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xlsx" ContentType="application/vnd.openxmlformats-officedocument.spreadsheetml.sheet"/>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313" r:id="rId2"/>
    <p:sldId id="257" r:id="rId3"/>
    <p:sldId id="300" r:id="rId4"/>
    <p:sldId id="307" r:id="rId5"/>
    <p:sldId id="267" r:id="rId6"/>
    <p:sldId id="269" r:id="rId7"/>
    <p:sldId id="268" r:id="rId8"/>
    <p:sldId id="270" r:id="rId9"/>
    <p:sldId id="272" r:id="rId10"/>
    <p:sldId id="308" r:id="rId11"/>
    <p:sldId id="274" r:id="rId12"/>
    <p:sldId id="275" r:id="rId13"/>
    <p:sldId id="276" r:id="rId14"/>
    <p:sldId id="279" r:id="rId15"/>
    <p:sldId id="277" r:id="rId16"/>
    <p:sldId id="278" r:id="rId17"/>
    <p:sldId id="280" r:id="rId18"/>
    <p:sldId id="309" r:id="rId19"/>
    <p:sldId id="283" r:id="rId20"/>
    <p:sldId id="284" r:id="rId21"/>
    <p:sldId id="285" r:id="rId22"/>
    <p:sldId id="287" r:id="rId23"/>
    <p:sldId id="288" r:id="rId24"/>
    <p:sldId id="310" r:id="rId25"/>
    <p:sldId id="290" r:id="rId26"/>
    <p:sldId id="291" r:id="rId27"/>
    <p:sldId id="293" r:id="rId28"/>
    <p:sldId id="259" r:id="rId29"/>
    <p:sldId id="260" r:id="rId30"/>
    <p:sldId id="262" r:id="rId31"/>
    <p:sldId id="261" r:id="rId32"/>
    <p:sldId id="263" r:id="rId33"/>
    <p:sldId id="265" r:id="rId34"/>
    <p:sldId id="295" r:id="rId35"/>
  </p:sldIdLst>
  <p:sldSz cx="1219517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15:clr>
            <a:srgbClr val="A4A3A4"/>
          </p15:clr>
        </p15:guide>
        <p15:guide id="2" pos="76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9F9F9"/>
    <a:srgbClr val="CED2D5"/>
    <a:srgbClr val="3CCCC7"/>
    <a:srgbClr val="25BFF1"/>
    <a:srgbClr val="2BA5A2"/>
    <a:srgbClr val="0C8CB4"/>
    <a:srgbClr val="BFBFBF"/>
    <a:srgbClr val="67BFC0"/>
    <a:srgbClr val="FFFFFF"/>
    <a:srgbClr val="F2F2F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6" autoAdjust="0"/>
    <p:restoredTop sz="94660" autoAdjust="0"/>
  </p:normalViewPr>
  <p:slideViewPr>
    <p:cSldViewPr showGuides="1">
      <p:cViewPr varScale="1">
        <p:scale>
          <a:sx n="112" d="100"/>
          <a:sy n="112" d="100"/>
        </p:scale>
        <p:origin x="-480" y="24"/>
      </p:cViewPr>
      <p:guideLst>
        <p:guide orient="horz"/>
        <p:guide pos="7681"/>
      </p:guideLst>
    </p:cSldViewPr>
  </p:slideViewPr>
  <p:outlineViewPr>
    <p:cViewPr>
      <p:scale>
        <a:sx n="33" d="100"/>
        <a:sy n="33" d="100"/>
      </p:scale>
      <p:origin x="0" y="0"/>
    </p:cViewPr>
  </p:outlineViewPr>
  <p:notesTextViewPr>
    <p:cViewPr>
      <p:scale>
        <a:sx n="1" d="1"/>
        <a:sy n="1" d="1"/>
      </p:scale>
      <p:origin x="0" y="0"/>
    </p:cViewPr>
  </p:notesTextViewPr>
  <p:sorterViewPr>
    <p:cViewPr>
      <p:scale>
        <a:sx n="139" d="100"/>
        <a:sy n="139" d="100"/>
      </p:scale>
      <p:origin x="0" y="1722"/>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1.xlsx"/></Relationships>
</file>

<file path=ppt/charts/chart1.xml><?xml version="1.0" encoding="utf-8"?>
<c:chartSpace xmlns:c="http://schemas.openxmlformats.org/drawingml/2006/chart" xmlns:a="http://schemas.openxmlformats.org/drawingml/2006/main" xmlns:r="http://schemas.openxmlformats.org/officeDocument/2006/relationships">
  <c:lang val="zh-CN"/>
  <c:chart>
    <c:autoTitleDeleted val="1"/>
    <c:plotArea>
      <c:layout>
        <c:manualLayout>
          <c:layoutTarget val="inner"/>
          <c:xMode val="edge"/>
          <c:yMode val="edge"/>
          <c:x val="0.13162807899887496"/>
          <c:y val="0"/>
          <c:w val="0.6352222798172289"/>
          <c:h val="0.9528332504640411"/>
        </c:manualLayout>
      </c:layout>
      <c:doughnutChart>
        <c:varyColors val="1"/>
        <c:ser>
          <c:idx val="0"/>
          <c:order val="0"/>
          <c:tx>
            <c:strRef>
              <c:f>Sheet1!$B$1</c:f>
              <c:strCache>
                <c:ptCount val="1"/>
                <c:pt idx="0">
                  <c:v>销售额</c:v>
                </c:pt>
              </c:strCache>
            </c:strRef>
          </c:tx>
          <c:dPt>
            <c:idx val="0"/>
            <c:spPr>
              <a:solidFill>
                <a:srgbClr val="3CCCC7"/>
              </a:solidFill>
              <a:ln w="19050">
                <a:solidFill>
                  <a:schemeClr val="lt1"/>
                </a:solidFill>
              </a:ln>
              <a:effectLst/>
            </c:spPr>
            <c:extLst xmlns:c16r2="http://schemas.microsoft.com/office/drawing/2015/06/chart">
              <c:ext xmlns:c16="http://schemas.microsoft.com/office/drawing/2014/chart" uri="{C3380CC4-5D6E-409C-BE32-E72D297353CC}">
                <c16:uniqueId val="{00000001-4E7B-4C37-B9E0-FD42059B28FA}"/>
              </c:ext>
            </c:extLst>
          </c:dPt>
          <c:dPt>
            <c:idx val="1"/>
            <c:spPr>
              <a:solidFill>
                <a:srgbClr val="2DB2B8"/>
              </a:solidFill>
              <a:ln w="19050">
                <a:solidFill>
                  <a:schemeClr val="lt1"/>
                </a:solidFill>
              </a:ln>
              <a:effectLst/>
            </c:spPr>
            <c:extLst xmlns:c16r2="http://schemas.microsoft.com/office/drawing/2015/06/chart">
              <c:ext xmlns:c16="http://schemas.microsoft.com/office/drawing/2014/chart" uri="{C3380CC4-5D6E-409C-BE32-E72D297353CC}">
                <c16:uniqueId val="{00000003-4E7B-4C37-B9E0-FD42059B28FA}"/>
              </c:ext>
            </c:extLst>
          </c:dPt>
          <c:dPt>
            <c:idx val="2"/>
            <c:spPr>
              <a:solidFill>
                <a:srgbClr val="25BFF1"/>
              </a:solidFill>
              <a:ln w="19050">
                <a:solidFill>
                  <a:schemeClr val="lt1"/>
                </a:solidFill>
              </a:ln>
              <a:effectLst/>
            </c:spPr>
            <c:extLst xmlns:c16r2="http://schemas.microsoft.com/office/drawing/2015/06/chart">
              <c:ext xmlns:c16="http://schemas.microsoft.com/office/drawing/2014/chart" uri="{C3380CC4-5D6E-409C-BE32-E72D297353CC}">
                <c16:uniqueId val="{00000005-4E7B-4C37-B9E0-FD42059B28FA}"/>
              </c:ext>
            </c:extLst>
          </c:dPt>
          <c:dLbls>
            <c:dLbl>
              <c:idx val="0"/>
              <c:layout/>
              <c:tx>
                <c:rich>
                  <a:bodyPr/>
                  <a:lstStyle/>
                  <a:p>
                    <a:r>
                      <a:rPr lang="mr-IN" altLang="zh-CN" smtClean="0"/>
                      <a:t>65%</a:t>
                    </a:r>
                    <a:endParaRPr lang="mr-IN" altLang="zh-CN" dirty="0"/>
                  </a:p>
                </c:rich>
              </c:tx>
              <c:showPercent val="1"/>
              <c:extLst>
                <c:ext xmlns:c15="http://schemas.microsoft.com/office/drawing/2012/chart" uri="{CE6537A1-D6FC-4f65-9D91-7224C49458BB}">
                  <c15:layout/>
                </c:ext>
              </c:extLst>
            </c:dLbl>
            <c:dLbl>
              <c:idx val="2"/>
              <c:layout/>
              <c:tx>
                <c:rich>
                  <a:bodyPr/>
                  <a:lstStyle/>
                  <a:p>
                    <a:r>
                      <a:rPr lang="mr-IN" altLang="zh-CN" smtClean="0"/>
                      <a:t>10%</a:t>
                    </a:r>
                    <a:endParaRPr lang="mr-IN" altLang="zh-CN" dirty="0"/>
                  </a:p>
                </c:rich>
              </c:tx>
              <c:showPercent val="1"/>
              <c:extLst>
                <c:ext xmlns:c15="http://schemas.microsoft.com/office/drawing/2012/chart" uri="{CE6537A1-D6FC-4f65-9D91-7224C49458BB}">
                  <c15:layout/>
                </c:ext>
              </c:extLst>
            </c:dLbl>
            <c:spPr>
              <a:noFill/>
              <a:ln>
                <a:noFill/>
              </a:ln>
              <a:effectLst/>
            </c:spPr>
            <c:txPr>
              <a:bodyPr rot="0" spcFirstLastPara="0" vertOverflow="ellipsis" vert="horz" wrap="square" lIns="38100" tIns="19050" rIns="38100" bIns="19050" anchor="ctr" anchorCtr="1"/>
              <a:lstStyle/>
              <a:p>
                <a:pPr>
                  <a:defRPr lang="zh-CN" sz="2000" b="0" i="0" u="none" strike="noStrike" kern="1200" baseline="0">
                    <a:solidFill>
                      <a:schemeClr val="bg1"/>
                    </a:solidFill>
                    <a:latin typeface="方正兰亭黑简体" panose="02000000000000000000" pitchFamily="2" charset="-122"/>
                    <a:ea typeface="方正兰亭黑简体" panose="02000000000000000000" pitchFamily="2" charset="-122"/>
                    <a:cs typeface="+mn-cs"/>
                  </a:defRPr>
                </a:pPr>
                <a:endParaRPr lang="zh-CN"/>
              </a:p>
            </c:txPr>
            <c:showPercent val="1"/>
            <c:extLst xmlns:c16r2="http://schemas.microsoft.com/office/drawing/2015/06/chart">
              <c:ext xmlns:c15="http://schemas.microsoft.com/office/drawing/2012/chart" uri="{CE6537A1-D6FC-4f65-9D91-7224C49458BB}">
                <c15:layout/>
              </c:ext>
            </c:extLst>
          </c:dLbls>
          <c:cat>
            <c:strRef>
              <c:f>Sheet1!$A$2:$A$4</c:f>
              <c:strCache>
                <c:ptCount val="3"/>
                <c:pt idx="0">
                  <c:v>第一季度</c:v>
                </c:pt>
                <c:pt idx="1">
                  <c:v>第二季度</c:v>
                </c:pt>
                <c:pt idx="2">
                  <c:v>第三季度</c:v>
                </c:pt>
              </c:strCache>
            </c:strRef>
          </c:cat>
          <c:val>
            <c:numRef>
              <c:f>Sheet1!$B$2:$B$4</c:f>
              <c:numCache>
                <c:formatCode>General</c:formatCode>
                <c:ptCount val="3"/>
                <c:pt idx="0">
                  <c:v>8.2000000000000011</c:v>
                </c:pt>
                <c:pt idx="1">
                  <c:v>3.2</c:v>
                </c:pt>
                <c:pt idx="2">
                  <c:v>1.4</c:v>
                </c:pt>
              </c:numCache>
            </c:numRef>
          </c:val>
          <c:extLst xmlns:c16r2="http://schemas.microsoft.com/office/drawing/2015/06/chart">
            <c:ext xmlns:c16="http://schemas.microsoft.com/office/drawing/2014/chart" uri="{C3380CC4-5D6E-409C-BE32-E72D297353CC}">
              <c16:uniqueId val="{00000006-4E7B-4C37-B9E0-FD42059B28FA}"/>
            </c:ext>
          </c:extLst>
        </c:ser>
        <c:dLbls/>
        <c:firstSliceAng val="0"/>
        <c:holeSize val="34"/>
      </c:doughnutChart>
      <c:spPr>
        <a:noFill/>
        <a:ln>
          <a:noFill/>
        </a:ln>
        <a:effectLst/>
      </c:spPr>
    </c:plotArea>
    <c:plotVisOnly val="1"/>
    <c:dispBlanksAs val="zero"/>
  </c:chart>
  <c:spPr>
    <a:noFill/>
    <a:ln>
      <a:noFill/>
    </a:ln>
    <a:effectLst/>
  </c:spPr>
  <c:txPr>
    <a:bodyPr/>
    <a:lstStyle/>
    <a:p>
      <a:pPr>
        <a:defRPr lang="zh-CN" sz="2000">
          <a:solidFill>
            <a:schemeClr val="bg1"/>
          </a:solidFill>
          <a:latin typeface="方正兰亭黑简体" panose="02000000000000000000" pitchFamily="2" charset="-122"/>
          <a:ea typeface="方正兰亭黑简体" panose="02000000000000000000" pitchFamily="2" charset="-122"/>
        </a:defRPr>
      </a:pPr>
      <a:endParaRPr lang="zh-CN"/>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E7EAD6-B70F-4D25-A706-FCB3A1D5D624}" type="datetimeFigureOut">
              <a:rPr lang="zh-CN" altLang="en-US" smtClean="0"/>
              <a:pPr/>
              <a:t>2018/10/17 Wednesday</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9CBFC9-B4A0-400A-AE6B-8D0118C99240}" type="slidenum">
              <a:rPr lang="zh-CN" altLang="en-US" smtClean="0"/>
              <a:pPr/>
              <a:t>‹#›</a:t>
            </a:fld>
            <a:endParaRPr lang="zh-CN" altLang="en-US"/>
          </a:p>
        </p:txBody>
      </p:sp>
    </p:spTree>
    <p:extLst>
      <p:ext uri="{BB962C8B-B14F-4D97-AF65-F5344CB8AC3E}">
        <p14:creationId xmlns:p14="http://schemas.microsoft.com/office/powerpoint/2010/main" xmlns="" val="193827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pPr/>
              <a:t>1</a:t>
            </a:fld>
            <a:endParaRPr lang="zh-CN" altLang="en-US"/>
          </a:p>
        </p:txBody>
      </p:sp>
    </p:spTree>
    <p:extLst>
      <p:ext uri="{BB962C8B-B14F-4D97-AF65-F5344CB8AC3E}">
        <p14:creationId xmlns:p14="http://schemas.microsoft.com/office/powerpoint/2010/main" xmlns="" val="3018422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pPr/>
              <a:t>10</a:t>
            </a:fld>
            <a:endParaRPr lang="zh-CN" altLang="en-US"/>
          </a:p>
        </p:txBody>
      </p:sp>
    </p:spTree>
    <p:extLst>
      <p:ext uri="{BB962C8B-B14F-4D97-AF65-F5344CB8AC3E}">
        <p14:creationId xmlns:p14="http://schemas.microsoft.com/office/powerpoint/2010/main" xmlns="" val="402388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pPr/>
              <a:t>11</a:t>
            </a:fld>
            <a:endParaRPr lang="zh-CN" altLang="en-US"/>
          </a:p>
        </p:txBody>
      </p:sp>
    </p:spTree>
    <p:extLst>
      <p:ext uri="{BB962C8B-B14F-4D97-AF65-F5344CB8AC3E}">
        <p14:creationId xmlns:p14="http://schemas.microsoft.com/office/powerpoint/2010/main" xmlns="" val="2920415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pPr/>
              <a:t>12</a:t>
            </a:fld>
            <a:endParaRPr lang="zh-CN" altLang="en-US"/>
          </a:p>
        </p:txBody>
      </p:sp>
    </p:spTree>
    <p:extLst>
      <p:ext uri="{BB962C8B-B14F-4D97-AF65-F5344CB8AC3E}">
        <p14:creationId xmlns:p14="http://schemas.microsoft.com/office/powerpoint/2010/main" xmlns="" val="2355705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pPr/>
              <a:t>13</a:t>
            </a:fld>
            <a:endParaRPr lang="zh-CN" altLang="en-US"/>
          </a:p>
        </p:txBody>
      </p:sp>
    </p:spTree>
    <p:extLst>
      <p:ext uri="{BB962C8B-B14F-4D97-AF65-F5344CB8AC3E}">
        <p14:creationId xmlns:p14="http://schemas.microsoft.com/office/powerpoint/2010/main" xmlns="" val="169650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pPr/>
              <a:t>14</a:t>
            </a:fld>
            <a:endParaRPr lang="zh-CN" altLang="en-US"/>
          </a:p>
        </p:txBody>
      </p:sp>
    </p:spTree>
    <p:extLst>
      <p:ext uri="{BB962C8B-B14F-4D97-AF65-F5344CB8AC3E}">
        <p14:creationId xmlns:p14="http://schemas.microsoft.com/office/powerpoint/2010/main" xmlns="" val="23381954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pPr/>
              <a:t>15</a:t>
            </a:fld>
            <a:endParaRPr lang="zh-CN" altLang="en-US"/>
          </a:p>
        </p:txBody>
      </p:sp>
    </p:spTree>
    <p:extLst>
      <p:ext uri="{BB962C8B-B14F-4D97-AF65-F5344CB8AC3E}">
        <p14:creationId xmlns:p14="http://schemas.microsoft.com/office/powerpoint/2010/main" xmlns="" val="1972221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pPr/>
              <a:t>16</a:t>
            </a:fld>
            <a:endParaRPr lang="zh-CN" altLang="en-US"/>
          </a:p>
        </p:txBody>
      </p:sp>
    </p:spTree>
    <p:extLst>
      <p:ext uri="{BB962C8B-B14F-4D97-AF65-F5344CB8AC3E}">
        <p14:creationId xmlns:p14="http://schemas.microsoft.com/office/powerpoint/2010/main" xmlns="" val="4097594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pPr/>
              <a:t>17</a:t>
            </a:fld>
            <a:endParaRPr lang="zh-CN" altLang="en-US"/>
          </a:p>
        </p:txBody>
      </p:sp>
    </p:spTree>
    <p:extLst>
      <p:ext uri="{BB962C8B-B14F-4D97-AF65-F5344CB8AC3E}">
        <p14:creationId xmlns:p14="http://schemas.microsoft.com/office/powerpoint/2010/main" xmlns="" val="21119393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pPr/>
              <a:t>18</a:t>
            </a:fld>
            <a:endParaRPr lang="zh-CN" altLang="en-US"/>
          </a:p>
        </p:txBody>
      </p:sp>
    </p:spTree>
    <p:extLst>
      <p:ext uri="{BB962C8B-B14F-4D97-AF65-F5344CB8AC3E}">
        <p14:creationId xmlns:p14="http://schemas.microsoft.com/office/powerpoint/2010/main" xmlns="" val="852705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pPr/>
              <a:t>19</a:t>
            </a:fld>
            <a:endParaRPr lang="zh-CN" altLang="en-US"/>
          </a:p>
        </p:txBody>
      </p:sp>
    </p:spTree>
    <p:extLst>
      <p:ext uri="{BB962C8B-B14F-4D97-AF65-F5344CB8AC3E}">
        <p14:creationId xmlns:p14="http://schemas.microsoft.com/office/powerpoint/2010/main" xmlns="" val="233153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pPr/>
              <a:t>2</a:t>
            </a:fld>
            <a:endParaRPr lang="zh-CN" altLang="en-US"/>
          </a:p>
        </p:txBody>
      </p:sp>
    </p:spTree>
    <p:extLst>
      <p:ext uri="{BB962C8B-B14F-4D97-AF65-F5344CB8AC3E}">
        <p14:creationId xmlns:p14="http://schemas.microsoft.com/office/powerpoint/2010/main" xmlns="" val="8036938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pPr/>
              <a:t>20</a:t>
            </a:fld>
            <a:endParaRPr lang="zh-CN" altLang="en-US"/>
          </a:p>
        </p:txBody>
      </p:sp>
    </p:spTree>
    <p:extLst>
      <p:ext uri="{BB962C8B-B14F-4D97-AF65-F5344CB8AC3E}">
        <p14:creationId xmlns:p14="http://schemas.microsoft.com/office/powerpoint/2010/main" xmlns="" val="1908397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pPr/>
              <a:t>21</a:t>
            </a:fld>
            <a:endParaRPr lang="zh-CN" altLang="en-US"/>
          </a:p>
        </p:txBody>
      </p:sp>
    </p:spTree>
    <p:extLst>
      <p:ext uri="{BB962C8B-B14F-4D97-AF65-F5344CB8AC3E}">
        <p14:creationId xmlns:p14="http://schemas.microsoft.com/office/powerpoint/2010/main" xmlns="" val="33946774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pPr/>
              <a:t>22</a:t>
            </a:fld>
            <a:endParaRPr lang="zh-CN" altLang="en-US"/>
          </a:p>
        </p:txBody>
      </p:sp>
    </p:spTree>
    <p:extLst>
      <p:ext uri="{BB962C8B-B14F-4D97-AF65-F5344CB8AC3E}">
        <p14:creationId xmlns:p14="http://schemas.microsoft.com/office/powerpoint/2010/main" xmlns="" val="16224451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pPr/>
              <a:t>23</a:t>
            </a:fld>
            <a:endParaRPr lang="zh-CN" altLang="en-US"/>
          </a:p>
        </p:txBody>
      </p:sp>
    </p:spTree>
    <p:extLst>
      <p:ext uri="{BB962C8B-B14F-4D97-AF65-F5344CB8AC3E}">
        <p14:creationId xmlns:p14="http://schemas.microsoft.com/office/powerpoint/2010/main" xmlns="" val="27342384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pPr/>
              <a:t>24</a:t>
            </a:fld>
            <a:endParaRPr lang="zh-CN" altLang="en-US"/>
          </a:p>
        </p:txBody>
      </p:sp>
    </p:spTree>
    <p:extLst>
      <p:ext uri="{BB962C8B-B14F-4D97-AF65-F5344CB8AC3E}">
        <p14:creationId xmlns:p14="http://schemas.microsoft.com/office/powerpoint/2010/main" xmlns="" val="19026714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pPr/>
              <a:t>25</a:t>
            </a:fld>
            <a:endParaRPr lang="zh-CN" altLang="en-US"/>
          </a:p>
        </p:txBody>
      </p:sp>
    </p:spTree>
    <p:extLst>
      <p:ext uri="{BB962C8B-B14F-4D97-AF65-F5344CB8AC3E}">
        <p14:creationId xmlns:p14="http://schemas.microsoft.com/office/powerpoint/2010/main" xmlns="" val="14552874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pPr/>
              <a:t>26</a:t>
            </a:fld>
            <a:endParaRPr lang="zh-CN" altLang="en-US"/>
          </a:p>
        </p:txBody>
      </p:sp>
    </p:spTree>
    <p:extLst>
      <p:ext uri="{BB962C8B-B14F-4D97-AF65-F5344CB8AC3E}">
        <p14:creationId xmlns:p14="http://schemas.microsoft.com/office/powerpoint/2010/main" xmlns="" val="24314901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pPr/>
              <a:t>27</a:t>
            </a:fld>
            <a:endParaRPr lang="zh-CN" altLang="en-US"/>
          </a:p>
        </p:txBody>
      </p:sp>
    </p:spTree>
    <p:extLst>
      <p:ext uri="{BB962C8B-B14F-4D97-AF65-F5344CB8AC3E}">
        <p14:creationId xmlns:p14="http://schemas.microsoft.com/office/powerpoint/2010/main" xmlns="" val="13233557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pPr/>
              <a:t>28</a:t>
            </a:fld>
            <a:endParaRPr lang="zh-CN" altLang="en-US"/>
          </a:p>
        </p:txBody>
      </p:sp>
    </p:spTree>
    <p:extLst>
      <p:ext uri="{BB962C8B-B14F-4D97-AF65-F5344CB8AC3E}">
        <p14:creationId xmlns:p14="http://schemas.microsoft.com/office/powerpoint/2010/main" xmlns="" val="25589659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pPr/>
              <a:t>29</a:t>
            </a:fld>
            <a:endParaRPr lang="zh-CN" altLang="en-US"/>
          </a:p>
        </p:txBody>
      </p:sp>
    </p:spTree>
    <p:extLst>
      <p:ext uri="{BB962C8B-B14F-4D97-AF65-F5344CB8AC3E}">
        <p14:creationId xmlns:p14="http://schemas.microsoft.com/office/powerpoint/2010/main" xmlns="" val="590341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pPr/>
              <a:t>3</a:t>
            </a:fld>
            <a:endParaRPr lang="zh-CN" altLang="en-US"/>
          </a:p>
        </p:txBody>
      </p:sp>
    </p:spTree>
    <p:extLst>
      <p:ext uri="{BB962C8B-B14F-4D97-AF65-F5344CB8AC3E}">
        <p14:creationId xmlns:p14="http://schemas.microsoft.com/office/powerpoint/2010/main" xmlns="" val="20321550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pPr/>
              <a:t>30</a:t>
            </a:fld>
            <a:endParaRPr lang="zh-CN" altLang="en-US"/>
          </a:p>
        </p:txBody>
      </p:sp>
    </p:spTree>
    <p:extLst>
      <p:ext uri="{BB962C8B-B14F-4D97-AF65-F5344CB8AC3E}">
        <p14:creationId xmlns:p14="http://schemas.microsoft.com/office/powerpoint/2010/main" xmlns="" val="31918581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pPr/>
              <a:t>31</a:t>
            </a:fld>
            <a:endParaRPr lang="zh-CN" altLang="en-US"/>
          </a:p>
        </p:txBody>
      </p:sp>
    </p:spTree>
    <p:extLst>
      <p:ext uri="{BB962C8B-B14F-4D97-AF65-F5344CB8AC3E}">
        <p14:creationId xmlns:p14="http://schemas.microsoft.com/office/powerpoint/2010/main" xmlns="" val="39591598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pPr/>
              <a:t>32</a:t>
            </a:fld>
            <a:endParaRPr lang="zh-CN" altLang="en-US"/>
          </a:p>
        </p:txBody>
      </p:sp>
    </p:spTree>
    <p:extLst>
      <p:ext uri="{BB962C8B-B14F-4D97-AF65-F5344CB8AC3E}">
        <p14:creationId xmlns:p14="http://schemas.microsoft.com/office/powerpoint/2010/main" xmlns="" val="3915902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pPr/>
              <a:t>33</a:t>
            </a:fld>
            <a:endParaRPr lang="zh-CN" altLang="en-US"/>
          </a:p>
        </p:txBody>
      </p:sp>
    </p:spTree>
    <p:extLst>
      <p:ext uri="{BB962C8B-B14F-4D97-AF65-F5344CB8AC3E}">
        <p14:creationId xmlns:p14="http://schemas.microsoft.com/office/powerpoint/2010/main" xmlns="" val="23431819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pPr/>
              <a:t>34</a:t>
            </a:fld>
            <a:endParaRPr lang="zh-CN" altLang="en-US"/>
          </a:p>
        </p:txBody>
      </p:sp>
    </p:spTree>
    <p:extLst>
      <p:ext uri="{BB962C8B-B14F-4D97-AF65-F5344CB8AC3E}">
        <p14:creationId xmlns:p14="http://schemas.microsoft.com/office/powerpoint/2010/main" xmlns="" val="2617837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pPr/>
              <a:t>4</a:t>
            </a:fld>
            <a:endParaRPr lang="zh-CN" altLang="en-US"/>
          </a:p>
        </p:txBody>
      </p:sp>
    </p:spTree>
    <p:extLst>
      <p:ext uri="{BB962C8B-B14F-4D97-AF65-F5344CB8AC3E}">
        <p14:creationId xmlns:p14="http://schemas.microsoft.com/office/powerpoint/2010/main" xmlns="" val="3103485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pPr/>
              <a:t>5</a:t>
            </a:fld>
            <a:endParaRPr lang="zh-CN" altLang="en-US"/>
          </a:p>
        </p:txBody>
      </p:sp>
    </p:spTree>
    <p:extLst>
      <p:ext uri="{BB962C8B-B14F-4D97-AF65-F5344CB8AC3E}">
        <p14:creationId xmlns:p14="http://schemas.microsoft.com/office/powerpoint/2010/main" xmlns="" val="3732557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pPr/>
              <a:t>6</a:t>
            </a:fld>
            <a:endParaRPr lang="zh-CN" altLang="en-US"/>
          </a:p>
        </p:txBody>
      </p:sp>
    </p:spTree>
    <p:extLst>
      <p:ext uri="{BB962C8B-B14F-4D97-AF65-F5344CB8AC3E}">
        <p14:creationId xmlns:p14="http://schemas.microsoft.com/office/powerpoint/2010/main" xmlns="" val="218443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pPr/>
              <a:t>7</a:t>
            </a:fld>
            <a:endParaRPr lang="zh-CN" altLang="en-US"/>
          </a:p>
        </p:txBody>
      </p:sp>
    </p:spTree>
    <p:extLst>
      <p:ext uri="{BB962C8B-B14F-4D97-AF65-F5344CB8AC3E}">
        <p14:creationId xmlns:p14="http://schemas.microsoft.com/office/powerpoint/2010/main" xmlns="" val="614154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pPr/>
              <a:t>8</a:t>
            </a:fld>
            <a:endParaRPr lang="zh-CN" altLang="en-US"/>
          </a:p>
        </p:txBody>
      </p:sp>
    </p:spTree>
    <p:extLst>
      <p:ext uri="{BB962C8B-B14F-4D97-AF65-F5344CB8AC3E}">
        <p14:creationId xmlns:p14="http://schemas.microsoft.com/office/powerpoint/2010/main" xmlns="" val="357706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9CBFC9-B4A0-400A-AE6B-8D0118C99240}" type="slidenum">
              <a:rPr lang="zh-CN" altLang="en-US" smtClean="0"/>
              <a:pPr/>
              <a:t>9</a:t>
            </a:fld>
            <a:endParaRPr lang="zh-CN" altLang="en-US"/>
          </a:p>
        </p:txBody>
      </p:sp>
    </p:spTree>
    <p:extLst>
      <p:ext uri="{BB962C8B-B14F-4D97-AF65-F5344CB8AC3E}">
        <p14:creationId xmlns:p14="http://schemas.microsoft.com/office/powerpoint/2010/main" xmlns="" val="870170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r>
              <a:rPr lang="zh-CN" altLang="en-US"/>
              <a:t>单击此处编辑母版标题样式</a:t>
            </a:r>
          </a:p>
        </p:txBody>
      </p:sp>
      <p:sp>
        <p:nvSpPr>
          <p:cNvPr id="3"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06D0DF2-4450-4513-9BE8-065B2242C364}" type="datetimeFigureOut">
              <a:rPr lang="zh-CN" altLang="en-US" smtClean="0"/>
              <a:pPr/>
              <a:t>2018/10/17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05AF5B-ED37-4D44-950D-0366C6DB3B9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06D0DF2-4450-4513-9BE8-065B2242C364}" type="datetimeFigureOut">
              <a:rPr lang="zh-CN" altLang="en-US" smtClean="0"/>
              <a:pPr/>
              <a:t>2018/10/17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05AF5B-ED37-4D44-950D-0366C6DB3B9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92903" y="274639"/>
            <a:ext cx="3658553"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13012" y="274639"/>
            <a:ext cx="10776639"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06D0DF2-4450-4513-9BE8-065B2242C364}" type="datetimeFigureOut">
              <a:rPr lang="zh-CN" altLang="en-US" smtClean="0"/>
              <a:pPr/>
              <a:t>2018/10/17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05AF5B-ED37-4D44-950D-0366C6DB3B9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06D0DF2-4450-4513-9BE8-065B2242C364}" type="datetimeFigureOut">
              <a:rPr lang="zh-CN" altLang="en-US" smtClean="0"/>
              <a:pPr/>
              <a:t>2018/10/17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05AF5B-ED37-4D44-950D-0366C6DB3B9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1"/>
            <a:ext cx="10365899"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06D0DF2-4450-4513-9BE8-065B2242C364}" type="datetimeFigureOut">
              <a:rPr lang="zh-CN" altLang="en-US" smtClean="0"/>
              <a:pPr/>
              <a:t>2018/10/17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05AF5B-ED37-4D44-950D-0366C6DB3B9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13012" y="1600201"/>
            <a:ext cx="721759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8233862" y="1600201"/>
            <a:ext cx="721759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06D0DF2-4450-4513-9BE8-065B2242C364}" type="datetimeFigureOut">
              <a:rPr lang="zh-CN" altLang="en-US" smtClean="0"/>
              <a:pPr/>
              <a:t>2018/10/17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05AF5B-ED37-4D44-950D-0366C6DB3B9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59" y="274638"/>
            <a:ext cx="10975658"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06D0DF2-4450-4513-9BE8-065B2242C364}" type="datetimeFigureOut">
              <a:rPr lang="zh-CN" altLang="en-US" smtClean="0"/>
              <a:pPr/>
              <a:t>2018/10/17 Wednesday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05AF5B-ED37-4D44-950D-0366C6DB3B99}" type="slidenum">
              <a:rPr lang="zh-CN" altLang="en-US" smtClean="0"/>
              <a:pPr/>
              <a:t>‹#›</a:t>
            </a:fld>
            <a:endParaRPr lang="zh-CN" altLang="en-US"/>
          </a:p>
        </p:txBody>
      </p:sp>
      <p:sp>
        <p:nvSpPr>
          <p:cNvPr id="11" name="矩形 10"/>
          <p:cNvSpPr/>
          <p:nvPr userDrawn="1"/>
        </p:nvSpPr>
        <p:spPr>
          <a:xfrm>
            <a:off x="91310" y="15289"/>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模板下载：</a:t>
            </a:r>
            <a:r>
              <a:rPr kumimoji="0" lang="en-US" altLang="zh-CN" sz="100" b="0" i="0" u="none" strike="noStrike" kern="0" cap="none" spc="0" normalizeH="0" baseline="0" noProof="0" dirty="0">
                <a:ln>
                  <a:noFill/>
                </a:ln>
                <a:solidFill>
                  <a:schemeClr val="bg2"/>
                </a:solidFill>
                <a:effectLst/>
                <a:uLnTx/>
                <a:uFillTx/>
              </a:rPr>
              <a:t>www.1ppt.com/moban/     </a:t>
            </a:r>
            <a:r>
              <a:rPr kumimoji="0" lang="zh-CN" altLang="en-US" sz="100" b="0" i="0" u="none" strike="noStrike" kern="0" cap="none" spc="0" normalizeH="0" baseline="0" noProof="0" dirty="0">
                <a:ln>
                  <a:noFill/>
                </a:ln>
                <a:solidFill>
                  <a:schemeClr val="bg2"/>
                </a:solidFill>
                <a:effectLst/>
                <a:uLnTx/>
                <a:uFillTx/>
              </a:rPr>
              <a:t>行业</a:t>
            </a: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模板：</a:t>
            </a:r>
            <a:r>
              <a:rPr kumimoji="0" lang="en-US" altLang="zh-CN" sz="100" b="0" i="0" u="none" strike="noStrike" kern="0" cap="none" spc="0" normalizeH="0" baseline="0" noProof="0" dirty="0">
                <a:ln>
                  <a:noFill/>
                </a:ln>
                <a:solidFill>
                  <a:schemeClr val="bg2"/>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节日</a:t>
            </a: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模板：</a:t>
            </a:r>
            <a:r>
              <a:rPr kumimoji="0" lang="en-US" altLang="zh-CN" sz="100" b="0" i="0" u="none" strike="noStrike" kern="0" cap="none" spc="0" normalizeH="0" baseline="0" noProof="0" dirty="0">
                <a:ln>
                  <a:noFill/>
                </a:ln>
                <a:solidFill>
                  <a:schemeClr val="bg2"/>
                </a:solidFill>
                <a:effectLst/>
                <a:uLnTx/>
                <a:uFillTx/>
              </a:rPr>
              <a:t>www.1ppt.com/jieri/           PPT</a:t>
            </a:r>
            <a:r>
              <a:rPr kumimoji="0" lang="zh-CN" altLang="en-US" sz="100" b="0" i="0" u="none" strike="noStrike" kern="0" cap="none" spc="0" normalizeH="0" baseline="0" noProof="0" dirty="0">
                <a:ln>
                  <a:noFill/>
                </a:ln>
                <a:solidFill>
                  <a:schemeClr val="bg2"/>
                </a:solidFill>
                <a:effectLst/>
                <a:uLnTx/>
                <a:uFillTx/>
              </a:rPr>
              <a:t>素材下载：</a:t>
            </a:r>
            <a:r>
              <a:rPr kumimoji="0" lang="en-US" altLang="zh-CN" sz="100" b="0" i="0" u="none" strike="noStrike" kern="0" cap="none" spc="0" normalizeH="0" baseline="0" noProof="0" dirty="0">
                <a:ln>
                  <a:noFill/>
                </a:ln>
                <a:solidFill>
                  <a:schemeClr val="bg2"/>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背景图片：</a:t>
            </a:r>
            <a:r>
              <a:rPr kumimoji="0" lang="en-US" altLang="zh-CN" sz="100" b="0" i="0" u="none" strike="noStrike" kern="0" cap="none" spc="0" normalizeH="0" baseline="0" noProof="0" dirty="0">
                <a:ln>
                  <a:noFill/>
                </a:ln>
                <a:solidFill>
                  <a:schemeClr val="bg2"/>
                </a:solidFill>
                <a:effectLst/>
                <a:uLnTx/>
                <a:uFillTx/>
              </a:rPr>
              <a:t>www.1ppt.com/beijing/      PPT</a:t>
            </a:r>
            <a:r>
              <a:rPr kumimoji="0" lang="zh-CN" altLang="en-US" sz="100" b="0" i="0" u="none" strike="noStrike" kern="0" cap="none" spc="0" normalizeH="0" baseline="0" noProof="0" dirty="0">
                <a:ln>
                  <a:noFill/>
                </a:ln>
                <a:solidFill>
                  <a:schemeClr val="bg2"/>
                </a:solidFill>
                <a:effectLst/>
                <a:uLnTx/>
                <a:uFillTx/>
              </a:rPr>
              <a:t>图表下载：</a:t>
            </a:r>
            <a:r>
              <a:rPr kumimoji="0" lang="en-US" altLang="zh-CN" sz="100" b="0" i="0" u="none" strike="noStrike" kern="0" cap="none" spc="0" normalizeH="0" baseline="0" noProof="0" dirty="0">
                <a:ln>
                  <a:noFill/>
                </a:ln>
                <a:solidFill>
                  <a:schemeClr val="bg2"/>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优秀</a:t>
            </a: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下载：</a:t>
            </a:r>
            <a:r>
              <a:rPr kumimoji="0" lang="en-US" altLang="zh-CN" sz="100" b="0" i="0" u="none" strike="noStrike" kern="0" cap="none" spc="0" normalizeH="0" baseline="0" noProof="0" dirty="0">
                <a:ln>
                  <a:noFill/>
                </a:ln>
                <a:solidFill>
                  <a:schemeClr val="bg2"/>
                </a:solidFill>
                <a:effectLst/>
                <a:uLnTx/>
                <a:uFillTx/>
              </a:rPr>
              <a:t>www.1ppt.com/xiazai/        PPT</a:t>
            </a:r>
            <a:r>
              <a:rPr kumimoji="0" lang="zh-CN" altLang="en-US" sz="100" b="0" i="0" u="none" strike="noStrike" kern="0" cap="none" spc="0" normalizeH="0" baseline="0" noProof="0" dirty="0">
                <a:ln>
                  <a:noFill/>
                </a:ln>
                <a:solidFill>
                  <a:schemeClr val="bg2"/>
                </a:solidFill>
                <a:effectLst/>
                <a:uLnTx/>
                <a:uFillTx/>
              </a:rPr>
              <a:t>教程： </a:t>
            </a:r>
            <a:r>
              <a:rPr kumimoji="0" lang="en-US" altLang="zh-CN" sz="100" b="0" i="0" u="none" strike="noStrike" kern="0" cap="none" spc="0" normalizeH="0" baseline="0" noProof="0" dirty="0">
                <a:ln>
                  <a:noFill/>
                </a:ln>
                <a:solidFill>
                  <a:schemeClr val="bg2"/>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Word</a:t>
            </a:r>
            <a:r>
              <a:rPr kumimoji="0" lang="zh-CN" altLang="en-US" sz="100" b="0" i="0" u="none" strike="noStrike" kern="0" cap="none" spc="0" normalizeH="0" baseline="0" noProof="0" dirty="0">
                <a:ln>
                  <a:noFill/>
                </a:ln>
                <a:solidFill>
                  <a:schemeClr val="bg2"/>
                </a:solidFill>
                <a:effectLst/>
                <a:uLnTx/>
                <a:uFillTx/>
              </a:rPr>
              <a:t>教程： </a:t>
            </a:r>
            <a:r>
              <a:rPr kumimoji="0" lang="en-US" altLang="zh-CN" sz="100" b="0" i="0" u="none" strike="noStrike" kern="0" cap="none" spc="0" normalizeH="0" baseline="0" noProof="0" dirty="0">
                <a:ln>
                  <a:noFill/>
                </a:ln>
                <a:solidFill>
                  <a:schemeClr val="bg2"/>
                </a:solidFill>
                <a:effectLst/>
                <a:uLnTx/>
                <a:uFillTx/>
              </a:rPr>
              <a:t>www.1ppt.com/word/              Excel</a:t>
            </a:r>
            <a:r>
              <a:rPr kumimoji="0" lang="zh-CN" altLang="en-US" sz="100" b="0" i="0" u="none" strike="noStrike" kern="0" cap="none" spc="0" normalizeH="0" baseline="0" noProof="0" dirty="0">
                <a:ln>
                  <a:noFill/>
                </a:ln>
                <a:solidFill>
                  <a:schemeClr val="bg2"/>
                </a:solidFill>
                <a:effectLst/>
                <a:uLnTx/>
                <a:uFillTx/>
              </a:rPr>
              <a:t>教程：</a:t>
            </a:r>
            <a:r>
              <a:rPr kumimoji="0" lang="en-US" altLang="zh-CN" sz="100" b="0" i="0" u="none" strike="noStrike" kern="0" cap="none" spc="0" normalizeH="0" baseline="0" noProof="0" dirty="0">
                <a:ln>
                  <a:noFill/>
                </a:ln>
                <a:solidFill>
                  <a:schemeClr val="bg2"/>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资料下载：</a:t>
            </a:r>
            <a:r>
              <a:rPr kumimoji="0" lang="en-US" altLang="zh-CN" sz="100" b="0" i="0" u="none" strike="noStrike" kern="0" cap="none" spc="0" normalizeH="0" baseline="0" noProof="0" dirty="0">
                <a:ln>
                  <a:noFill/>
                </a:ln>
                <a:solidFill>
                  <a:schemeClr val="bg2"/>
                </a:solidFill>
                <a:effectLst/>
                <a:uLnTx/>
                <a:uFillTx/>
              </a:rPr>
              <a:t>www.1ppt.com/ziliao/                PPT</a:t>
            </a:r>
            <a:r>
              <a:rPr kumimoji="0" lang="zh-CN" altLang="en-US" sz="100" b="0" i="0" u="none" strike="noStrike" kern="0" cap="none" spc="0" normalizeH="0" baseline="0" noProof="0" dirty="0">
                <a:ln>
                  <a:noFill/>
                </a:ln>
                <a:solidFill>
                  <a:schemeClr val="bg2"/>
                </a:solidFill>
                <a:effectLst/>
                <a:uLnTx/>
                <a:uFillTx/>
              </a:rPr>
              <a:t>课件下载：</a:t>
            </a:r>
            <a:r>
              <a:rPr kumimoji="0" lang="en-US" altLang="zh-CN" sz="100" b="0" i="0" u="none" strike="noStrike" kern="0" cap="none" spc="0" normalizeH="0" baseline="0" noProof="0" dirty="0">
                <a:ln>
                  <a:noFill/>
                </a:ln>
                <a:solidFill>
                  <a:schemeClr val="bg2"/>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范文下载：</a:t>
            </a:r>
            <a:r>
              <a:rPr kumimoji="0" lang="en-US" altLang="zh-CN" sz="100" b="0" i="0" u="none" strike="noStrike" kern="0" cap="none" spc="0" normalizeH="0" baseline="0" noProof="0" dirty="0">
                <a:ln>
                  <a:noFill/>
                </a:ln>
                <a:solidFill>
                  <a:schemeClr val="bg2"/>
                </a:solidFill>
                <a:effectLst/>
                <a:uLnTx/>
                <a:uFillTx/>
              </a:rPr>
              <a:t>www.1ppt.com/fanwen/             </a:t>
            </a:r>
            <a:r>
              <a:rPr kumimoji="0" lang="zh-CN" altLang="en-US" sz="100" b="0" i="0" u="none" strike="noStrike" kern="0" cap="none" spc="0" normalizeH="0" baseline="0" noProof="0" dirty="0">
                <a:ln>
                  <a:noFill/>
                </a:ln>
                <a:solidFill>
                  <a:schemeClr val="bg2"/>
                </a:solidFill>
                <a:effectLst/>
                <a:uLnTx/>
                <a:uFillTx/>
              </a:rPr>
              <a:t>试卷下载：</a:t>
            </a:r>
            <a:r>
              <a:rPr kumimoji="0" lang="en-US" altLang="zh-CN" sz="100" b="0" i="0" u="none" strike="noStrike" kern="0" cap="none" spc="0" normalizeH="0" baseline="0" noProof="0" dirty="0">
                <a:ln>
                  <a:noFill/>
                </a:ln>
                <a:solidFill>
                  <a:schemeClr val="bg2"/>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教案下载：</a:t>
            </a:r>
            <a:r>
              <a:rPr kumimoji="0" lang="en-US" altLang="zh-CN" sz="100" b="0" i="0" u="none" strike="noStrike" kern="0" cap="none" spc="0" normalizeH="0" baseline="0" noProof="0" dirty="0">
                <a:ln>
                  <a:noFill/>
                </a:ln>
                <a:solidFill>
                  <a:schemeClr val="bg2"/>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字体下载：</a:t>
            </a:r>
            <a:r>
              <a:rPr kumimoji="0" lang="en-US" altLang="zh-CN" sz="100" b="0" i="0" u="none" strike="noStrike" kern="0" cap="none" spc="0" normalizeH="0" baseline="0" noProof="0" dirty="0">
                <a:ln>
                  <a:noFill/>
                </a:ln>
                <a:solidFill>
                  <a:schemeClr val="bg2"/>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 </a:t>
            </a:r>
            <a:endParaRPr kumimoji="0" lang="zh-CN" altLang="en-US" sz="100" b="0" i="0" u="none" strike="noStrike" kern="0" cap="none" spc="0" normalizeH="0" baseline="0" noProof="0" dirty="0">
              <a:ln>
                <a:noFill/>
              </a:ln>
              <a:solidFill>
                <a:schemeClr val="bg2"/>
              </a:solidFill>
              <a:effectLst/>
              <a:uLnTx/>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06D0DF2-4450-4513-9BE8-065B2242C364}" type="datetimeFigureOut">
              <a:rPr lang="zh-CN" altLang="en-US" smtClean="0"/>
              <a:pPr/>
              <a:t>2018/10/17 Wednesday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05AF5B-ED37-4D44-950D-0366C6DB3B9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06D0DF2-4450-4513-9BE8-065B2242C364}" type="datetimeFigureOut">
              <a:rPr lang="zh-CN" altLang="en-US" smtClean="0"/>
              <a:pPr/>
              <a:t>2018/10/17 Wednesday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05AF5B-ED37-4D44-950D-0366C6DB3B9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050"/>
            <a:ext cx="4012129"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06D0DF2-4450-4513-9BE8-065B2242C364}" type="datetimeFigureOut">
              <a:rPr lang="zh-CN" altLang="en-US" smtClean="0"/>
              <a:pPr/>
              <a:t>2018/10/17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05AF5B-ED37-4D44-950D-0366C6DB3B9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0600"/>
            <a:ext cx="7317105"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340"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06D0DF2-4450-4513-9BE8-065B2242C364}" type="datetimeFigureOut">
              <a:rPr lang="zh-CN" altLang="en-US" smtClean="0"/>
              <a:pPr/>
              <a:t>2018/10/17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05AF5B-ED37-4D44-950D-0366C6DB3B9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CED2D5"/>
            </a:gs>
            <a:gs pos="100000">
              <a:srgbClr val="F9F9F9"/>
            </a:gs>
          </a:gsLst>
          <a:lin ang="180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759" y="1600201"/>
            <a:ext cx="10975658"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759" y="6356351"/>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6D0DF2-4450-4513-9BE8-065B2242C364}" type="datetimeFigureOut">
              <a:rPr lang="zh-CN" altLang="en-US" smtClean="0"/>
              <a:pPr/>
              <a:t>2018/10/17 Wednesday</a:t>
            </a:fld>
            <a:endParaRPr lang="zh-CN" altLang="en-US"/>
          </a:p>
        </p:txBody>
      </p:sp>
      <p:sp>
        <p:nvSpPr>
          <p:cNvPr id="5" name="页脚占位符 4"/>
          <p:cNvSpPr>
            <a:spLocks noGrp="1"/>
          </p:cNvSpPr>
          <p:nvPr>
            <p:ph type="ftr" sz="quarter" idx="3"/>
          </p:nvPr>
        </p:nvSpPr>
        <p:spPr>
          <a:xfrm>
            <a:off x="4166685" y="6356351"/>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9875" y="6356351"/>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05AF5B-ED37-4D44-950D-0366C6DB3B9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jpe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9.jpeg"/><Relationship Id="rId7" Type="http://schemas.openxmlformats.org/officeDocument/2006/relationships/image" Target="../media/image11.jpe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microsoft.com/office/2007/relationships/hdphoto" Target="../media/hdphoto4.wdp"/><Relationship Id="rId5" Type="http://schemas.openxmlformats.org/officeDocument/2006/relationships/image" Target="../media/image10.jpeg"/><Relationship Id="rId4" Type="http://schemas.microsoft.com/office/2007/relationships/hdphoto" Target="../media/hdphoto3.wdp"/><Relationship Id="rId9" Type="http://schemas.microsoft.com/office/2007/relationships/hdphoto" Target="../media/hdphoto5.wdp"/></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p:cNvGrpSpPr/>
          <p:nvPr/>
        </p:nvGrpSpPr>
        <p:grpSpPr>
          <a:xfrm flipH="1">
            <a:off x="-23093" y="-27384"/>
            <a:ext cx="4032448" cy="2198473"/>
            <a:chOff x="5917425" y="3435846"/>
            <a:chExt cx="3226575" cy="1707654"/>
          </a:xfrm>
        </p:grpSpPr>
        <p:pic>
          <p:nvPicPr>
            <p:cNvPr id="47" name="Picture 2"/>
            <p:cNvPicPr>
              <a:picLocks noChangeAspect="1" noChangeArrowheads="1"/>
            </p:cNvPicPr>
            <p:nvPr/>
          </p:nvPicPr>
          <p:blipFill rotWithShape="1">
            <a:blip r:embed="rId3" cstate="print">
              <a:extLst>
                <a:ext uri="{BEBA8EAE-BF5A-486C-A8C5-ECC9F3942E4B}">
                  <a14:imgProps xmlns:a14="http://schemas.microsoft.com/office/drawing/2010/main" xmlns="">
                    <a14:imgLayer r:embed="rId4">
                      <a14:imgEffect>
                        <a14:brightnessContrast bright="-40000" contrast="-40000"/>
                      </a14:imgEffect>
                    </a14:imgLayer>
                  </a14:imgProps>
                </a:ext>
                <a:ext uri="{28A0092B-C50C-407E-A947-70E740481C1C}">
                  <a14:useLocalDpi xmlns:a14="http://schemas.microsoft.com/office/drawing/2010/main" xmlns=""/>
                </a:ext>
              </a:extLst>
            </a:blip>
            <a:srcRect/>
            <a:stretch>
              <a:fillRect/>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8" name="Picture 2"/>
            <p:cNvPicPr>
              <a:picLocks noChangeAspect="1" noChangeArrowheads="1"/>
            </p:cNvPicPr>
            <p:nvPr/>
          </p:nvPicPr>
          <p:blipFill rotWithShape="1">
            <a:blip r:embed="rId3" cstate="print">
              <a:extLst>
                <a:ext uri="{BEBA8EAE-BF5A-486C-A8C5-ECC9F3942E4B}">
                  <a14:imgProps xmlns:a14="http://schemas.microsoft.com/office/drawing/2010/main" xmlns="">
                    <a14:imgLayer r:embed="rId4">
                      <a14:imgEffect>
                        <a14:brightnessContrast bright="-40000" contrast="-40000"/>
                      </a14:imgEffect>
                    </a14:imgLayer>
                  </a14:imgProps>
                </a:ext>
                <a:ext uri="{28A0092B-C50C-407E-A947-70E740481C1C}">
                  <a14:useLocalDpi xmlns:a14="http://schemas.microsoft.com/office/drawing/2010/main" xmlns=""/>
                </a:ext>
              </a:extLst>
            </a:blip>
            <a:srcRect/>
            <a:stretch>
              <a:fillRect/>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49" name="组合 48"/>
          <p:cNvGrpSpPr/>
          <p:nvPr/>
        </p:nvGrpSpPr>
        <p:grpSpPr>
          <a:xfrm>
            <a:off x="7916827" y="4458196"/>
            <a:ext cx="4301440" cy="2276522"/>
            <a:chOff x="5917425" y="3435846"/>
            <a:chExt cx="3226575" cy="1707654"/>
          </a:xfrm>
        </p:grpSpPr>
        <p:pic>
          <p:nvPicPr>
            <p:cNvPr id="50" name="Picture 2"/>
            <p:cNvPicPr>
              <a:picLocks noChangeAspect="1" noChangeArrowheads="1"/>
            </p:cNvPicPr>
            <p:nvPr/>
          </p:nvPicPr>
          <p:blipFill rotWithShape="1">
            <a:blip r:embed="rId3" cstate="print">
              <a:extLst>
                <a:ext uri="{BEBA8EAE-BF5A-486C-A8C5-ECC9F3942E4B}">
                  <a14:imgProps xmlns:a14="http://schemas.microsoft.com/office/drawing/2010/main" xmlns="">
                    <a14:imgLayer r:embed="rId4">
                      <a14:imgEffect>
                        <a14:brightnessContrast bright="-40000" contrast="-40000"/>
                      </a14:imgEffect>
                    </a14:imgLayer>
                  </a14:imgProps>
                </a:ext>
                <a:ext uri="{28A0092B-C50C-407E-A947-70E740481C1C}">
                  <a14:useLocalDpi xmlns:a14="http://schemas.microsoft.com/office/drawing/2010/main" xmlns=""/>
                </a:ext>
              </a:extLst>
            </a:blip>
            <a:srcRect/>
            <a:stretch>
              <a:fillRect/>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 name="Picture 2"/>
            <p:cNvPicPr>
              <a:picLocks noChangeAspect="1" noChangeArrowheads="1"/>
            </p:cNvPicPr>
            <p:nvPr/>
          </p:nvPicPr>
          <p:blipFill rotWithShape="1">
            <a:blip r:embed="rId3" cstate="print">
              <a:extLst>
                <a:ext uri="{BEBA8EAE-BF5A-486C-A8C5-ECC9F3942E4B}">
                  <a14:imgProps xmlns:a14="http://schemas.microsoft.com/office/drawing/2010/main" xmlns="">
                    <a14:imgLayer r:embed="rId4">
                      <a14:imgEffect>
                        <a14:brightnessContrast bright="-40000" contrast="-40000"/>
                      </a14:imgEffect>
                    </a14:imgLayer>
                  </a14:imgProps>
                </a:ext>
                <a:ext uri="{28A0092B-C50C-407E-A947-70E740481C1C}">
                  <a14:useLocalDpi xmlns:a14="http://schemas.microsoft.com/office/drawing/2010/main" xmlns=""/>
                </a:ext>
              </a:extLst>
            </a:blip>
            <a:srcRect/>
            <a:stretch>
              <a:fillRect/>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2" name="矩形 1"/>
          <p:cNvSpPr/>
          <p:nvPr/>
        </p:nvSpPr>
        <p:spPr>
          <a:xfrm rot="2615876">
            <a:off x="6497716" y="-438630"/>
            <a:ext cx="1872208" cy="1872208"/>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rot="2615876">
            <a:off x="8233858" y="20187"/>
            <a:ext cx="3531285" cy="3531285"/>
          </a:xfrm>
          <a:prstGeom prst="rect">
            <a:avLst/>
          </a:prstGeom>
          <a:blipFill dpi="0" rotWithShape="0">
            <a:blip r:embed="rId5" cstate="screen">
              <a:extLst>
                <a:ext uri="{28A0092B-C50C-407E-A947-70E740481C1C}">
                  <a14:useLocalDpi xmlns:a14="http://schemas.microsoft.com/office/drawing/2010/main" xmlns=""/>
                </a:ext>
              </a:extLst>
            </a:blip>
            <a:srcRect/>
            <a:stretch>
              <a:fillRect t="1394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rot="2615876">
            <a:off x="10481992" y="3345973"/>
            <a:ext cx="1872208" cy="1872208"/>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rot="2615876">
            <a:off x="7767267" y="3419075"/>
            <a:ext cx="1872208" cy="1872208"/>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rot="2615876">
            <a:off x="9164744" y="4742530"/>
            <a:ext cx="1872208" cy="1872208"/>
          </a:xfrm>
          <a:prstGeom prst="rect">
            <a:avLst/>
          </a:prstGeom>
          <a:solidFill>
            <a:srgbClr val="67B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rot="2615876">
            <a:off x="10572171" y="6065985"/>
            <a:ext cx="1872208" cy="1872208"/>
          </a:xfrm>
          <a:prstGeom prst="rect">
            <a:avLst/>
          </a:prstGeom>
          <a:solidFill>
            <a:srgbClr val="2BA5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36"/>
          <p:cNvSpPr txBox="1"/>
          <p:nvPr/>
        </p:nvSpPr>
        <p:spPr>
          <a:xfrm rot="18900000">
            <a:off x="6777625" y="432274"/>
            <a:ext cx="158417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创新</a:t>
            </a:r>
          </a:p>
        </p:txBody>
      </p:sp>
      <p:sp>
        <p:nvSpPr>
          <p:cNvPr id="38" name="TextBox 37"/>
          <p:cNvSpPr txBox="1"/>
          <p:nvPr/>
        </p:nvSpPr>
        <p:spPr>
          <a:xfrm rot="18900000">
            <a:off x="7929753" y="4040749"/>
            <a:ext cx="158417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专业</a:t>
            </a:r>
          </a:p>
        </p:txBody>
      </p:sp>
      <p:sp>
        <p:nvSpPr>
          <p:cNvPr id="39" name="TextBox 38"/>
          <p:cNvSpPr txBox="1"/>
          <p:nvPr/>
        </p:nvSpPr>
        <p:spPr>
          <a:xfrm rot="18900000">
            <a:off x="10602125" y="4040749"/>
            <a:ext cx="158417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激情</a:t>
            </a:r>
          </a:p>
        </p:txBody>
      </p:sp>
      <p:sp>
        <p:nvSpPr>
          <p:cNvPr id="40" name="TextBox 39"/>
          <p:cNvSpPr txBox="1"/>
          <p:nvPr/>
        </p:nvSpPr>
        <p:spPr>
          <a:xfrm rot="18900000">
            <a:off x="9369913" y="5400826"/>
            <a:ext cx="158417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坚持</a:t>
            </a:r>
          </a:p>
        </p:txBody>
      </p:sp>
      <p:sp>
        <p:nvSpPr>
          <p:cNvPr id="41" name="矩形 40"/>
          <p:cNvSpPr/>
          <p:nvPr/>
        </p:nvSpPr>
        <p:spPr>
          <a:xfrm>
            <a:off x="-23093" y="4797152"/>
            <a:ext cx="264939" cy="1470638"/>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标题 4"/>
          <p:cNvSpPr txBox="1"/>
          <p:nvPr/>
        </p:nvSpPr>
        <p:spPr>
          <a:xfrm>
            <a:off x="264938" y="4765433"/>
            <a:ext cx="4873452" cy="53577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200" b="1" dirty="0">
                <a:solidFill>
                  <a:schemeClr val="tx1">
                    <a:lumMod val="50000"/>
                    <a:lumOff val="50000"/>
                  </a:schemeClr>
                </a:solidFill>
                <a:latin typeface="方正兰亭黑简体" panose="02000000000000000000" pitchFamily="2" charset="-122"/>
                <a:ea typeface="方正兰亭黑简体" panose="02000000000000000000" pitchFamily="2" charset="-122"/>
              </a:rPr>
              <a:t>云易创云开发平台</a:t>
            </a:r>
            <a:endParaRPr lang="en-US" altLang="zh-CN" sz="3200" dirty="0">
              <a:solidFill>
                <a:schemeClr val="tx1">
                  <a:lumMod val="50000"/>
                  <a:lumOff val="50000"/>
                </a:schemeClr>
              </a:solidFill>
              <a:latin typeface="方正兰亭黑简体" panose="02000000000000000000" pitchFamily="2" charset="-122"/>
              <a:ea typeface="方正兰亭黑简体" panose="02000000000000000000" pitchFamily="2" charset="-122"/>
            </a:endParaRPr>
          </a:p>
        </p:txBody>
      </p:sp>
      <p:sp>
        <p:nvSpPr>
          <p:cNvPr id="43" name="TextBox 42"/>
          <p:cNvSpPr txBox="1"/>
          <p:nvPr/>
        </p:nvSpPr>
        <p:spPr>
          <a:xfrm>
            <a:off x="241845" y="5226040"/>
            <a:ext cx="6938232" cy="769441"/>
          </a:xfrm>
          <a:prstGeom prst="rect">
            <a:avLst/>
          </a:prstGeom>
          <a:noFill/>
        </p:spPr>
        <p:txBody>
          <a:bodyPr wrap="square" rtlCol="0">
            <a:spAutoFit/>
          </a:bodyPr>
          <a:lstStyle/>
          <a:p>
            <a:r>
              <a:rPr lang="zh-CN" altLang="en-US" sz="4400" b="1" dirty="0">
                <a:solidFill>
                  <a:srgbClr val="3CCCC7"/>
                </a:solidFill>
                <a:latin typeface="微软雅黑" panose="020B0503020204020204" pitchFamily="34" charset="-122"/>
                <a:ea typeface="微软雅黑" panose="020B0503020204020204" pitchFamily="34" charset="-122"/>
              </a:rPr>
              <a:t>一起来改变软件开发行业吧</a:t>
            </a:r>
          </a:p>
        </p:txBody>
      </p:sp>
      <p:sp>
        <p:nvSpPr>
          <p:cNvPr id="44" name="标题 4"/>
          <p:cNvSpPr txBox="1"/>
          <p:nvPr/>
        </p:nvSpPr>
        <p:spPr>
          <a:xfrm>
            <a:off x="636309" y="5940534"/>
            <a:ext cx="6263714" cy="36878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b="1" dirty="0">
                <a:solidFill>
                  <a:schemeClr val="tx1">
                    <a:lumMod val="50000"/>
                    <a:lumOff val="50000"/>
                  </a:schemeClr>
                </a:solidFill>
                <a:latin typeface="微软雅黑" panose="020B0503020204020204" pitchFamily="34" charset="-122"/>
                <a:ea typeface="微软雅黑" panose="020B0503020204020204" pitchFamily="34" charset="-122"/>
              </a:rPr>
              <a:t>创始人蔡笋，</a:t>
            </a:r>
            <a:r>
              <a:rPr lang="en-US" altLang="zh-CN" sz="1800" b="1" dirty="0">
                <a:solidFill>
                  <a:schemeClr val="tx1">
                    <a:lumMod val="50000"/>
                    <a:lumOff val="50000"/>
                  </a:schemeClr>
                </a:solidFill>
                <a:latin typeface="微软雅黑" panose="020B0503020204020204" pitchFamily="34" charset="-122"/>
                <a:ea typeface="微软雅黑" panose="020B0503020204020204" pitchFamily="34" charset="-122"/>
              </a:rPr>
              <a:t>13751082562</a:t>
            </a:r>
            <a:r>
              <a:rPr lang="zh-CN" altLang="en-US" sz="18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sz="1800" b="1" dirty="0">
                <a:solidFill>
                  <a:schemeClr val="tx1">
                    <a:lumMod val="50000"/>
                    <a:lumOff val="50000"/>
                  </a:schemeClr>
                </a:solidFill>
                <a:latin typeface="微软雅黑" panose="020B0503020204020204" pitchFamily="34" charset="-122"/>
                <a:ea typeface="微软雅黑" panose="020B0503020204020204" pitchFamily="34" charset="-122"/>
              </a:rPr>
              <a:t>alucard263096@126.com</a:t>
            </a:r>
            <a:endParaRPr lang="zh-CN" altLang="en-US" sz="18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5" name="Freeform 10"/>
          <p:cNvSpPr>
            <a:spLocks noEditPoints="1"/>
          </p:cNvSpPr>
          <p:nvPr/>
        </p:nvSpPr>
        <p:spPr bwMode="auto">
          <a:xfrm>
            <a:off x="385862" y="6012542"/>
            <a:ext cx="264564" cy="255248"/>
          </a:xfrm>
          <a:custGeom>
            <a:avLst/>
            <a:gdLst>
              <a:gd name="T0" fmla="*/ 245 w 490"/>
              <a:gd name="T1" fmla="*/ 0 h 490"/>
              <a:gd name="T2" fmla="*/ 490 w 490"/>
              <a:gd name="T3" fmla="*/ 245 h 490"/>
              <a:gd name="T4" fmla="*/ 245 w 490"/>
              <a:gd name="T5" fmla="*/ 490 h 490"/>
              <a:gd name="T6" fmla="*/ 0 w 490"/>
              <a:gd name="T7" fmla="*/ 245 h 490"/>
              <a:gd name="T8" fmla="*/ 245 w 490"/>
              <a:gd name="T9" fmla="*/ 0 h 490"/>
              <a:gd name="T10" fmla="*/ 436 w 490"/>
              <a:gd name="T11" fmla="*/ 250 h 490"/>
              <a:gd name="T12" fmla="*/ 427 w 490"/>
              <a:gd name="T13" fmla="*/ 256 h 490"/>
              <a:gd name="T14" fmla="*/ 394 w 490"/>
              <a:gd name="T15" fmla="*/ 256 h 490"/>
              <a:gd name="T16" fmla="*/ 386 w 490"/>
              <a:gd name="T17" fmla="*/ 253 h 490"/>
              <a:gd name="T18" fmla="*/ 245 w 490"/>
              <a:gd name="T19" fmla="*/ 105 h 490"/>
              <a:gd name="T20" fmla="*/ 104 w 490"/>
              <a:gd name="T21" fmla="*/ 253 h 490"/>
              <a:gd name="T22" fmla="*/ 96 w 490"/>
              <a:gd name="T23" fmla="*/ 256 h 490"/>
              <a:gd name="T24" fmla="*/ 63 w 490"/>
              <a:gd name="T25" fmla="*/ 256 h 490"/>
              <a:gd name="T26" fmla="*/ 54 w 490"/>
              <a:gd name="T27" fmla="*/ 250 h 490"/>
              <a:gd name="T28" fmla="*/ 56 w 490"/>
              <a:gd name="T29" fmla="*/ 239 h 490"/>
              <a:gd name="T30" fmla="*/ 236 w 490"/>
              <a:gd name="T31" fmla="*/ 52 h 490"/>
              <a:gd name="T32" fmla="*/ 245 w 490"/>
              <a:gd name="T33" fmla="*/ 48 h 490"/>
              <a:gd name="T34" fmla="*/ 254 w 490"/>
              <a:gd name="T35" fmla="*/ 52 h 490"/>
              <a:gd name="T36" fmla="*/ 434 w 490"/>
              <a:gd name="T37" fmla="*/ 239 h 490"/>
              <a:gd name="T38" fmla="*/ 436 w 490"/>
              <a:gd name="T39" fmla="*/ 250 h 490"/>
              <a:gd name="T40" fmla="*/ 113 w 490"/>
              <a:gd name="T41" fmla="*/ 267 h 490"/>
              <a:gd name="T42" fmla="*/ 113 w 490"/>
              <a:gd name="T43" fmla="*/ 267 h 490"/>
              <a:gd name="T44" fmla="*/ 113 w 490"/>
              <a:gd name="T45" fmla="*/ 379 h 490"/>
              <a:gd name="T46" fmla="*/ 129 w 490"/>
              <a:gd name="T47" fmla="*/ 398 h 490"/>
              <a:gd name="T48" fmla="*/ 202 w 490"/>
              <a:gd name="T49" fmla="*/ 398 h 490"/>
              <a:gd name="T50" fmla="*/ 202 w 490"/>
              <a:gd name="T51" fmla="*/ 276 h 490"/>
              <a:gd name="T52" fmla="*/ 221 w 490"/>
              <a:gd name="T53" fmla="*/ 257 h 490"/>
              <a:gd name="T54" fmla="*/ 269 w 490"/>
              <a:gd name="T55" fmla="*/ 257 h 490"/>
              <a:gd name="T56" fmla="*/ 288 w 490"/>
              <a:gd name="T57" fmla="*/ 276 h 490"/>
              <a:gd name="T58" fmla="*/ 288 w 490"/>
              <a:gd name="T59" fmla="*/ 398 h 490"/>
              <a:gd name="T60" fmla="*/ 361 w 490"/>
              <a:gd name="T61" fmla="*/ 398 h 490"/>
              <a:gd name="T62" fmla="*/ 377 w 490"/>
              <a:gd name="T63" fmla="*/ 379 h 490"/>
              <a:gd name="T64" fmla="*/ 377 w 490"/>
              <a:gd name="T65" fmla="*/ 268 h 490"/>
              <a:gd name="T66" fmla="*/ 245 w 490"/>
              <a:gd name="T67" fmla="*/ 130 h 490"/>
              <a:gd name="T68" fmla="*/ 113 w 490"/>
              <a:gd name="T69" fmla="*/ 26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490">
                <a:moveTo>
                  <a:pt x="245" y="0"/>
                </a:moveTo>
                <a:cubicBezTo>
                  <a:pt x="380" y="0"/>
                  <a:pt x="490" y="110"/>
                  <a:pt x="490" y="245"/>
                </a:cubicBezTo>
                <a:cubicBezTo>
                  <a:pt x="490" y="381"/>
                  <a:pt x="380" y="490"/>
                  <a:pt x="245" y="490"/>
                </a:cubicBezTo>
                <a:cubicBezTo>
                  <a:pt x="110" y="490"/>
                  <a:pt x="0" y="381"/>
                  <a:pt x="0" y="245"/>
                </a:cubicBezTo>
                <a:cubicBezTo>
                  <a:pt x="0" y="110"/>
                  <a:pt x="110" y="0"/>
                  <a:pt x="245" y="0"/>
                </a:cubicBezTo>
                <a:close/>
                <a:moveTo>
                  <a:pt x="436" y="250"/>
                </a:moveTo>
                <a:cubicBezTo>
                  <a:pt x="435" y="254"/>
                  <a:pt x="431" y="256"/>
                  <a:pt x="427" y="256"/>
                </a:cubicBezTo>
                <a:lnTo>
                  <a:pt x="394" y="256"/>
                </a:lnTo>
                <a:cubicBezTo>
                  <a:pt x="391" y="256"/>
                  <a:pt x="388" y="255"/>
                  <a:pt x="386" y="253"/>
                </a:cubicBezTo>
                <a:lnTo>
                  <a:pt x="245" y="105"/>
                </a:lnTo>
                <a:lnTo>
                  <a:pt x="104" y="253"/>
                </a:lnTo>
                <a:cubicBezTo>
                  <a:pt x="102" y="255"/>
                  <a:pt x="99" y="256"/>
                  <a:pt x="96" y="256"/>
                </a:cubicBezTo>
                <a:lnTo>
                  <a:pt x="63" y="256"/>
                </a:lnTo>
                <a:cubicBezTo>
                  <a:pt x="59" y="256"/>
                  <a:pt x="55" y="254"/>
                  <a:pt x="54" y="250"/>
                </a:cubicBezTo>
                <a:cubicBezTo>
                  <a:pt x="52" y="246"/>
                  <a:pt x="53" y="242"/>
                  <a:pt x="56" y="239"/>
                </a:cubicBezTo>
                <a:lnTo>
                  <a:pt x="236" y="52"/>
                </a:lnTo>
                <a:cubicBezTo>
                  <a:pt x="238" y="49"/>
                  <a:pt x="242" y="48"/>
                  <a:pt x="245" y="48"/>
                </a:cubicBezTo>
                <a:cubicBezTo>
                  <a:pt x="248" y="48"/>
                  <a:pt x="252" y="49"/>
                  <a:pt x="254" y="52"/>
                </a:cubicBezTo>
                <a:lnTo>
                  <a:pt x="434" y="239"/>
                </a:lnTo>
                <a:cubicBezTo>
                  <a:pt x="437" y="242"/>
                  <a:pt x="438" y="246"/>
                  <a:pt x="436" y="250"/>
                </a:cubicBezTo>
                <a:close/>
                <a:moveTo>
                  <a:pt x="113" y="267"/>
                </a:moveTo>
                <a:lnTo>
                  <a:pt x="113" y="267"/>
                </a:lnTo>
                <a:lnTo>
                  <a:pt x="113" y="379"/>
                </a:lnTo>
                <a:cubicBezTo>
                  <a:pt x="113" y="389"/>
                  <a:pt x="120" y="398"/>
                  <a:pt x="129" y="398"/>
                </a:cubicBezTo>
                <a:lnTo>
                  <a:pt x="202" y="398"/>
                </a:lnTo>
                <a:lnTo>
                  <a:pt x="202" y="276"/>
                </a:lnTo>
                <a:cubicBezTo>
                  <a:pt x="202" y="266"/>
                  <a:pt x="211" y="257"/>
                  <a:pt x="221" y="257"/>
                </a:cubicBezTo>
                <a:lnTo>
                  <a:pt x="269" y="257"/>
                </a:lnTo>
                <a:cubicBezTo>
                  <a:pt x="279" y="257"/>
                  <a:pt x="288" y="266"/>
                  <a:pt x="288" y="276"/>
                </a:cubicBezTo>
                <a:lnTo>
                  <a:pt x="288" y="398"/>
                </a:lnTo>
                <a:lnTo>
                  <a:pt x="361" y="398"/>
                </a:lnTo>
                <a:cubicBezTo>
                  <a:pt x="370" y="398"/>
                  <a:pt x="377" y="389"/>
                  <a:pt x="377" y="379"/>
                </a:cubicBezTo>
                <a:lnTo>
                  <a:pt x="377" y="268"/>
                </a:lnTo>
                <a:lnTo>
                  <a:pt x="245" y="130"/>
                </a:lnTo>
                <a:lnTo>
                  <a:pt x="113" y="267"/>
                </a:ln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52" name="TextBox 51"/>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1+#ppt_w/2"/>
                                          </p:val>
                                        </p:tav>
                                        <p:tav tm="100000">
                                          <p:val>
                                            <p:strVal val="#ppt_x"/>
                                          </p:val>
                                        </p:tav>
                                      </p:tavLst>
                                    </p:anim>
                                    <p:anim calcmode="lin" valueType="num">
                                      <p:cBhvr additive="base">
                                        <p:cTn id="12" dur="500" fill="hold"/>
                                        <p:tgtEl>
                                          <p:spTgt spid="31"/>
                                        </p:tgtEl>
                                        <p:attrNameLst>
                                          <p:attrName>ppt_y</p:attrName>
                                        </p:attrNameLst>
                                      </p:cBhvr>
                                      <p:tavLst>
                                        <p:tav tm="0">
                                          <p:val>
                                            <p:strVal val="1+#ppt_h/2"/>
                                          </p:val>
                                        </p:tav>
                                        <p:tav tm="100000">
                                          <p:val>
                                            <p:strVal val="#ppt_y"/>
                                          </p:val>
                                        </p:tav>
                                      </p:tavLst>
                                    </p:anim>
                                  </p:childTnLst>
                                </p:cTn>
                              </p:par>
                              <p:par>
                                <p:cTn id="13" presetID="2" presetClass="entr" presetSubtype="6"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1+#ppt_w/2"/>
                                          </p:val>
                                        </p:tav>
                                        <p:tav tm="100000">
                                          <p:val>
                                            <p:strVal val="#ppt_x"/>
                                          </p:val>
                                        </p:tav>
                                      </p:tavLst>
                                    </p:anim>
                                    <p:anim calcmode="lin" valueType="num">
                                      <p:cBhvr additive="base">
                                        <p:cTn id="16" dur="500" fill="hold"/>
                                        <p:tgtEl>
                                          <p:spTgt spid="32"/>
                                        </p:tgtEl>
                                        <p:attrNameLst>
                                          <p:attrName>ppt_y</p:attrName>
                                        </p:attrNameLst>
                                      </p:cBhvr>
                                      <p:tavLst>
                                        <p:tav tm="0">
                                          <p:val>
                                            <p:strVal val="1+#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1+#ppt_w/2"/>
                                          </p:val>
                                        </p:tav>
                                        <p:tav tm="100000">
                                          <p:val>
                                            <p:strVal val="#ppt_x"/>
                                          </p:val>
                                        </p:tav>
                                      </p:tavLst>
                                    </p:anim>
                                    <p:anim calcmode="lin" valueType="num">
                                      <p:cBhvr additive="base">
                                        <p:cTn id="20" dur="500" fill="hold"/>
                                        <p:tgtEl>
                                          <p:spTgt spid="33"/>
                                        </p:tgtEl>
                                        <p:attrNameLst>
                                          <p:attrName>ppt_y</p:attrName>
                                        </p:attrNameLst>
                                      </p:cBhvr>
                                      <p:tavLst>
                                        <p:tav tm="0">
                                          <p:val>
                                            <p:strVal val="1+#ppt_h/2"/>
                                          </p:val>
                                        </p:tav>
                                        <p:tav tm="100000">
                                          <p:val>
                                            <p:strVal val="#ppt_y"/>
                                          </p:val>
                                        </p:tav>
                                      </p:tavLst>
                                    </p:anim>
                                  </p:childTnLst>
                                </p:cTn>
                              </p:par>
                              <p:par>
                                <p:cTn id="21" presetID="2" presetClass="entr" presetSubtype="6"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1+#ppt_w/2"/>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6"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additive="base">
                                        <p:cTn id="27" dur="500" fill="hold"/>
                                        <p:tgtEl>
                                          <p:spTgt spid="36"/>
                                        </p:tgtEl>
                                        <p:attrNameLst>
                                          <p:attrName>ppt_x</p:attrName>
                                        </p:attrNameLst>
                                      </p:cBhvr>
                                      <p:tavLst>
                                        <p:tav tm="0">
                                          <p:val>
                                            <p:strVal val="1+#ppt_w/2"/>
                                          </p:val>
                                        </p:tav>
                                        <p:tav tm="100000">
                                          <p:val>
                                            <p:strVal val="#ppt_x"/>
                                          </p:val>
                                        </p:tav>
                                      </p:tavLst>
                                    </p:anim>
                                    <p:anim calcmode="lin" valueType="num">
                                      <p:cBhvr additive="base">
                                        <p:cTn id="28" dur="500" fill="hold"/>
                                        <p:tgtEl>
                                          <p:spTgt spid="36"/>
                                        </p:tgtEl>
                                        <p:attrNameLst>
                                          <p:attrName>ppt_y</p:attrName>
                                        </p:attrNameLst>
                                      </p:cBhvr>
                                      <p:tavLst>
                                        <p:tav tm="0">
                                          <p:val>
                                            <p:strVal val="1+#ppt_h/2"/>
                                          </p:val>
                                        </p:tav>
                                        <p:tav tm="100000">
                                          <p:val>
                                            <p:strVal val="#ppt_y"/>
                                          </p:val>
                                        </p:tav>
                                      </p:tavLst>
                                    </p:anim>
                                  </p:childTnLst>
                                </p:cTn>
                              </p:par>
                              <p:par>
                                <p:cTn id="29" presetID="31" presetClass="entr" presetSubtype="0" fill="hold" grpId="0" nodeType="withEffect">
                                  <p:stCondLst>
                                    <p:cond delay="500"/>
                                  </p:stCondLst>
                                  <p:childTnLst>
                                    <p:set>
                                      <p:cBhvr>
                                        <p:cTn id="30" dur="1" fill="hold">
                                          <p:stCondLst>
                                            <p:cond delay="0"/>
                                          </p:stCondLst>
                                        </p:cTn>
                                        <p:tgtEl>
                                          <p:spTgt spid="37"/>
                                        </p:tgtEl>
                                        <p:attrNameLst>
                                          <p:attrName>style.visibility</p:attrName>
                                        </p:attrNameLst>
                                      </p:cBhvr>
                                      <p:to>
                                        <p:strVal val="visible"/>
                                      </p:to>
                                    </p:set>
                                    <p:anim calcmode="lin" valueType="num">
                                      <p:cBhvr>
                                        <p:cTn id="31" dur="1000" fill="hold"/>
                                        <p:tgtEl>
                                          <p:spTgt spid="37"/>
                                        </p:tgtEl>
                                        <p:attrNameLst>
                                          <p:attrName>ppt_w</p:attrName>
                                        </p:attrNameLst>
                                      </p:cBhvr>
                                      <p:tavLst>
                                        <p:tav tm="0">
                                          <p:val>
                                            <p:fltVal val="0"/>
                                          </p:val>
                                        </p:tav>
                                        <p:tav tm="100000">
                                          <p:val>
                                            <p:strVal val="#ppt_w"/>
                                          </p:val>
                                        </p:tav>
                                      </p:tavLst>
                                    </p:anim>
                                    <p:anim calcmode="lin" valueType="num">
                                      <p:cBhvr>
                                        <p:cTn id="32" dur="1000" fill="hold"/>
                                        <p:tgtEl>
                                          <p:spTgt spid="37"/>
                                        </p:tgtEl>
                                        <p:attrNameLst>
                                          <p:attrName>ppt_h</p:attrName>
                                        </p:attrNameLst>
                                      </p:cBhvr>
                                      <p:tavLst>
                                        <p:tav tm="0">
                                          <p:val>
                                            <p:fltVal val="0"/>
                                          </p:val>
                                        </p:tav>
                                        <p:tav tm="100000">
                                          <p:val>
                                            <p:strVal val="#ppt_h"/>
                                          </p:val>
                                        </p:tav>
                                      </p:tavLst>
                                    </p:anim>
                                    <p:anim calcmode="lin" valueType="num">
                                      <p:cBhvr>
                                        <p:cTn id="33" dur="1000" fill="hold"/>
                                        <p:tgtEl>
                                          <p:spTgt spid="37"/>
                                        </p:tgtEl>
                                        <p:attrNameLst>
                                          <p:attrName>style.rotation</p:attrName>
                                        </p:attrNameLst>
                                      </p:cBhvr>
                                      <p:tavLst>
                                        <p:tav tm="0">
                                          <p:val>
                                            <p:fltVal val="90"/>
                                          </p:val>
                                        </p:tav>
                                        <p:tav tm="100000">
                                          <p:val>
                                            <p:fltVal val="0"/>
                                          </p:val>
                                        </p:tav>
                                      </p:tavLst>
                                    </p:anim>
                                    <p:animEffect transition="in" filter="fade">
                                      <p:cBhvr>
                                        <p:cTn id="34" dur="1000"/>
                                        <p:tgtEl>
                                          <p:spTgt spid="37"/>
                                        </p:tgtEl>
                                      </p:cBhvr>
                                    </p:animEffect>
                                  </p:childTnLst>
                                </p:cTn>
                              </p:par>
                              <p:par>
                                <p:cTn id="35" presetID="31" presetClass="entr" presetSubtype="0" fill="hold" grpId="0" nodeType="withEffect">
                                  <p:stCondLst>
                                    <p:cond delay="500"/>
                                  </p:stCondLst>
                                  <p:childTnLst>
                                    <p:set>
                                      <p:cBhvr>
                                        <p:cTn id="36" dur="1" fill="hold">
                                          <p:stCondLst>
                                            <p:cond delay="0"/>
                                          </p:stCondLst>
                                        </p:cTn>
                                        <p:tgtEl>
                                          <p:spTgt spid="38"/>
                                        </p:tgtEl>
                                        <p:attrNameLst>
                                          <p:attrName>style.visibility</p:attrName>
                                        </p:attrNameLst>
                                      </p:cBhvr>
                                      <p:to>
                                        <p:strVal val="visible"/>
                                      </p:to>
                                    </p:set>
                                    <p:anim calcmode="lin" valueType="num">
                                      <p:cBhvr>
                                        <p:cTn id="37" dur="1000" fill="hold"/>
                                        <p:tgtEl>
                                          <p:spTgt spid="38"/>
                                        </p:tgtEl>
                                        <p:attrNameLst>
                                          <p:attrName>ppt_w</p:attrName>
                                        </p:attrNameLst>
                                      </p:cBhvr>
                                      <p:tavLst>
                                        <p:tav tm="0">
                                          <p:val>
                                            <p:fltVal val="0"/>
                                          </p:val>
                                        </p:tav>
                                        <p:tav tm="100000">
                                          <p:val>
                                            <p:strVal val="#ppt_w"/>
                                          </p:val>
                                        </p:tav>
                                      </p:tavLst>
                                    </p:anim>
                                    <p:anim calcmode="lin" valueType="num">
                                      <p:cBhvr>
                                        <p:cTn id="38" dur="1000" fill="hold"/>
                                        <p:tgtEl>
                                          <p:spTgt spid="38"/>
                                        </p:tgtEl>
                                        <p:attrNameLst>
                                          <p:attrName>ppt_h</p:attrName>
                                        </p:attrNameLst>
                                      </p:cBhvr>
                                      <p:tavLst>
                                        <p:tav tm="0">
                                          <p:val>
                                            <p:fltVal val="0"/>
                                          </p:val>
                                        </p:tav>
                                        <p:tav tm="100000">
                                          <p:val>
                                            <p:strVal val="#ppt_h"/>
                                          </p:val>
                                        </p:tav>
                                      </p:tavLst>
                                    </p:anim>
                                    <p:anim calcmode="lin" valueType="num">
                                      <p:cBhvr>
                                        <p:cTn id="39" dur="1000" fill="hold"/>
                                        <p:tgtEl>
                                          <p:spTgt spid="38"/>
                                        </p:tgtEl>
                                        <p:attrNameLst>
                                          <p:attrName>style.rotation</p:attrName>
                                        </p:attrNameLst>
                                      </p:cBhvr>
                                      <p:tavLst>
                                        <p:tav tm="0">
                                          <p:val>
                                            <p:fltVal val="90"/>
                                          </p:val>
                                        </p:tav>
                                        <p:tav tm="100000">
                                          <p:val>
                                            <p:fltVal val="0"/>
                                          </p:val>
                                        </p:tav>
                                      </p:tavLst>
                                    </p:anim>
                                    <p:animEffect transition="in" filter="fade">
                                      <p:cBhvr>
                                        <p:cTn id="40" dur="1000"/>
                                        <p:tgtEl>
                                          <p:spTgt spid="38"/>
                                        </p:tgtEl>
                                      </p:cBhvr>
                                    </p:animEffect>
                                  </p:childTnLst>
                                </p:cTn>
                              </p:par>
                              <p:par>
                                <p:cTn id="41" presetID="31" presetClass="entr" presetSubtype="0" fill="hold" grpId="0" nodeType="withEffect">
                                  <p:stCondLst>
                                    <p:cond delay="500"/>
                                  </p:stCondLst>
                                  <p:childTnLst>
                                    <p:set>
                                      <p:cBhvr>
                                        <p:cTn id="42" dur="1" fill="hold">
                                          <p:stCondLst>
                                            <p:cond delay="0"/>
                                          </p:stCondLst>
                                        </p:cTn>
                                        <p:tgtEl>
                                          <p:spTgt spid="39"/>
                                        </p:tgtEl>
                                        <p:attrNameLst>
                                          <p:attrName>style.visibility</p:attrName>
                                        </p:attrNameLst>
                                      </p:cBhvr>
                                      <p:to>
                                        <p:strVal val="visible"/>
                                      </p:to>
                                    </p:set>
                                    <p:anim calcmode="lin" valueType="num">
                                      <p:cBhvr>
                                        <p:cTn id="43" dur="1000" fill="hold"/>
                                        <p:tgtEl>
                                          <p:spTgt spid="39"/>
                                        </p:tgtEl>
                                        <p:attrNameLst>
                                          <p:attrName>ppt_w</p:attrName>
                                        </p:attrNameLst>
                                      </p:cBhvr>
                                      <p:tavLst>
                                        <p:tav tm="0">
                                          <p:val>
                                            <p:fltVal val="0"/>
                                          </p:val>
                                        </p:tav>
                                        <p:tav tm="100000">
                                          <p:val>
                                            <p:strVal val="#ppt_w"/>
                                          </p:val>
                                        </p:tav>
                                      </p:tavLst>
                                    </p:anim>
                                    <p:anim calcmode="lin" valueType="num">
                                      <p:cBhvr>
                                        <p:cTn id="44" dur="1000" fill="hold"/>
                                        <p:tgtEl>
                                          <p:spTgt spid="39"/>
                                        </p:tgtEl>
                                        <p:attrNameLst>
                                          <p:attrName>ppt_h</p:attrName>
                                        </p:attrNameLst>
                                      </p:cBhvr>
                                      <p:tavLst>
                                        <p:tav tm="0">
                                          <p:val>
                                            <p:fltVal val="0"/>
                                          </p:val>
                                        </p:tav>
                                        <p:tav tm="100000">
                                          <p:val>
                                            <p:strVal val="#ppt_h"/>
                                          </p:val>
                                        </p:tav>
                                      </p:tavLst>
                                    </p:anim>
                                    <p:anim calcmode="lin" valueType="num">
                                      <p:cBhvr>
                                        <p:cTn id="45" dur="1000" fill="hold"/>
                                        <p:tgtEl>
                                          <p:spTgt spid="39"/>
                                        </p:tgtEl>
                                        <p:attrNameLst>
                                          <p:attrName>style.rotation</p:attrName>
                                        </p:attrNameLst>
                                      </p:cBhvr>
                                      <p:tavLst>
                                        <p:tav tm="0">
                                          <p:val>
                                            <p:fltVal val="90"/>
                                          </p:val>
                                        </p:tav>
                                        <p:tav tm="100000">
                                          <p:val>
                                            <p:fltVal val="0"/>
                                          </p:val>
                                        </p:tav>
                                      </p:tavLst>
                                    </p:anim>
                                    <p:animEffect transition="in" filter="fade">
                                      <p:cBhvr>
                                        <p:cTn id="46" dur="1000"/>
                                        <p:tgtEl>
                                          <p:spTgt spid="39"/>
                                        </p:tgtEl>
                                      </p:cBhvr>
                                    </p:animEffect>
                                  </p:childTnLst>
                                </p:cTn>
                              </p:par>
                              <p:par>
                                <p:cTn id="47" presetID="31" presetClass="entr" presetSubtype="0" fill="hold" grpId="0" nodeType="withEffect">
                                  <p:stCondLst>
                                    <p:cond delay="500"/>
                                  </p:stCondLst>
                                  <p:childTnLst>
                                    <p:set>
                                      <p:cBhvr>
                                        <p:cTn id="48" dur="1" fill="hold">
                                          <p:stCondLst>
                                            <p:cond delay="0"/>
                                          </p:stCondLst>
                                        </p:cTn>
                                        <p:tgtEl>
                                          <p:spTgt spid="40"/>
                                        </p:tgtEl>
                                        <p:attrNameLst>
                                          <p:attrName>style.visibility</p:attrName>
                                        </p:attrNameLst>
                                      </p:cBhvr>
                                      <p:to>
                                        <p:strVal val="visible"/>
                                      </p:to>
                                    </p:set>
                                    <p:anim calcmode="lin" valueType="num">
                                      <p:cBhvr>
                                        <p:cTn id="49" dur="1000" fill="hold"/>
                                        <p:tgtEl>
                                          <p:spTgt spid="40"/>
                                        </p:tgtEl>
                                        <p:attrNameLst>
                                          <p:attrName>ppt_w</p:attrName>
                                        </p:attrNameLst>
                                      </p:cBhvr>
                                      <p:tavLst>
                                        <p:tav tm="0">
                                          <p:val>
                                            <p:fltVal val="0"/>
                                          </p:val>
                                        </p:tav>
                                        <p:tav tm="100000">
                                          <p:val>
                                            <p:strVal val="#ppt_w"/>
                                          </p:val>
                                        </p:tav>
                                      </p:tavLst>
                                    </p:anim>
                                    <p:anim calcmode="lin" valueType="num">
                                      <p:cBhvr>
                                        <p:cTn id="50" dur="1000" fill="hold"/>
                                        <p:tgtEl>
                                          <p:spTgt spid="40"/>
                                        </p:tgtEl>
                                        <p:attrNameLst>
                                          <p:attrName>ppt_h</p:attrName>
                                        </p:attrNameLst>
                                      </p:cBhvr>
                                      <p:tavLst>
                                        <p:tav tm="0">
                                          <p:val>
                                            <p:fltVal val="0"/>
                                          </p:val>
                                        </p:tav>
                                        <p:tav tm="100000">
                                          <p:val>
                                            <p:strVal val="#ppt_h"/>
                                          </p:val>
                                        </p:tav>
                                      </p:tavLst>
                                    </p:anim>
                                    <p:anim calcmode="lin" valueType="num">
                                      <p:cBhvr>
                                        <p:cTn id="51" dur="1000" fill="hold"/>
                                        <p:tgtEl>
                                          <p:spTgt spid="40"/>
                                        </p:tgtEl>
                                        <p:attrNameLst>
                                          <p:attrName>style.rotation</p:attrName>
                                        </p:attrNameLst>
                                      </p:cBhvr>
                                      <p:tavLst>
                                        <p:tav tm="0">
                                          <p:val>
                                            <p:fltVal val="90"/>
                                          </p:val>
                                        </p:tav>
                                        <p:tav tm="100000">
                                          <p:val>
                                            <p:fltVal val="0"/>
                                          </p:val>
                                        </p:tav>
                                      </p:tavLst>
                                    </p:anim>
                                    <p:animEffect transition="in" filter="fade">
                                      <p:cBhvr>
                                        <p:cTn id="52" dur="1000"/>
                                        <p:tgtEl>
                                          <p:spTgt spid="40"/>
                                        </p:tgtEl>
                                      </p:cBhvr>
                                    </p:animEffect>
                                  </p:childTnLst>
                                </p:cTn>
                              </p:par>
                            </p:childTnLst>
                          </p:cTn>
                        </p:par>
                        <p:par>
                          <p:cTn id="53" fill="hold">
                            <p:stCondLst>
                              <p:cond delay="1500"/>
                            </p:stCondLst>
                            <p:childTnLst>
                              <p:par>
                                <p:cTn id="54" presetID="2" presetClass="entr" presetSubtype="8" fill="hold" grpId="0" nodeType="afterEffect">
                                  <p:stCondLst>
                                    <p:cond delay="0"/>
                                  </p:stCondLst>
                                  <p:childTnLst>
                                    <p:set>
                                      <p:cBhvr>
                                        <p:cTn id="55" dur="1" fill="hold">
                                          <p:stCondLst>
                                            <p:cond delay="0"/>
                                          </p:stCondLst>
                                        </p:cTn>
                                        <p:tgtEl>
                                          <p:spTgt spid="41"/>
                                        </p:tgtEl>
                                        <p:attrNameLst>
                                          <p:attrName>style.visibility</p:attrName>
                                        </p:attrNameLst>
                                      </p:cBhvr>
                                      <p:to>
                                        <p:strVal val="visible"/>
                                      </p:to>
                                    </p:set>
                                    <p:anim calcmode="lin" valueType="num">
                                      <p:cBhvr additive="base">
                                        <p:cTn id="56" dur="1000" fill="hold"/>
                                        <p:tgtEl>
                                          <p:spTgt spid="41"/>
                                        </p:tgtEl>
                                        <p:attrNameLst>
                                          <p:attrName>ppt_x</p:attrName>
                                        </p:attrNameLst>
                                      </p:cBhvr>
                                      <p:tavLst>
                                        <p:tav tm="0">
                                          <p:val>
                                            <p:strVal val="0-#ppt_w/2"/>
                                          </p:val>
                                        </p:tav>
                                        <p:tav tm="100000">
                                          <p:val>
                                            <p:strVal val="#ppt_x"/>
                                          </p:val>
                                        </p:tav>
                                      </p:tavLst>
                                    </p:anim>
                                    <p:anim calcmode="lin" valueType="num">
                                      <p:cBhvr additive="base">
                                        <p:cTn id="57" dur="1000" fill="hold"/>
                                        <p:tgtEl>
                                          <p:spTgt spid="41"/>
                                        </p:tgtEl>
                                        <p:attrNameLst>
                                          <p:attrName>ppt_y</p:attrName>
                                        </p:attrNameLst>
                                      </p:cBhvr>
                                      <p:tavLst>
                                        <p:tav tm="0">
                                          <p:val>
                                            <p:strVal val="#ppt_y"/>
                                          </p:val>
                                        </p:tav>
                                        <p:tav tm="100000">
                                          <p:val>
                                            <p:strVal val="#ppt_y"/>
                                          </p:val>
                                        </p:tav>
                                      </p:tavLst>
                                    </p:anim>
                                  </p:childTnLst>
                                </p:cTn>
                              </p:par>
                            </p:childTnLst>
                          </p:cTn>
                        </p:par>
                        <p:par>
                          <p:cTn id="58" fill="hold">
                            <p:stCondLst>
                              <p:cond delay="2500"/>
                            </p:stCondLst>
                            <p:childTnLst>
                              <p:par>
                                <p:cTn id="59" presetID="41" presetClass="entr" presetSubtype="0" fill="hold" grpId="0" nodeType="afterEffect">
                                  <p:stCondLst>
                                    <p:cond delay="0"/>
                                  </p:stCondLst>
                                  <p:iterate type="lt">
                                    <p:tmPct val="10000"/>
                                  </p:iterate>
                                  <p:childTnLst>
                                    <p:set>
                                      <p:cBhvr>
                                        <p:cTn id="60" dur="1" fill="hold">
                                          <p:stCondLst>
                                            <p:cond delay="0"/>
                                          </p:stCondLst>
                                        </p:cTn>
                                        <p:tgtEl>
                                          <p:spTgt spid="42"/>
                                        </p:tgtEl>
                                        <p:attrNameLst>
                                          <p:attrName>style.visibility</p:attrName>
                                        </p:attrNameLst>
                                      </p:cBhvr>
                                      <p:to>
                                        <p:strVal val="visible"/>
                                      </p:to>
                                    </p:set>
                                    <p:anim calcmode="lin" valueType="num">
                                      <p:cBhvr>
                                        <p:cTn id="61" dur="500" fill="hold"/>
                                        <p:tgtEl>
                                          <p:spTgt spid="42"/>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42"/>
                                        </p:tgtEl>
                                        <p:attrNameLst>
                                          <p:attrName>ppt_y</p:attrName>
                                        </p:attrNameLst>
                                      </p:cBhvr>
                                      <p:tavLst>
                                        <p:tav tm="0">
                                          <p:val>
                                            <p:strVal val="#ppt_y"/>
                                          </p:val>
                                        </p:tav>
                                        <p:tav tm="100000">
                                          <p:val>
                                            <p:strVal val="#ppt_y"/>
                                          </p:val>
                                        </p:tav>
                                      </p:tavLst>
                                    </p:anim>
                                    <p:anim calcmode="lin" valueType="num">
                                      <p:cBhvr>
                                        <p:cTn id="63" dur="500" fill="hold"/>
                                        <p:tgtEl>
                                          <p:spTgt spid="42"/>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42"/>
                                        </p:tgtEl>
                                        <p:attrNameLst>
                                          <p:attrName>ppt_w</p:attrName>
                                        </p:attrNameLst>
                                      </p:cBhvr>
                                      <p:tavLst>
                                        <p:tav tm="0">
                                          <p:val>
                                            <p:strVal val="#ppt_w/10"/>
                                          </p:val>
                                        </p:tav>
                                        <p:tav tm="50000">
                                          <p:val>
                                            <p:strVal val="#ppt_w+.01"/>
                                          </p:val>
                                        </p:tav>
                                        <p:tav tm="100000">
                                          <p:val>
                                            <p:strVal val="#ppt_w"/>
                                          </p:val>
                                        </p:tav>
                                      </p:tavLst>
                                    </p:anim>
                                    <p:animEffect transition="in" filter="fade">
                                      <p:cBhvr>
                                        <p:cTn id="65" dur="500" tmFilter="0,0; .5, 1; 1, 1"/>
                                        <p:tgtEl>
                                          <p:spTgt spid="42"/>
                                        </p:tgtEl>
                                      </p:cBhvr>
                                    </p:animEffect>
                                  </p:childTnLst>
                                </p:cTn>
                              </p:par>
                            </p:childTnLst>
                          </p:cTn>
                        </p:par>
                        <p:par>
                          <p:cTn id="66" fill="hold">
                            <p:stCondLst>
                              <p:cond delay="3350"/>
                            </p:stCondLst>
                            <p:childTnLst>
                              <p:par>
                                <p:cTn id="67" presetID="41" presetClass="entr" presetSubtype="0" fill="hold" grpId="0" nodeType="afterEffect">
                                  <p:stCondLst>
                                    <p:cond delay="0"/>
                                  </p:stCondLst>
                                  <p:iterate type="lt">
                                    <p:tmPct val="10000"/>
                                  </p:iterate>
                                  <p:childTnLst>
                                    <p:set>
                                      <p:cBhvr>
                                        <p:cTn id="68" dur="1" fill="hold">
                                          <p:stCondLst>
                                            <p:cond delay="0"/>
                                          </p:stCondLst>
                                        </p:cTn>
                                        <p:tgtEl>
                                          <p:spTgt spid="43"/>
                                        </p:tgtEl>
                                        <p:attrNameLst>
                                          <p:attrName>style.visibility</p:attrName>
                                        </p:attrNameLst>
                                      </p:cBhvr>
                                      <p:to>
                                        <p:strVal val="visible"/>
                                      </p:to>
                                    </p:set>
                                    <p:anim calcmode="lin" valueType="num">
                                      <p:cBhvr>
                                        <p:cTn id="69" dur="500" fill="hold"/>
                                        <p:tgtEl>
                                          <p:spTgt spid="43"/>
                                        </p:tgtEl>
                                        <p:attrNameLst>
                                          <p:attrName>ppt_x</p:attrName>
                                        </p:attrNameLst>
                                      </p:cBhvr>
                                      <p:tavLst>
                                        <p:tav tm="0">
                                          <p:val>
                                            <p:strVal val="#ppt_x"/>
                                          </p:val>
                                        </p:tav>
                                        <p:tav tm="50000">
                                          <p:val>
                                            <p:strVal val="#ppt_x+.1"/>
                                          </p:val>
                                        </p:tav>
                                        <p:tav tm="100000">
                                          <p:val>
                                            <p:strVal val="#ppt_x"/>
                                          </p:val>
                                        </p:tav>
                                      </p:tavLst>
                                    </p:anim>
                                    <p:anim calcmode="lin" valueType="num">
                                      <p:cBhvr>
                                        <p:cTn id="70" dur="500" fill="hold"/>
                                        <p:tgtEl>
                                          <p:spTgt spid="43"/>
                                        </p:tgtEl>
                                        <p:attrNameLst>
                                          <p:attrName>ppt_y</p:attrName>
                                        </p:attrNameLst>
                                      </p:cBhvr>
                                      <p:tavLst>
                                        <p:tav tm="0">
                                          <p:val>
                                            <p:strVal val="#ppt_y"/>
                                          </p:val>
                                        </p:tav>
                                        <p:tav tm="100000">
                                          <p:val>
                                            <p:strVal val="#ppt_y"/>
                                          </p:val>
                                        </p:tav>
                                      </p:tavLst>
                                    </p:anim>
                                    <p:anim calcmode="lin" valueType="num">
                                      <p:cBhvr>
                                        <p:cTn id="71" dur="500" fill="hold"/>
                                        <p:tgtEl>
                                          <p:spTgt spid="43"/>
                                        </p:tgtEl>
                                        <p:attrNameLst>
                                          <p:attrName>ppt_h</p:attrName>
                                        </p:attrNameLst>
                                      </p:cBhvr>
                                      <p:tavLst>
                                        <p:tav tm="0">
                                          <p:val>
                                            <p:strVal val="#ppt_h/10"/>
                                          </p:val>
                                        </p:tav>
                                        <p:tav tm="50000">
                                          <p:val>
                                            <p:strVal val="#ppt_h+.01"/>
                                          </p:val>
                                        </p:tav>
                                        <p:tav tm="100000">
                                          <p:val>
                                            <p:strVal val="#ppt_h"/>
                                          </p:val>
                                        </p:tav>
                                      </p:tavLst>
                                    </p:anim>
                                    <p:anim calcmode="lin" valueType="num">
                                      <p:cBhvr>
                                        <p:cTn id="72" dur="500" fill="hold"/>
                                        <p:tgtEl>
                                          <p:spTgt spid="43"/>
                                        </p:tgtEl>
                                        <p:attrNameLst>
                                          <p:attrName>ppt_w</p:attrName>
                                        </p:attrNameLst>
                                      </p:cBhvr>
                                      <p:tavLst>
                                        <p:tav tm="0">
                                          <p:val>
                                            <p:strVal val="#ppt_w/10"/>
                                          </p:val>
                                        </p:tav>
                                        <p:tav tm="50000">
                                          <p:val>
                                            <p:strVal val="#ppt_w+.01"/>
                                          </p:val>
                                        </p:tav>
                                        <p:tav tm="100000">
                                          <p:val>
                                            <p:strVal val="#ppt_w"/>
                                          </p:val>
                                        </p:tav>
                                      </p:tavLst>
                                    </p:anim>
                                    <p:animEffect transition="in" filter="fade">
                                      <p:cBhvr>
                                        <p:cTn id="73" dur="500" tmFilter="0,0; .5, 1; 1, 1"/>
                                        <p:tgtEl>
                                          <p:spTgt spid="43"/>
                                        </p:tgtEl>
                                      </p:cBhvr>
                                    </p:animEffect>
                                  </p:childTnLst>
                                </p:cTn>
                              </p:par>
                            </p:childTnLst>
                          </p:cTn>
                        </p:par>
                        <p:par>
                          <p:cTn id="74" fill="hold">
                            <p:stCondLst>
                              <p:cond delay="4400"/>
                            </p:stCondLst>
                            <p:childTnLst>
                              <p:par>
                                <p:cTn id="75" presetID="2" presetClass="entr" presetSubtype="6" fill="hold" grpId="0" nodeType="afterEffect">
                                  <p:stCondLst>
                                    <p:cond delay="0"/>
                                  </p:stCondLst>
                                  <p:childTnLst>
                                    <p:set>
                                      <p:cBhvr>
                                        <p:cTn id="76" dur="1" fill="hold">
                                          <p:stCondLst>
                                            <p:cond delay="0"/>
                                          </p:stCondLst>
                                        </p:cTn>
                                        <p:tgtEl>
                                          <p:spTgt spid="45"/>
                                        </p:tgtEl>
                                        <p:attrNameLst>
                                          <p:attrName>style.visibility</p:attrName>
                                        </p:attrNameLst>
                                      </p:cBhvr>
                                      <p:to>
                                        <p:strVal val="visible"/>
                                      </p:to>
                                    </p:set>
                                    <p:anim calcmode="lin" valueType="num">
                                      <p:cBhvr additive="base">
                                        <p:cTn id="77" dur="500" fill="hold"/>
                                        <p:tgtEl>
                                          <p:spTgt spid="45"/>
                                        </p:tgtEl>
                                        <p:attrNameLst>
                                          <p:attrName>ppt_x</p:attrName>
                                        </p:attrNameLst>
                                      </p:cBhvr>
                                      <p:tavLst>
                                        <p:tav tm="0">
                                          <p:val>
                                            <p:strVal val="1+#ppt_w/2"/>
                                          </p:val>
                                        </p:tav>
                                        <p:tav tm="100000">
                                          <p:val>
                                            <p:strVal val="#ppt_x"/>
                                          </p:val>
                                        </p:tav>
                                      </p:tavLst>
                                    </p:anim>
                                    <p:anim calcmode="lin" valueType="num">
                                      <p:cBhvr additive="base">
                                        <p:cTn id="78" dur="500" fill="hold"/>
                                        <p:tgtEl>
                                          <p:spTgt spid="45"/>
                                        </p:tgtEl>
                                        <p:attrNameLst>
                                          <p:attrName>ppt_y</p:attrName>
                                        </p:attrNameLst>
                                      </p:cBhvr>
                                      <p:tavLst>
                                        <p:tav tm="0">
                                          <p:val>
                                            <p:strVal val="1+#ppt_h/2"/>
                                          </p:val>
                                        </p:tav>
                                        <p:tav tm="100000">
                                          <p:val>
                                            <p:strVal val="#ppt_y"/>
                                          </p:val>
                                        </p:tav>
                                      </p:tavLst>
                                    </p:anim>
                                  </p:childTnLst>
                                </p:cTn>
                              </p:par>
                            </p:childTnLst>
                          </p:cTn>
                        </p:par>
                        <p:par>
                          <p:cTn id="79" fill="hold">
                            <p:stCondLst>
                              <p:cond delay="4900"/>
                            </p:stCondLst>
                            <p:childTnLst>
                              <p:par>
                                <p:cTn id="80" presetID="42" presetClass="entr" presetSubtype="0" fill="hold" grpId="0" nodeType="after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1000"/>
                                        <p:tgtEl>
                                          <p:spTgt spid="44"/>
                                        </p:tgtEl>
                                      </p:cBhvr>
                                    </p:animEffect>
                                    <p:anim calcmode="lin" valueType="num">
                                      <p:cBhvr>
                                        <p:cTn id="83" dur="1000" fill="hold"/>
                                        <p:tgtEl>
                                          <p:spTgt spid="44"/>
                                        </p:tgtEl>
                                        <p:attrNameLst>
                                          <p:attrName>ppt_x</p:attrName>
                                        </p:attrNameLst>
                                      </p:cBhvr>
                                      <p:tavLst>
                                        <p:tav tm="0">
                                          <p:val>
                                            <p:strVal val="#ppt_x"/>
                                          </p:val>
                                        </p:tav>
                                        <p:tav tm="100000">
                                          <p:val>
                                            <p:strVal val="#ppt_x"/>
                                          </p:val>
                                        </p:tav>
                                      </p:tavLst>
                                    </p:anim>
                                    <p:anim calcmode="lin" valueType="num">
                                      <p:cBhvr>
                                        <p:cTn id="84" dur="1000" fill="hold"/>
                                        <p:tgtEl>
                                          <p:spTgt spid="44"/>
                                        </p:tgtEl>
                                        <p:attrNameLst>
                                          <p:attrName>ppt_y</p:attrName>
                                        </p:attrNameLst>
                                      </p:cBhvr>
                                      <p:tavLst>
                                        <p:tav tm="0">
                                          <p:val>
                                            <p:strVal val="#ppt_y+.1"/>
                                          </p:val>
                                        </p:tav>
                                        <p:tav tm="100000">
                                          <p:val>
                                            <p:strVal val="#ppt_y"/>
                                          </p:val>
                                        </p:tav>
                                      </p:tavLst>
                                    </p:anim>
                                  </p:childTnLst>
                                </p:cTn>
                              </p:par>
                            </p:childTnLst>
                          </p:cTn>
                        </p:par>
                        <p:par>
                          <p:cTn id="85" fill="hold">
                            <p:stCondLst>
                              <p:cond delay="5900"/>
                            </p:stCondLst>
                            <p:childTnLst>
                              <p:par>
                                <p:cTn id="86" presetID="10" presetClass="entr" presetSubtype="0" fill="hold" grpId="0" nodeType="afterEffect">
                                  <p:stCondLst>
                                    <p:cond delay="0"/>
                                  </p:stCondLst>
                                  <p:childTnLst>
                                    <p:set>
                                      <p:cBhvr>
                                        <p:cTn id="87" dur="1" fill="hold">
                                          <p:stCondLst>
                                            <p:cond delay="0"/>
                                          </p:stCondLst>
                                        </p:cTn>
                                        <p:tgtEl>
                                          <p:spTgt spid="52"/>
                                        </p:tgtEl>
                                        <p:attrNameLst>
                                          <p:attrName>style.visibility</p:attrName>
                                        </p:attrNameLst>
                                      </p:cBhvr>
                                      <p:to>
                                        <p:strVal val="visible"/>
                                      </p:to>
                                    </p:set>
                                    <p:animEffect transition="in" filter="fade">
                                      <p:cBhvr>
                                        <p:cTn id="88" dur="125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1" grpId="0" animBg="1"/>
      <p:bldP spid="32" grpId="0" animBg="1"/>
      <p:bldP spid="33" grpId="0" animBg="1"/>
      <p:bldP spid="34" grpId="0" animBg="1"/>
      <p:bldP spid="36" grpId="0" animBg="1"/>
      <p:bldP spid="37" grpId="0"/>
      <p:bldP spid="38" grpId="0"/>
      <p:bldP spid="39" grpId="0"/>
      <p:bldP spid="40" grpId="0"/>
      <p:bldP spid="41" grpId="0" animBg="1"/>
      <p:bldP spid="42" grpId="0"/>
      <p:bldP spid="43" grpId="0"/>
      <p:bldP spid="44" grpId="0"/>
      <p:bldP spid="45" grpId="0" animBg="1"/>
      <p:bldP spid="5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cstate="print">
            <a:extLst>
              <a:ext uri="{28A0092B-C50C-407E-A947-70E740481C1C}">
                <a14:useLocalDpi xmlns:a14="http://schemas.microsoft.com/office/drawing/2010/main" xmlns=""/>
              </a:ext>
            </a:extLst>
          </a:blip>
          <a:stretch>
            <a:fillRect/>
          </a:stretch>
        </a:blipFill>
        <a:effectLst/>
      </p:bgPr>
    </p:bg>
    <p:spTree>
      <p:nvGrpSpPr>
        <p:cNvPr id="1" name=""/>
        <p:cNvGrpSpPr/>
        <p:nvPr/>
      </p:nvGrpSpPr>
      <p:grpSpPr>
        <a:xfrm>
          <a:off x="0" y="0"/>
          <a:ext cx="0" cy="0"/>
          <a:chOff x="0" y="0"/>
          <a:chExt cx="0" cy="0"/>
        </a:xfrm>
      </p:grpSpPr>
      <p:sp>
        <p:nvSpPr>
          <p:cNvPr id="65" name="椭圆 64"/>
          <p:cNvSpPr/>
          <p:nvPr/>
        </p:nvSpPr>
        <p:spPr>
          <a:xfrm>
            <a:off x="2879" y="0"/>
            <a:ext cx="5545449" cy="5545449"/>
          </a:xfrm>
          <a:prstGeom prst="ellipse">
            <a:avLst/>
          </a:prstGeom>
          <a:solidFill>
            <a:srgbClr val="3CCCC7">
              <a:alpha val="2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597243" y="594364"/>
            <a:ext cx="4356720" cy="4356720"/>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Oval 4"/>
          <p:cNvSpPr/>
          <p:nvPr/>
        </p:nvSpPr>
        <p:spPr>
          <a:xfrm>
            <a:off x="4369395" y="1340768"/>
            <a:ext cx="626458" cy="629230"/>
          </a:xfrm>
          <a:prstGeom prst="ellipse">
            <a:avLst/>
          </a:prstGeom>
          <a:solidFill>
            <a:srgbClr val="2BA5A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95000"/>
                </a:schemeClr>
              </a:solidFill>
            </a:endParaRPr>
          </a:p>
        </p:txBody>
      </p:sp>
      <p:sp>
        <p:nvSpPr>
          <p:cNvPr id="69" name="标题 4"/>
          <p:cNvSpPr txBox="1"/>
          <p:nvPr/>
        </p:nvSpPr>
        <p:spPr>
          <a:xfrm>
            <a:off x="1345059" y="1628800"/>
            <a:ext cx="2880320"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4000" b="1" dirty="0">
                <a:solidFill>
                  <a:schemeClr val="bg1"/>
                </a:solidFill>
                <a:latin typeface="微软雅黑" panose="020B0503020204020204" pitchFamily="34" charset="-122"/>
                <a:ea typeface="微软雅黑" panose="020B0503020204020204" pitchFamily="34" charset="-122"/>
              </a:rPr>
              <a:t>产品与运营</a:t>
            </a:r>
          </a:p>
        </p:txBody>
      </p:sp>
      <p:sp>
        <p:nvSpPr>
          <p:cNvPr id="70" name="标题 4"/>
          <p:cNvSpPr txBox="1"/>
          <p:nvPr/>
        </p:nvSpPr>
        <p:spPr>
          <a:xfrm>
            <a:off x="1345059" y="2163428"/>
            <a:ext cx="2232248"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solidFill>
                <a:latin typeface="微软雅黑" panose="020B0503020204020204" pitchFamily="34" charset="-122"/>
                <a:ea typeface="微软雅黑" panose="020B0503020204020204" pitchFamily="34" charset="-122"/>
              </a:rPr>
              <a:t>我们怎么做</a:t>
            </a:r>
          </a:p>
        </p:txBody>
      </p:sp>
      <p:grpSp>
        <p:nvGrpSpPr>
          <p:cNvPr id="71" name="组合 70"/>
          <p:cNvGrpSpPr/>
          <p:nvPr/>
        </p:nvGrpSpPr>
        <p:grpSpPr>
          <a:xfrm>
            <a:off x="1417067" y="2996952"/>
            <a:ext cx="1436675" cy="215444"/>
            <a:chOff x="4369395" y="3284984"/>
            <a:chExt cx="1436675" cy="215444"/>
          </a:xfrm>
        </p:grpSpPr>
        <p:sp>
          <p:nvSpPr>
            <p:cNvPr id="72"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产品概述</a:t>
              </a:r>
            </a:p>
          </p:txBody>
        </p:sp>
        <p:grpSp>
          <p:nvGrpSpPr>
            <p:cNvPr id="73" name="组合 72"/>
            <p:cNvGrpSpPr/>
            <p:nvPr/>
          </p:nvGrpSpPr>
          <p:grpSpPr>
            <a:xfrm>
              <a:off x="4369395" y="3316401"/>
              <a:ext cx="168551" cy="168551"/>
              <a:chOff x="5005199" y="3717032"/>
              <a:chExt cx="168551" cy="168551"/>
            </a:xfrm>
          </p:grpSpPr>
          <p:sp>
            <p:nvSpPr>
              <p:cNvPr id="74" name="椭圆 73"/>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5" name="等腰三角形 74"/>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76" name="组合 75"/>
          <p:cNvGrpSpPr/>
          <p:nvPr/>
        </p:nvGrpSpPr>
        <p:grpSpPr>
          <a:xfrm>
            <a:off x="2857227" y="2996952"/>
            <a:ext cx="1436675" cy="215444"/>
            <a:chOff x="4369395" y="3284984"/>
            <a:chExt cx="1436675" cy="215444"/>
          </a:xfrm>
        </p:grpSpPr>
        <p:sp>
          <p:nvSpPr>
            <p:cNvPr id="77"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产品形式</a:t>
              </a:r>
            </a:p>
          </p:txBody>
        </p:sp>
        <p:grpSp>
          <p:nvGrpSpPr>
            <p:cNvPr id="78" name="组合 77"/>
            <p:cNvGrpSpPr/>
            <p:nvPr/>
          </p:nvGrpSpPr>
          <p:grpSpPr>
            <a:xfrm>
              <a:off x="4369395" y="3316401"/>
              <a:ext cx="168551" cy="168551"/>
              <a:chOff x="5005199" y="3717032"/>
              <a:chExt cx="168551" cy="168551"/>
            </a:xfrm>
          </p:grpSpPr>
          <p:sp>
            <p:nvSpPr>
              <p:cNvPr id="106" name="椭圆 105"/>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7" name="等腰三角形 106"/>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108" name="组合 107"/>
          <p:cNvGrpSpPr/>
          <p:nvPr/>
        </p:nvGrpSpPr>
        <p:grpSpPr>
          <a:xfrm>
            <a:off x="1417067" y="3285564"/>
            <a:ext cx="1436675" cy="215444"/>
            <a:chOff x="4369395" y="3284984"/>
            <a:chExt cx="1436675" cy="215444"/>
          </a:xfrm>
        </p:grpSpPr>
        <p:sp>
          <p:nvSpPr>
            <p:cNvPr id="109"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产品功能</a:t>
              </a:r>
            </a:p>
          </p:txBody>
        </p:sp>
        <p:grpSp>
          <p:nvGrpSpPr>
            <p:cNvPr id="110" name="组合 109"/>
            <p:cNvGrpSpPr/>
            <p:nvPr/>
          </p:nvGrpSpPr>
          <p:grpSpPr>
            <a:xfrm>
              <a:off x="4369395" y="3316401"/>
              <a:ext cx="168551" cy="168551"/>
              <a:chOff x="5005199" y="3717032"/>
              <a:chExt cx="168551" cy="168551"/>
            </a:xfrm>
          </p:grpSpPr>
          <p:sp>
            <p:nvSpPr>
              <p:cNvPr id="115" name="椭圆 114"/>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6" name="等腰三角形 115"/>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117" name="组合 116"/>
          <p:cNvGrpSpPr/>
          <p:nvPr/>
        </p:nvGrpSpPr>
        <p:grpSpPr>
          <a:xfrm>
            <a:off x="2857227" y="3285564"/>
            <a:ext cx="1436675" cy="215444"/>
            <a:chOff x="4369395" y="3284984"/>
            <a:chExt cx="1436675" cy="215444"/>
          </a:xfrm>
        </p:grpSpPr>
        <p:sp>
          <p:nvSpPr>
            <p:cNvPr id="118"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网络营销</a:t>
              </a:r>
            </a:p>
          </p:txBody>
        </p:sp>
        <p:grpSp>
          <p:nvGrpSpPr>
            <p:cNvPr id="119" name="组合 118"/>
            <p:cNvGrpSpPr/>
            <p:nvPr/>
          </p:nvGrpSpPr>
          <p:grpSpPr>
            <a:xfrm>
              <a:off x="4369395" y="3316401"/>
              <a:ext cx="168551" cy="168551"/>
              <a:chOff x="5005199" y="3717032"/>
              <a:chExt cx="168551" cy="168551"/>
            </a:xfrm>
          </p:grpSpPr>
          <p:sp>
            <p:nvSpPr>
              <p:cNvPr id="120" name="椭圆 119"/>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1" name="等腰三角形 120"/>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122" name="组合 121"/>
          <p:cNvGrpSpPr/>
          <p:nvPr/>
        </p:nvGrpSpPr>
        <p:grpSpPr>
          <a:xfrm>
            <a:off x="1417067" y="3573016"/>
            <a:ext cx="1436675" cy="215444"/>
            <a:chOff x="4369395" y="3284984"/>
            <a:chExt cx="1436675" cy="215444"/>
          </a:xfrm>
        </p:grpSpPr>
        <p:sp>
          <p:nvSpPr>
            <p:cNvPr id="123"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代理推广</a:t>
              </a:r>
            </a:p>
          </p:txBody>
        </p:sp>
        <p:grpSp>
          <p:nvGrpSpPr>
            <p:cNvPr id="124" name="组合 123"/>
            <p:cNvGrpSpPr/>
            <p:nvPr/>
          </p:nvGrpSpPr>
          <p:grpSpPr>
            <a:xfrm>
              <a:off x="4369395" y="3316401"/>
              <a:ext cx="168551" cy="168551"/>
              <a:chOff x="5005199" y="3717032"/>
              <a:chExt cx="168551" cy="168551"/>
            </a:xfrm>
          </p:grpSpPr>
          <p:sp>
            <p:nvSpPr>
              <p:cNvPr id="125" name="椭圆 124"/>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6" name="等腰三角形 125"/>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127" name="组合 126"/>
          <p:cNvGrpSpPr/>
          <p:nvPr/>
        </p:nvGrpSpPr>
        <p:grpSpPr>
          <a:xfrm>
            <a:off x="2857227" y="3573016"/>
            <a:ext cx="1436675" cy="215444"/>
            <a:chOff x="4369395" y="3284984"/>
            <a:chExt cx="1436675" cy="215444"/>
          </a:xfrm>
        </p:grpSpPr>
        <p:sp>
          <p:nvSpPr>
            <p:cNvPr id="128"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执行方式</a:t>
              </a:r>
            </a:p>
          </p:txBody>
        </p:sp>
        <p:grpSp>
          <p:nvGrpSpPr>
            <p:cNvPr id="129" name="组合 128"/>
            <p:cNvGrpSpPr/>
            <p:nvPr/>
          </p:nvGrpSpPr>
          <p:grpSpPr>
            <a:xfrm>
              <a:off x="4369395" y="3316401"/>
              <a:ext cx="168551" cy="168551"/>
              <a:chOff x="5005199" y="3717032"/>
              <a:chExt cx="168551" cy="168551"/>
            </a:xfrm>
          </p:grpSpPr>
          <p:sp>
            <p:nvSpPr>
              <p:cNvPr id="130" name="椭圆 129"/>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1" name="等腰三角形 130"/>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cxnSp>
        <p:nvCxnSpPr>
          <p:cNvPr id="132" name="直接连接符 131"/>
          <p:cNvCxnSpPr/>
          <p:nvPr/>
        </p:nvCxnSpPr>
        <p:spPr>
          <a:xfrm>
            <a:off x="1464791" y="2708340"/>
            <a:ext cx="2472556" cy="0"/>
          </a:xfrm>
          <a:prstGeom prst="line">
            <a:avLst/>
          </a:prstGeom>
          <a:ln>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4456114" y="4509120"/>
            <a:ext cx="849385" cy="849385"/>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a:off x="5610876" y="4611882"/>
            <a:ext cx="1152128" cy="1152128"/>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7177707" y="4764282"/>
            <a:ext cx="576064" cy="57606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a:off x="7830978" y="4083682"/>
            <a:ext cx="926917" cy="926917"/>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a:off x="8113811" y="4588855"/>
            <a:ext cx="926917" cy="926917"/>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5521524" y="5358505"/>
            <a:ext cx="576064" cy="57606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9265939" y="5358505"/>
            <a:ext cx="576064" cy="57606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9643902" y="5646537"/>
            <a:ext cx="440432" cy="44043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10490075" y="5001814"/>
            <a:ext cx="926917" cy="926917"/>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a:off x="11196776" y="5494137"/>
            <a:ext cx="440432" cy="44043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KSO_Shape"/>
          <p:cNvSpPr/>
          <p:nvPr/>
        </p:nvSpPr>
        <p:spPr bwMode="auto">
          <a:xfrm>
            <a:off x="4502604" y="1488384"/>
            <a:ext cx="360040" cy="35644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grpSp>
        <p:nvGrpSpPr>
          <p:cNvPr id="51" name="组合 50"/>
          <p:cNvGrpSpPr/>
          <p:nvPr/>
        </p:nvGrpSpPr>
        <p:grpSpPr>
          <a:xfrm>
            <a:off x="1417067" y="3861628"/>
            <a:ext cx="1436675" cy="215444"/>
            <a:chOff x="4369395" y="3284984"/>
            <a:chExt cx="1436675" cy="215444"/>
          </a:xfrm>
        </p:grpSpPr>
        <p:sp>
          <p:nvSpPr>
            <p:cNvPr id="52"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利润分析</a:t>
              </a:r>
            </a:p>
          </p:txBody>
        </p:sp>
        <p:grpSp>
          <p:nvGrpSpPr>
            <p:cNvPr id="53" name="组合 52"/>
            <p:cNvGrpSpPr/>
            <p:nvPr/>
          </p:nvGrpSpPr>
          <p:grpSpPr>
            <a:xfrm>
              <a:off x="4369395" y="3316401"/>
              <a:ext cx="168551" cy="168551"/>
              <a:chOff x="5005199" y="3717032"/>
              <a:chExt cx="168551" cy="168551"/>
            </a:xfrm>
          </p:grpSpPr>
          <p:sp>
            <p:nvSpPr>
              <p:cNvPr id="54" name="椭圆 53"/>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等腰三角形 54"/>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56" name="组合 55"/>
          <p:cNvGrpSpPr/>
          <p:nvPr/>
        </p:nvGrpSpPr>
        <p:grpSpPr>
          <a:xfrm>
            <a:off x="2857227" y="3861628"/>
            <a:ext cx="1436675" cy="215444"/>
            <a:chOff x="4369395" y="3284984"/>
            <a:chExt cx="1436675" cy="215444"/>
          </a:xfrm>
        </p:grpSpPr>
        <p:sp>
          <p:nvSpPr>
            <p:cNvPr id="57"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风险评估</a:t>
              </a:r>
            </a:p>
          </p:txBody>
        </p:sp>
        <p:grpSp>
          <p:nvGrpSpPr>
            <p:cNvPr id="58" name="组合 57"/>
            <p:cNvGrpSpPr/>
            <p:nvPr/>
          </p:nvGrpSpPr>
          <p:grpSpPr>
            <a:xfrm>
              <a:off x="4369395" y="3316401"/>
              <a:ext cx="168551" cy="168551"/>
              <a:chOff x="5005199" y="3717032"/>
              <a:chExt cx="168551" cy="168551"/>
            </a:xfrm>
          </p:grpSpPr>
          <p:sp>
            <p:nvSpPr>
              <p:cNvPr id="59" name="椭圆 58"/>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等腰三角形 59"/>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sp>
        <p:nvSpPr>
          <p:cNvPr id="63" name="TextBox 62"/>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fill="hold"/>
                                        <p:tgtEl>
                                          <p:spTgt spid="65"/>
                                        </p:tgtEl>
                                        <p:attrNameLst>
                                          <p:attrName>ppt_w</p:attrName>
                                        </p:attrNameLst>
                                      </p:cBhvr>
                                      <p:tavLst>
                                        <p:tav tm="0">
                                          <p:val>
                                            <p:fltVal val="0"/>
                                          </p:val>
                                        </p:tav>
                                        <p:tav tm="100000">
                                          <p:val>
                                            <p:strVal val="#ppt_w"/>
                                          </p:val>
                                        </p:tav>
                                      </p:tavLst>
                                    </p:anim>
                                    <p:anim calcmode="lin" valueType="num">
                                      <p:cBhvr>
                                        <p:cTn id="8" dur="500" fill="hold"/>
                                        <p:tgtEl>
                                          <p:spTgt spid="65"/>
                                        </p:tgtEl>
                                        <p:attrNameLst>
                                          <p:attrName>ppt_h</p:attrName>
                                        </p:attrNameLst>
                                      </p:cBhvr>
                                      <p:tavLst>
                                        <p:tav tm="0">
                                          <p:val>
                                            <p:fltVal val="0"/>
                                          </p:val>
                                        </p:tav>
                                        <p:tav tm="100000">
                                          <p:val>
                                            <p:strVal val="#ppt_h"/>
                                          </p:val>
                                        </p:tav>
                                      </p:tavLst>
                                    </p:anim>
                                    <p:animEffect transition="in" filter="fade">
                                      <p:cBhvr>
                                        <p:cTn id="9" dur="500"/>
                                        <p:tgtEl>
                                          <p:spTgt spid="6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6"/>
                                        </p:tgtEl>
                                        <p:attrNameLst>
                                          <p:attrName>style.visibility</p:attrName>
                                        </p:attrNameLst>
                                      </p:cBhvr>
                                      <p:to>
                                        <p:strVal val="visible"/>
                                      </p:to>
                                    </p:set>
                                    <p:anim calcmode="lin" valueType="num">
                                      <p:cBhvr>
                                        <p:cTn id="13" dur="500" fill="hold"/>
                                        <p:tgtEl>
                                          <p:spTgt spid="66"/>
                                        </p:tgtEl>
                                        <p:attrNameLst>
                                          <p:attrName>ppt_w</p:attrName>
                                        </p:attrNameLst>
                                      </p:cBhvr>
                                      <p:tavLst>
                                        <p:tav tm="0">
                                          <p:val>
                                            <p:fltVal val="0"/>
                                          </p:val>
                                        </p:tav>
                                        <p:tav tm="100000">
                                          <p:val>
                                            <p:strVal val="#ppt_w"/>
                                          </p:val>
                                        </p:tav>
                                      </p:tavLst>
                                    </p:anim>
                                    <p:anim calcmode="lin" valueType="num">
                                      <p:cBhvr>
                                        <p:cTn id="14" dur="500" fill="hold"/>
                                        <p:tgtEl>
                                          <p:spTgt spid="66"/>
                                        </p:tgtEl>
                                        <p:attrNameLst>
                                          <p:attrName>ppt_h</p:attrName>
                                        </p:attrNameLst>
                                      </p:cBhvr>
                                      <p:tavLst>
                                        <p:tav tm="0">
                                          <p:val>
                                            <p:fltVal val="0"/>
                                          </p:val>
                                        </p:tav>
                                        <p:tav tm="100000">
                                          <p:val>
                                            <p:strVal val="#ppt_h"/>
                                          </p:val>
                                        </p:tav>
                                      </p:tavLst>
                                    </p:anim>
                                    <p:animEffect transition="in" filter="fade">
                                      <p:cBhvr>
                                        <p:cTn id="15" dur="500"/>
                                        <p:tgtEl>
                                          <p:spTgt spid="66"/>
                                        </p:tgtEl>
                                      </p:cBhvr>
                                    </p:animEffect>
                                  </p:childTnLst>
                                </p:cTn>
                              </p:par>
                              <p:par>
                                <p:cTn id="16" presetID="21" presetClass="entr" presetSubtype="1" fill="hold" grpId="0" nodeType="withEffect">
                                  <p:stCondLst>
                                    <p:cond delay="500"/>
                                  </p:stCondLst>
                                  <p:childTnLst>
                                    <p:set>
                                      <p:cBhvr>
                                        <p:cTn id="17" dur="1" fill="hold">
                                          <p:stCondLst>
                                            <p:cond delay="0"/>
                                          </p:stCondLst>
                                        </p:cTn>
                                        <p:tgtEl>
                                          <p:spTgt spid="67"/>
                                        </p:tgtEl>
                                        <p:attrNameLst>
                                          <p:attrName>style.visibility</p:attrName>
                                        </p:attrNameLst>
                                      </p:cBhvr>
                                      <p:to>
                                        <p:strVal val="visible"/>
                                      </p:to>
                                    </p:set>
                                    <p:animEffect transition="in" filter="wheel(1)">
                                      <p:cBhvr>
                                        <p:cTn id="18" dur="400"/>
                                        <p:tgtEl>
                                          <p:spTgt spid="67"/>
                                        </p:tgtEl>
                                      </p:cBhvr>
                                    </p:animEffect>
                                  </p:childTnLst>
                                </p:cTn>
                              </p:par>
                              <p:par>
                                <p:cTn id="19" presetID="42" presetClass="entr" presetSubtype="0" fill="hold" grpId="0" nodeType="withEffect">
                                  <p:stCondLst>
                                    <p:cond delay="500"/>
                                  </p:stCondLst>
                                  <p:childTnLst>
                                    <p:set>
                                      <p:cBhvr>
                                        <p:cTn id="20" dur="1" fill="hold">
                                          <p:stCondLst>
                                            <p:cond delay="0"/>
                                          </p:stCondLst>
                                        </p:cTn>
                                        <p:tgtEl>
                                          <p:spTgt spid="50"/>
                                        </p:tgtEl>
                                        <p:attrNameLst>
                                          <p:attrName>style.visibility</p:attrName>
                                        </p:attrNameLst>
                                      </p:cBhvr>
                                      <p:to>
                                        <p:strVal val="visible"/>
                                      </p:to>
                                    </p:set>
                                    <p:animEffect transition="in" filter="fade">
                                      <p:cBhvr>
                                        <p:cTn id="21" dur="1000"/>
                                        <p:tgtEl>
                                          <p:spTgt spid="50"/>
                                        </p:tgtEl>
                                      </p:cBhvr>
                                    </p:animEffect>
                                    <p:anim calcmode="lin" valueType="num">
                                      <p:cBhvr>
                                        <p:cTn id="22" dur="1000" fill="hold"/>
                                        <p:tgtEl>
                                          <p:spTgt spid="50"/>
                                        </p:tgtEl>
                                        <p:attrNameLst>
                                          <p:attrName>ppt_x</p:attrName>
                                        </p:attrNameLst>
                                      </p:cBhvr>
                                      <p:tavLst>
                                        <p:tav tm="0">
                                          <p:val>
                                            <p:strVal val="#ppt_x"/>
                                          </p:val>
                                        </p:tav>
                                        <p:tav tm="100000">
                                          <p:val>
                                            <p:strVal val="#ppt_x"/>
                                          </p:val>
                                        </p:tav>
                                      </p:tavLst>
                                    </p:anim>
                                    <p:anim calcmode="lin" valueType="num">
                                      <p:cBhvr>
                                        <p:cTn id="23" dur="1000" fill="hold"/>
                                        <p:tgtEl>
                                          <p:spTgt spid="50"/>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53" presetClass="entr" presetSubtype="16" fill="hold" grpId="0" nodeType="afterEffect">
                                  <p:stCondLst>
                                    <p:cond delay="0"/>
                                  </p:stCondLst>
                                  <p:childTnLst>
                                    <p:set>
                                      <p:cBhvr>
                                        <p:cTn id="26" dur="1" fill="hold">
                                          <p:stCondLst>
                                            <p:cond delay="0"/>
                                          </p:stCondLst>
                                        </p:cTn>
                                        <p:tgtEl>
                                          <p:spTgt spid="69"/>
                                        </p:tgtEl>
                                        <p:attrNameLst>
                                          <p:attrName>style.visibility</p:attrName>
                                        </p:attrNameLst>
                                      </p:cBhvr>
                                      <p:to>
                                        <p:strVal val="visible"/>
                                      </p:to>
                                    </p:set>
                                    <p:anim calcmode="lin" valueType="num">
                                      <p:cBhvr>
                                        <p:cTn id="27" dur="500" fill="hold"/>
                                        <p:tgtEl>
                                          <p:spTgt spid="69"/>
                                        </p:tgtEl>
                                        <p:attrNameLst>
                                          <p:attrName>ppt_w</p:attrName>
                                        </p:attrNameLst>
                                      </p:cBhvr>
                                      <p:tavLst>
                                        <p:tav tm="0">
                                          <p:val>
                                            <p:fltVal val="0"/>
                                          </p:val>
                                        </p:tav>
                                        <p:tav tm="100000">
                                          <p:val>
                                            <p:strVal val="#ppt_w"/>
                                          </p:val>
                                        </p:tav>
                                      </p:tavLst>
                                    </p:anim>
                                    <p:anim calcmode="lin" valueType="num">
                                      <p:cBhvr>
                                        <p:cTn id="28" dur="500" fill="hold"/>
                                        <p:tgtEl>
                                          <p:spTgt spid="69"/>
                                        </p:tgtEl>
                                        <p:attrNameLst>
                                          <p:attrName>ppt_h</p:attrName>
                                        </p:attrNameLst>
                                      </p:cBhvr>
                                      <p:tavLst>
                                        <p:tav tm="0">
                                          <p:val>
                                            <p:fltVal val="0"/>
                                          </p:val>
                                        </p:tav>
                                        <p:tav tm="100000">
                                          <p:val>
                                            <p:strVal val="#ppt_h"/>
                                          </p:val>
                                        </p:tav>
                                      </p:tavLst>
                                    </p:anim>
                                    <p:animEffect transition="in" filter="fade">
                                      <p:cBhvr>
                                        <p:cTn id="29" dur="500"/>
                                        <p:tgtEl>
                                          <p:spTgt spid="69"/>
                                        </p:tgtEl>
                                      </p:cBhvr>
                                    </p:animEffect>
                                  </p:childTnLst>
                                </p:cTn>
                              </p:par>
                            </p:childTnLst>
                          </p:cTn>
                        </p:par>
                        <p:par>
                          <p:cTn id="30" fill="hold">
                            <p:stCondLst>
                              <p:cond delay="1500"/>
                            </p:stCondLst>
                            <p:childTnLst>
                              <p:par>
                                <p:cTn id="31" presetID="53" presetClass="entr" presetSubtype="16" fill="hold" grpId="0" nodeType="afterEffect">
                                  <p:stCondLst>
                                    <p:cond delay="0"/>
                                  </p:stCondLst>
                                  <p:childTnLst>
                                    <p:set>
                                      <p:cBhvr>
                                        <p:cTn id="32" dur="1" fill="hold">
                                          <p:stCondLst>
                                            <p:cond delay="0"/>
                                          </p:stCondLst>
                                        </p:cTn>
                                        <p:tgtEl>
                                          <p:spTgt spid="70"/>
                                        </p:tgtEl>
                                        <p:attrNameLst>
                                          <p:attrName>style.visibility</p:attrName>
                                        </p:attrNameLst>
                                      </p:cBhvr>
                                      <p:to>
                                        <p:strVal val="visible"/>
                                      </p:to>
                                    </p:set>
                                    <p:anim calcmode="lin" valueType="num">
                                      <p:cBhvr>
                                        <p:cTn id="33" dur="500" fill="hold"/>
                                        <p:tgtEl>
                                          <p:spTgt spid="70"/>
                                        </p:tgtEl>
                                        <p:attrNameLst>
                                          <p:attrName>ppt_w</p:attrName>
                                        </p:attrNameLst>
                                      </p:cBhvr>
                                      <p:tavLst>
                                        <p:tav tm="0">
                                          <p:val>
                                            <p:fltVal val="0"/>
                                          </p:val>
                                        </p:tav>
                                        <p:tav tm="100000">
                                          <p:val>
                                            <p:strVal val="#ppt_w"/>
                                          </p:val>
                                        </p:tav>
                                      </p:tavLst>
                                    </p:anim>
                                    <p:anim calcmode="lin" valueType="num">
                                      <p:cBhvr>
                                        <p:cTn id="34" dur="500" fill="hold"/>
                                        <p:tgtEl>
                                          <p:spTgt spid="70"/>
                                        </p:tgtEl>
                                        <p:attrNameLst>
                                          <p:attrName>ppt_h</p:attrName>
                                        </p:attrNameLst>
                                      </p:cBhvr>
                                      <p:tavLst>
                                        <p:tav tm="0">
                                          <p:val>
                                            <p:fltVal val="0"/>
                                          </p:val>
                                        </p:tav>
                                        <p:tav tm="100000">
                                          <p:val>
                                            <p:strVal val="#ppt_h"/>
                                          </p:val>
                                        </p:tav>
                                      </p:tavLst>
                                    </p:anim>
                                    <p:animEffect transition="in" filter="fade">
                                      <p:cBhvr>
                                        <p:cTn id="35" dur="500"/>
                                        <p:tgtEl>
                                          <p:spTgt spid="70"/>
                                        </p:tgtEl>
                                      </p:cBhvr>
                                    </p:animEffect>
                                  </p:childTnLst>
                                </p:cTn>
                              </p:par>
                              <p:par>
                                <p:cTn id="36" presetID="53" presetClass="entr" presetSubtype="16" fill="hold" nodeType="withEffect">
                                  <p:stCondLst>
                                    <p:cond delay="500"/>
                                  </p:stCondLst>
                                  <p:childTnLst>
                                    <p:set>
                                      <p:cBhvr>
                                        <p:cTn id="37" dur="1" fill="hold">
                                          <p:stCondLst>
                                            <p:cond delay="0"/>
                                          </p:stCondLst>
                                        </p:cTn>
                                        <p:tgtEl>
                                          <p:spTgt spid="71"/>
                                        </p:tgtEl>
                                        <p:attrNameLst>
                                          <p:attrName>style.visibility</p:attrName>
                                        </p:attrNameLst>
                                      </p:cBhvr>
                                      <p:to>
                                        <p:strVal val="visible"/>
                                      </p:to>
                                    </p:set>
                                    <p:anim calcmode="lin" valueType="num">
                                      <p:cBhvr>
                                        <p:cTn id="38" dur="500" fill="hold"/>
                                        <p:tgtEl>
                                          <p:spTgt spid="71"/>
                                        </p:tgtEl>
                                        <p:attrNameLst>
                                          <p:attrName>ppt_w</p:attrName>
                                        </p:attrNameLst>
                                      </p:cBhvr>
                                      <p:tavLst>
                                        <p:tav tm="0">
                                          <p:val>
                                            <p:fltVal val="0"/>
                                          </p:val>
                                        </p:tav>
                                        <p:tav tm="100000">
                                          <p:val>
                                            <p:strVal val="#ppt_w"/>
                                          </p:val>
                                        </p:tav>
                                      </p:tavLst>
                                    </p:anim>
                                    <p:anim calcmode="lin" valueType="num">
                                      <p:cBhvr>
                                        <p:cTn id="39" dur="500" fill="hold"/>
                                        <p:tgtEl>
                                          <p:spTgt spid="71"/>
                                        </p:tgtEl>
                                        <p:attrNameLst>
                                          <p:attrName>ppt_h</p:attrName>
                                        </p:attrNameLst>
                                      </p:cBhvr>
                                      <p:tavLst>
                                        <p:tav tm="0">
                                          <p:val>
                                            <p:fltVal val="0"/>
                                          </p:val>
                                        </p:tav>
                                        <p:tav tm="100000">
                                          <p:val>
                                            <p:strVal val="#ppt_h"/>
                                          </p:val>
                                        </p:tav>
                                      </p:tavLst>
                                    </p:anim>
                                    <p:animEffect transition="in" filter="fade">
                                      <p:cBhvr>
                                        <p:cTn id="40" dur="500"/>
                                        <p:tgtEl>
                                          <p:spTgt spid="71"/>
                                        </p:tgtEl>
                                      </p:cBhvr>
                                    </p:animEffect>
                                  </p:childTnLst>
                                </p:cTn>
                              </p:par>
                              <p:par>
                                <p:cTn id="41" presetID="53" presetClass="entr" presetSubtype="16" fill="hold" nodeType="withEffect">
                                  <p:stCondLst>
                                    <p:cond delay="500"/>
                                  </p:stCondLst>
                                  <p:childTnLst>
                                    <p:set>
                                      <p:cBhvr>
                                        <p:cTn id="42" dur="1" fill="hold">
                                          <p:stCondLst>
                                            <p:cond delay="0"/>
                                          </p:stCondLst>
                                        </p:cTn>
                                        <p:tgtEl>
                                          <p:spTgt spid="76"/>
                                        </p:tgtEl>
                                        <p:attrNameLst>
                                          <p:attrName>style.visibility</p:attrName>
                                        </p:attrNameLst>
                                      </p:cBhvr>
                                      <p:to>
                                        <p:strVal val="visible"/>
                                      </p:to>
                                    </p:set>
                                    <p:anim calcmode="lin" valueType="num">
                                      <p:cBhvr>
                                        <p:cTn id="43" dur="500" fill="hold"/>
                                        <p:tgtEl>
                                          <p:spTgt spid="76"/>
                                        </p:tgtEl>
                                        <p:attrNameLst>
                                          <p:attrName>ppt_w</p:attrName>
                                        </p:attrNameLst>
                                      </p:cBhvr>
                                      <p:tavLst>
                                        <p:tav tm="0">
                                          <p:val>
                                            <p:fltVal val="0"/>
                                          </p:val>
                                        </p:tav>
                                        <p:tav tm="100000">
                                          <p:val>
                                            <p:strVal val="#ppt_w"/>
                                          </p:val>
                                        </p:tav>
                                      </p:tavLst>
                                    </p:anim>
                                    <p:anim calcmode="lin" valueType="num">
                                      <p:cBhvr>
                                        <p:cTn id="44" dur="500" fill="hold"/>
                                        <p:tgtEl>
                                          <p:spTgt spid="76"/>
                                        </p:tgtEl>
                                        <p:attrNameLst>
                                          <p:attrName>ppt_h</p:attrName>
                                        </p:attrNameLst>
                                      </p:cBhvr>
                                      <p:tavLst>
                                        <p:tav tm="0">
                                          <p:val>
                                            <p:fltVal val="0"/>
                                          </p:val>
                                        </p:tav>
                                        <p:tav tm="100000">
                                          <p:val>
                                            <p:strVal val="#ppt_h"/>
                                          </p:val>
                                        </p:tav>
                                      </p:tavLst>
                                    </p:anim>
                                    <p:animEffect transition="in" filter="fade">
                                      <p:cBhvr>
                                        <p:cTn id="45" dur="500"/>
                                        <p:tgtEl>
                                          <p:spTgt spid="76"/>
                                        </p:tgtEl>
                                      </p:cBhvr>
                                    </p:animEffect>
                                  </p:childTnLst>
                                </p:cTn>
                              </p:par>
                              <p:par>
                                <p:cTn id="46" presetID="53" presetClass="entr" presetSubtype="16" fill="hold" nodeType="withEffect">
                                  <p:stCondLst>
                                    <p:cond delay="500"/>
                                  </p:stCondLst>
                                  <p:childTnLst>
                                    <p:set>
                                      <p:cBhvr>
                                        <p:cTn id="47" dur="1" fill="hold">
                                          <p:stCondLst>
                                            <p:cond delay="0"/>
                                          </p:stCondLst>
                                        </p:cTn>
                                        <p:tgtEl>
                                          <p:spTgt spid="108"/>
                                        </p:tgtEl>
                                        <p:attrNameLst>
                                          <p:attrName>style.visibility</p:attrName>
                                        </p:attrNameLst>
                                      </p:cBhvr>
                                      <p:to>
                                        <p:strVal val="visible"/>
                                      </p:to>
                                    </p:set>
                                    <p:anim calcmode="lin" valueType="num">
                                      <p:cBhvr>
                                        <p:cTn id="48" dur="500" fill="hold"/>
                                        <p:tgtEl>
                                          <p:spTgt spid="108"/>
                                        </p:tgtEl>
                                        <p:attrNameLst>
                                          <p:attrName>ppt_w</p:attrName>
                                        </p:attrNameLst>
                                      </p:cBhvr>
                                      <p:tavLst>
                                        <p:tav tm="0">
                                          <p:val>
                                            <p:fltVal val="0"/>
                                          </p:val>
                                        </p:tav>
                                        <p:tav tm="100000">
                                          <p:val>
                                            <p:strVal val="#ppt_w"/>
                                          </p:val>
                                        </p:tav>
                                      </p:tavLst>
                                    </p:anim>
                                    <p:anim calcmode="lin" valueType="num">
                                      <p:cBhvr>
                                        <p:cTn id="49" dur="500" fill="hold"/>
                                        <p:tgtEl>
                                          <p:spTgt spid="108"/>
                                        </p:tgtEl>
                                        <p:attrNameLst>
                                          <p:attrName>ppt_h</p:attrName>
                                        </p:attrNameLst>
                                      </p:cBhvr>
                                      <p:tavLst>
                                        <p:tav tm="0">
                                          <p:val>
                                            <p:fltVal val="0"/>
                                          </p:val>
                                        </p:tav>
                                        <p:tav tm="100000">
                                          <p:val>
                                            <p:strVal val="#ppt_h"/>
                                          </p:val>
                                        </p:tav>
                                      </p:tavLst>
                                    </p:anim>
                                    <p:animEffect transition="in" filter="fade">
                                      <p:cBhvr>
                                        <p:cTn id="50" dur="500"/>
                                        <p:tgtEl>
                                          <p:spTgt spid="108"/>
                                        </p:tgtEl>
                                      </p:cBhvr>
                                    </p:animEffect>
                                  </p:childTnLst>
                                </p:cTn>
                              </p:par>
                              <p:par>
                                <p:cTn id="51" presetID="53" presetClass="entr" presetSubtype="16" fill="hold" nodeType="withEffect">
                                  <p:stCondLst>
                                    <p:cond delay="500"/>
                                  </p:stCondLst>
                                  <p:childTnLst>
                                    <p:set>
                                      <p:cBhvr>
                                        <p:cTn id="52" dur="1" fill="hold">
                                          <p:stCondLst>
                                            <p:cond delay="0"/>
                                          </p:stCondLst>
                                        </p:cTn>
                                        <p:tgtEl>
                                          <p:spTgt spid="117"/>
                                        </p:tgtEl>
                                        <p:attrNameLst>
                                          <p:attrName>style.visibility</p:attrName>
                                        </p:attrNameLst>
                                      </p:cBhvr>
                                      <p:to>
                                        <p:strVal val="visible"/>
                                      </p:to>
                                    </p:set>
                                    <p:anim calcmode="lin" valueType="num">
                                      <p:cBhvr>
                                        <p:cTn id="53" dur="500" fill="hold"/>
                                        <p:tgtEl>
                                          <p:spTgt spid="117"/>
                                        </p:tgtEl>
                                        <p:attrNameLst>
                                          <p:attrName>ppt_w</p:attrName>
                                        </p:attrNameLst>
                                      </p:cBhvr>
                                      <p:tavLst>
                                        <p:tav tm="0">
                                          <p:val>
                                            <p:fltVal val="0"/>
                                          </p:val>
                                        </p:tav>
                                        <p:tav tm="100000">
                                          <p:val>
                                            <p:strVal val="#ppt_w"/>
                                          </p:val>
                                        </p:tav>
                                      </p:tavLst>
                                    </p:anim>
                                    <p:anim calcmode="lin" valueType="num">
                                      <p:cBhvr>
                                        <p:cTn id="54" dur="500" fill="hold"/>
                                        <p:tgtEl>
                                          <p:spTgt spid="117"/>
                                        </p:tgtEl>
                                        <p:attrNameLst>
                                          <p:attrName>ppt_h</p:attrName>
                                        </p:attrNameLst>
                                      </p:cBhvr>
                                      <p:tavLst>
                                        <p:tav tm="0">
                                          <p:val>
                                            <p:fltVal val="0"/>
                                          </p:val>
                                        </p:tav>
                                        <p:tav tm="100000">
                                          <p:val>
                                            <p:strVal val="#ppt_h"/>
                                          </p:val>
                                        </p:tav>
                                      </p:tavLst>
                                    </p:anim>
                                    <p:animEffect transition="in" filter="fade">
                                      <p:cBhvr>
                                        <p:cTn id="55" dur="500"/>
                                        <p:tgtEl>
                                          <p:spTgt spid="117"/>
                                        </p:tgtEl>
                                      </p:cBhvr>
                                    </p:animEffect>
                                  </p:childTnLst>
                                </p:cTn>
                              </p:par>
                              <p:par>
                                <p:cTn id="56" presetID="53" presetClass="entr" presetSubtype="16" fill="hold" nodeType="withEffect">
                                  <p:stCondLst>
                                    <p:cond delay="500"/>
                                  </p:stCondLst>
                                  <p:childTnLst>
                                    <p:set>
                                      <p:cBhvr>
                                        <p:cTn id="57" dur="1" fill="hold">
                                          <p:stCondLst>
                                            <p:cond delay="0"/>
                                          </p:stCondLst>
                                        </p:cTn>
                                        <p:tgtEl>
                                          <p:spTgt spid="122"/>
                                        </p:tgtEl>
                                        <p:attrNameLst>
                                          <p:attrName>style.visibility</p:attrName>
                                        </p:attrNameLst>
                                      </p:cBhvr>
                                      <p:to>
                                        <p:strVal val="visible"/>
                                      </p:to>
                                    </p:set>
                                    <p:anim calcmode="lin" valueType="num">
                                      <p:cBhvr>
                                        <p:cTn id="58" dur="500" fill="hold"/>
                                        <p:tgtEl>
                                          <p:spTgt spid="122"/>
                                        </p:tgtEl>
                                        <p:attrNameLst>
                                          <p:attrName>ppt_w</p:attrName>
                                        </p:attrNameLst>
                                      </p:cBhvr>
                                      <p:tavLst>
                                        <p:tav tm="0">
                                          <p:val>
                                            <p:fltVal val="0"/>
                                          </p:val>
                                        </p:tav>
                                        <p:tav tm="100000">
                                          <p:val>
                                            <p:strVal val="#ppt_w"/>
                                          </p:val>
                                        </p:tav>
                                      </p:tavLst>
                                    </p:anim>
                                    <p:anim calcmode="lin" valueType="num">
                                      <p:cBhvr>
                                        <p:cTn id="59" dur="500" fill="hold"/>
                                        <p:tgtEl>
                                          <p:spTgt spid="122"/>
                                        </p:tgtEl>
                                        <p:attrNameLst>
                                          <p:attrName>ppt_h</p:attrName>
                                        </p:attrNameLst>
                                      </p:cBhvr>
                                      <p:tavLst>
                                        <p:tav tm="0">
                                          <p:val>
                                            <p:fltVal val="0"/>
                                          </p:val>
                                        </p:tav>
                                        <p:tav tm="100000">
                                          <p:val>
                                            <p:strVal val="#ppt_h"/>
                                          </p:val>
                                        </p:tav>
                                      </p:tavLst>
                                    </p:anim>
                                    <p:animEffect transition="in" filter="fade">
                                      <p:cBhvr>
                                        <p:cTn id="60" dur="500"/>
                                        <p:tgtEl>
                                          <p:spTgt spid="122"/>
                                        </p:tgtEl>
                                      </p:cBhvr>
                                    </p:animEffect>
                                  </p:childTnLst>
                                </p:cTn>
                              </p:par>
                              <p:par>
                                <p:cTn id="61" presetID="53" presetClass="entr" presetSubtype="16" fill="hold" nodeType="withEffect">
                                  <p:stCondLst>
                                    <p:cond delay="500"/>
                                  </p:stCondLst>
                                  <p:childTnLst>
                                    <p:set>
                                      <p:cBhvr>
                                        <p:cTn id="62" dur="1" fill="hold">
                                          <p:stCondLst>
                                            <p:cond delay="0"/>
                                          </p:stCondLst>
                                        </p:cTn>
                                        <p:tgtEl>
                                          <p:spTgt spid="127"/>
                                        </p:tgtEl>
                                        <p:attrNameLst>
                                          <p:attrName>style.visibility</p:attrName>
                                        </p:attrNameLst>
                                      </p:cBhvr>
                                      <p:to>
                                        <p:strVal val="visible"/>
                                      </p:to>
                                    </p:set>
                                    <p:anim calcmode="lin" valueType="num">
                                      <p:cBhvr>
                                        <p:cTn id="63" dur="500" fill="hold"/>
                                        <p:tgtEl>
                                          <p:spTgt spid="127"/>
                                        </p:tgtEl>
                                        <p:attrNameLst>
                                          <p:attrName>ppt_w</p:attrName>
                                        </p:attrNameLst>
                                      </p:cBhvr>
                                      <p:tavLst>
                                        <p:tav tm="0">
                                          <p:val>
                                            <p:fltVal val="0"/>
                                          </p:val>
                                        </p:tav>
                                        <p:tav tm="100000">
                                          <p:val>
                                            <p:strVal val="#ppt_w"/>
                                          </p:val>
                                        </p:tav>
                                      </p:tavLst>
                                    </p:anim>
                                    <p:anim calcmode="lin" valueType="num">
                                      <p:cBhvr>
                                        <p:cTn id="64" dur="500" fill="hold"/>
                                        <p:tgtEl>
                                          <p:spTgt spid="127"/>
                                        </p:tgtEl>
                                        <p:attrNameLst>
                                          <p:attrName>ppt_h</p:attrName>
                                        </p:attrNameLst>
                                      </p:cBhvr>
                                      <p:tavLst>
                                        <p:tav tm="0">
                                          <p:val>
                                            <p:fltVal val="0"/>
                                          </p:val>
                                        </p:tav>
                                        <p:tav tm="100000">
                                          <p:val>
                                            <p:strVal val="#ppt_h"/>
                                          </p:val>
                                        </p:tav>
                                      </p:tavLst>
                                    </p:anim>
                                    <p:animEffect transition="in" filter="fade">
                                      <p:cBhvr>
                                        <p:cTn id="65" dur="500"/>
                                        <p:tgtEl>
                                          <p:spTgt spid="127"/>
                                        </p:tgtEl>
                                      </p:cBhvr>
                                    </p:animEffect>
                                  </p:childTnLst>
                                </p:cTn>
                              </p:par>
                              <p:par>
                                <p:cTn id="66" presetID="53" presetClass="entr" presetSubtype="16" fill="hold" nodeType="withEffect">
                                  <p:stCondLst>
                                    <p:cond delay="500"/>
                                  </p:stCondLst>
                                  <p:childTnLst>
                                    <p:set>
                                      <p:cBhvr>
                                        <p:cTn id="67" dur="1" fill="hold">
                                          <p:stCondLst>
                                            <p:cond delay="0"/>
                                          </p:stCondLst>
                                        </p:cTn>
                                        <p:tgtEl>
                                          <p:spTgt spid="51"/>
                                        </p:tgtEl>
                                        <p:attrNameLst>
                                          <p:attrName>style.visibility</p:attrName>
                                        </p:attrNameLst>
                                      </p:cBhvr>
                                      <p:to>
                                        <p:strVal val="visible"/>
                                      </p:to>
                                    </p:set>
                                    <p:anim calcmode="lin" valueType="num">
                                      <p:cBhvr>
                                        <p:cTn id="68" dur="500" fill="hold"/>
                                        <p:tgtEl>
                                          <p:spTgt spid="51"/>
                                        </p:tgtEl>
                                        <p:attrNameLst>
                                          <p:attrName>ppt_w</p:attrName>
                                        </p:attrNameLst>
                                      </p:cBhvr>
                                      <p:tavLst>
                                        <p:tav tm="0">
                                          <p:val>
                                            <p:fltVal val="0"/>
                                          </p:val>
                                        </p:tav>
                                        <p:tav tm="100000">
                                          <p:val>
                                            <p:strVal val="#ppt_w"/>
                                          </p:val>
                                        </p:tav>
                                      </p:tavLst>
                                    </p:anim>
                                    <p:anim calcmode="lin" valueType="num">
                                      <p:cBhvr>
                                        <p:cTn id="69" dur="500" fill="hold"/>
                                        <p:tgtEl>
                                          <p:spTgt spid="51"/>
                                        </p:tgtEl>
                                        <p:attrNameLst>
                                          <p:attrName>ppt_h</p:attrName>
                                        </p:attrNameLst>
                                      </p:cBhvr>
                                      <p:tavLst>
                                        <p:tav tm="0">
                                          <p:val>
                                            <p:fltVal val="0"/>
                                          </p:val>
                                        </p:tav>
                                        <p:tav tm="100000">
                                          <p:val>
                                            <p:strVal val="#ppt_h"/>
                                          </p:val>
                                        </p:tav>
                                      </p:tavLst>
                                    </p:anim>
                                    <p:animEffect transition="in" filter="fade">
                                      <p:cBhvr>
                                        <p:cTn id="70" dur="500"/>
                                        <p:tgtEl>
                                          <p:spTgt spid="51"/>
                                        </p:tgtEl>
                                      </p:cBhvr>
                                    </p:animEffect>
                                  </p:childTnLst>
                                </p:cTn>
                              </p:par>
                              <p:par>
                                <p:cTn id="71" presetID="53" presetClass="entr" presetSubtype="16" fill="hold" nodeType="withEffect">
                                  <p:stCondLst>
                                    <p:cond delay="500"/>
                                  </p:stCondLst>
                                  <p:childTnLst>
                                    <p:set>
                                      <p:cBhvr>
                                        <p:cTn id="72" dur="1" fill="hold">
                                          <p:stCondLst>
                                            <p:cond delay="0"/>
                                          </p:stCondLst>
                                        </p:cTn>
                                        <p:tgtEl>
                                          <p:spTgt spid="56"/>
                                        </p:tgtEl>
                                        <p:attrNameLst>
                                          <p:attrName>style.visibility</p:attrName>
                                        </p:attrNameLst>
                                      </p:cBhvr>
                                      <p:to>
                                        <p:strVal val="visible"/>
                                      </p:to>
                                    </p:set>
                                    <p:anim calcmode="lin" valueType="num">
                                      <p:cBhvr>
                                        <p:cTn id="73" dur="500" fill="hold"/>
                                        <p:tgtEl>
                                          <p:spTgt spid="56"/>
                                        </p:tgtEl>
                                        <p:attrNameLst>
                                          <p:attrName>ppt_w</p:attrName>
                                        </p:attrNameLst>
                                      </p:cBhvr>
                                      <p:tavLst>
                                        <p:tav tm="0">
                                          <p:val>
                                            <p:fltVal val="0"/>
                                          </p:val>
                                        </p:tav>
                                        <p:tav tm="100000">
                                          <p:val>
                                            <p:strVal val="#ppt_w"/>
                                          </p:val>
                                        </p:tav>
                                      </p:tavLst>
                                    </p:anim>
                                    <p:anim calcmode="lin" valueType="num">
                                      <p:cBhvr>
                                        <p:cTn id="74" dur="500" fill="hold"/>
                                        <p:tgtEl>
                                          <p:spTgt spid="56"/>
                                        </p:tgtEl>
                                        <p:attrNameLst>
                                          <p:attrName>ppt_h</p:attrName>
                                        </p:attrNameLst>
                                      </p:cBhvr>
                                      <p:tavLst>
                                        <p:tav tm="0">
                                          <p:val>
                                            <p:fltVal val="0"/>
                                          </p:val>
                                        </p:tav>
                                        <p:tav tm="100000">
                                          <p:val>
                                            <p:strVal val="#ppt_h"/>
                                          </p:val>
                                        </p:tav>
                                      </p:tavLst>
                                    </p:anim>
                                    <p:animEffect transition="in" filter="fade">
                                      <p:cBhvr>
                                        <p:cTn id="75" dur="500"/>
                                        <p:tgtEl>
                                          <p:spTgt spid="56"/>
                                        </p:tgtEl>
                                      </p:cBhvr>
                                    </p:animEffect>
                                  </p:childTnLst>
                                </p:cTn>
                              </p:par>
                            </p:childTnLst>
                          </p:cTn>
                        </p:par>
                        <p:par>
                          <p:cTn id="76" fill="hold">
                            <p:stCondLst>
                              <p:cond delay="2000"/>
                            </p:stCondLst>
                            <p:childTnLst>
                              <p:par>
                                <p:cTn id="77" presetID="53" presetClass="entr" presetSubtype="16" fill="hold" nodeType="afterEffect">
                                  <p:stCondLst>
                                    <p:cond delay="0"/>
                                  </p:stCondLst>
                                  <p:childTnLst>
                                    <p:set>
                                      <p:cBhvr>
                                        <p:cTn id="78" dur="1" fill="hold">
                                          <p:stCondLst>
                                            <p:cond delay="0"/>
                                          </p:stCondLst>
                                        </p:cTn>
                                        <p:tgtEl>
                                          <p:spTgt spid="132"/>
                                        </p:tgtEl>
                                        <p:attrNameLst>
                                          <p:attrName>style.visibility</p:attrName>
                                        </p:attrNameLst>
                                      </p:cBhvr>
                                      <p:to>
                                        <p:strVal val="visible"/>
                                      </p:to>
                                    </p:set>
                                    <p:anim calcmode="lin" valueType="num">
                                      <p:cBhvr>
                                        <p:cTn id="79" dur="500" fill="hold"/>
                                        <p:tgtEl>
                                          <p:spTgt spid="132"/>
                                        </p:tgtEl>
                                        <p:attrNameLst>
                                          <p:attrName>ppt_w</p:attrName>
                                        </p:attrNameLst>
                                      </p:cBhvr>
                                      <p:tavLst>
                                        <p:tav tm="0">
                                          <p:val>
                                            <p:fltVal val="0"/>
                                          </p:val>
                                        </p:tav>
                                        <p:tav tm="100000">
                                          <p:val>
                                            <p:strVal val="#ppt_w"/>
                                          </p:val>
                                        </p:tav>
                                      </p:tavLst>
                                    </p:anim>
                                    <p:anim calcmode="lin" valueType="num">
                                      <p:cBhvr>
                                        <p:cTn id="80" dur="500" fill="hold"/>
                                        <p:tgtEl>
                                          <p:spTgt spid="132"/>
                                        </p:tgtEl>
                                        <p:attrNameLst>
                                          <p:attrName>ppt_h</p:attrName>
                                        </p:attrNameLst>
                                      </p:cBhvr>
                                      <p:tavLst>
                                        <p:tav tm="0">
                                          <p:val>
                                            <p:fltVal val="0"/>
                                          </p:val>
                                        </p:tav>
                                        <p:tav tm="100000">
                                          <p:val>
                                            <p:strVal val="#ppt_h"/>
                                          </p:val>
                                        </p:tav>
                                      </p:tavLst>
                                    </p:anim>
                                    <p:animEffect transition="in" filter="fade">
                                      <p:cBhvr>
                                        <p:cTn id="81" dur="500"/>
                                        <p:tgtEl>
                                          <p:spTgt spid="132"/>
                                        </p:tgtEl>
                                      </p:cBhvr>
                                    </p:animEffect>
                                  </p:childTnLst>
                                </p:cTn>
                              </p:par>
                              <p:par>
                                <p:cTn id="82" presetID="2" presetClass="entr" presetSubtype="6" fill="hold" grpId="0" nodeType="withEffect">
                                  <p:stCondLst>
                                    <p:cond delay="500"/>
                                  </p:stCondLst>
                                  <p:childTnLst>
                                    <p:set>
                                      <p:cBhvr>
                                        <p:cTn id="83" dur="1" fill="hold">
                                          <p:stCondLst>
                                            <p:cond delay="0"/>
                                          </p:stCondLst>
                                        </p:cTn>
                                        <p:tgtEl>
                                          <p:spTgt spid="3"/>
                                        </p:tgtEl>
                                        <p:attrNameLst>
                                          <p:attrName>style.visibility</p:attrName>
                                        </p:attrNameLst>
                                      </p:cBhvr>
                                      <p:to>
                                        <p:strVal val="visible"/>
                                      </p:to>
                                    </p:set>
                                    <p:anim calcmode="lin" valueType="num">
                                      <p:cBhvr additive="base">
                                        <p:cTn id="84" dur="500" fill="hold"/>
                                        <p:tgtEl>
                                          <p:spTgt spid="3"/>
                                        </p:tgtEl>
                                        <p:attrNameLst>
                                          <p:attrName>ppt_x</p:attrName>
                                        </p:attrNameLst>
                                      </p:cBhvr>
                                      <p:tavLst>
                                        <p:tav tm="0">
                                          <p:val>
                                            <p:strVal val="1+#ppt_w/2"/>
                                          </p:val>
                                        </p:tav>
                                        <p:tav tm="100000">
                                          <p:val>
                                            <p:strVal val="#ppt_x"/>
                                          </p:val>
                                        </p:tav>
                                      </p:tavLst>
                                    </p:anim>
                                    <p:anim calcmode="lin" valueType="num">
                                      <p:cBhvr additive="base">
                                        <p:cTn id="85" dur="500" fill="hold"/>
                                        <p:tgtEl>
                                          <p:spTgt spid="3"/>
                                        </p:tgtEl>
                                        <p:attrNameLst>
                                          <p:attrName>ppt_y</p:attrName>
                                        </p:attrNameLst>
                                      </p:cBhvr>
                                      <p:tavLst>
                                        <p:tav tm="0">
                                          <p:val>
                                            <p:strVal val="1+#ppt_h/2"/>
                                          </p:val>
                                        </p:tav>
                                        <p:tav tm="100000">
                                          <p:val>
                                            <p:strVal val="#ppt_y"/>
                                          </p:val>
                                        </p:tav>
                                      </p:tavLst>
                                    </p:anim>
                                  </p:childTnLst>
                                </p:cTn>
                              </p:par>
                              <p:par>
                                <p:cTn id="86" presetID="2" presetClass="entr" presetSubtype="6" fill="hold" grpId="0" nodeType="withEffect">
                                  <p:stCondLst>
                                    <p:cond delay="500"/>
                                  </p:stCondLst>
                                  <p:childTnLst>
                                    <p:set>
                                      <p:cBhvr>
                                        <p:cTn id="87" dur="1" fill="hold">
                                          <p:stCondLst>
                                            <p:cond delay="0"/>
                                          </p:stCondLst>
                                        </p:cTn>
                                        <p:tgtEl>
                                          <p:spTgt spid="148"/>
                                        </p:tgtEl>
                                        <p:attrNameLst>
                                          <p:attrName>style.visibility</p:attrName>
                                        </p:attrNameLst>
                                      </p:cBhvr>
                                      <p:to>
                                        <p:strVal val="visible"/>
                                      </p:to>
                                    </p:set>
                                    <p:anim calcmode="lin" valueType="num">
                                      <p:cBhvr additive="base">
                                        <p:cTn id="88" dur="500" fill="hold"/>
                                        <p:tgtEl>
                                          <p:spTgt spid="148"/>
                                        </p:tgtEl>
                                        <p:attrNameLst>
                                          <p:attrName>ppt_x</p:attrName>
                                        </p:attrNameLst>
                                      </p:cBhvr>
                                      <p:tavLst>
                                        <p:tav tm="0">
                                          <p:val>
                                            <p:strVal val="1+#ppt_w/2"/>
                                          </p:val>
                                        </p:tav>
                                        <p:tav tm="100000">
                                          <p:val>
                                            <p:strVal val="#ppt_x"/>
                                          </p:val>
                                        </p:tav>
                                      </p:tavLst>
                                    </p:anim>
                                    <p:anim calcmode="lin" valueType="num">
                                      <p:cBhvr additive="base">
                                        <p:cTn id="89" dur="500" fill="hold"/>
                                        <p:tgtEl>
                                          <p:spTgt spid="148"/>
                                        </p:tgtEl>
                                        <p:attrNameLst>
                                          <p:attrName>ppt_y</p:attrName>
                                        </p:attrNameLst>
                                      </p:cBhvr>
                                      <p:tavLst>
                                        <p:tav tm="0">
                                          <p:val>
                                            <p:strVal val="1+#ppt_h/2"/>
                                          </p:val>
                                        </p:tav>
                                        <p:tav tm="100000">
                                          <p:val>
                                            <p:strVal val="#ppt_y"/>
                                          </p:val>
                                        </p:tav>
                                      </p:tavLst>
                                    </p:anim>
                                  </p:childTnLst>
                                </p:cTn>
                              </p:par>
                              <p:par>
                                <p:cTn id="90" presetID="2" presetClass="entr" presetSubtype="6" fill="hold" grpId="0" nodeType="withEffect">
                                  <p:stCondLst>
                                    <p:cond delay="500"/>
                                  </p:stCondLst>
                                  <p:childTnLst>
                                    <p:set>
                                      <p:cBhvr>
                                        <p:cTn id="91" dur="1" fill="hold">
                                          <p:stCondLst>
                                            <p:cond delay="0"/>
                                          </p:stCondLst>
                                        </p:cTn>
                                        <p:tgtEl>
                                          <p:spTgt spid="149"/>
                                        </p:tgtEl>
                                        <p:attrNameLst>
                                          <p:attrName>style.visibility</p:attrName>
                                        </p:attrNameLst>
                                      </p:cBhvr>
                                      <p:to>
                                        <p:strVal val="visible"/>
                                      </p:to>
                                    </p:set>
                                    <p:anim calcmode="lin" valueType="num">
                                      <p:cBhvr additive="base">
                                        <p:cTn id="92" dur="500" fill="hold"/>
                                        <p:tgtEl>
                                          <p:spTgt spid="149"/>
                                        </p:tgtEl>
                                        <p:attrNameLst>
                                          <p:attrName>ppt_x</p:attrName>
                                        </p:attrNameLst>
                                      </p:cBhvr>
                                      <p:tavLst>
                                        <p:tav tm="0">
                                          <p:val>
                                            <p:strVal val="1+#ppt_w/2"/>
                                          </p:val>
                                        </p:tav>
                                        <p:tav tm="100000">
                                          <p:val>
                                            <p:strVal val="#ppt_x"/>
                                          </p:val>
                                        </p:tav>
                                      </p:tavLst>
                                    </p:anim>
                                    <p:anim calcmode="lin" valueType="num">
                                      <p:cBhvr additive="base">
                                        <p:cTn id="93" dur="500" fill="hold"/>
                                        <p:tgtEl>
                                          <p:spTgt spid="149"/>
                                        </p:tgtEl>
                                        <p:attrNameLst>
                                          <p:attrName>ppt_y</p:attrName>
                                        </p:attrNameLst>
                                      </p:cBhvr>
                                      <p:tavLst>
                                        <p:tav tm="0">
                                          <p:val>
                                            <p:strVal val="1+#ppt_h/2"/>
                                          </p:val>
                                        </p:tav>
                                        <p:tav tm="100000">
                                          <p:val>
                                            <p:strVal val="#ppt_y"/>
                                          </p:val>
                                        </p:tav>
                                      </p:tavLst>
                                    </p:anim>
                                  </p:childTnLst>
                                </p:cTn>
                              </p:par>
                              <p:par>
                                <p:cTn id="94" presetID="2" presetClass="entr" presetSubtype="6" fill="hold" grpId="0" nodeType="withEffect">
                                  <p:stCondLst>
                                    <p:cond delay="500"/>
                                  </p:stCondLst>
                                  <p:childTnLst>
                                    <p:set>
                                      <p:cBhvr>
                                        <p:cTn id="95" dur="1" fill="hold">
                                          <p:stCondLst>
                                            <p:cond delay="0"/>
                                          </p:stCondLst>
                                        </p:cTn>
                                        <p:tgtEl>
                                          <p:spTgt spid="150"/>
                                        </p:tgtEl>
                                        <p:attrNameLst>
                                          <p:attrName>style.visibility</p:attrName>
                                        </p:attrNameLst>
                                      </p:cBhvr>
                                      <p:to>
                                        <p:strVal val="visible"/>
                                      </p:to>
                                    </p:set>
                                    <p:anim calcmode="lin" valueType="num">
                                      <p:cBhvr additive="base">
                                        <p:cTn id="96" dur="500" fill="hold"/>
                                        <p:tgtEl>
                                          <p:spTgt spid="150"/>
                                        </p:tgtEl>
                                        <p:attrNameLst>
                                          <p:attrName>ppt_x</p:attrName>
                                        </p:attrNameLst>
                                      </p:cBhvr>
                                      <p:tavLst>
                                        <p:tav tm="0">
                                          <p:val>
                                            <p:strVal val="1+#ppt_w/2"/>
                                          </p:val>
                                        </p:tav>
                                        <p:tav tm="100000">
                                          <p:val>
                                            <p:strVal val="#ppt_x"/>
                                          </p:val>
                                        </p:tav>
                                      </p:tavLst>
                                    </p:anim>
                                    <p:anim calcmode="lin" valueType="num">
                                      <p:cBhvr additive="base">
                                        <p:cTn id="97" dur="500" fill="hold"/>
                                        <p:tgtEl>
                                          <p:spTgt spid="150"/>
                                        </p:tgtEl>
                                        <p:attrNameLst>
                                          <p:attrName>ppt_y</p:attrName>
                                        </p:attrNameLst>
                                      </p:cBhvr>
                                      <p:tavLst>
                                        <p:tav tm="0">
                                          <p:val>
                                            <p:strVal val="1+#ppt_h/2"/>
                                          </p:val>
                                        </p:tav>
                                        <p:tav tm="100000">
                                          <p:val>
                                            <p:strVal val="#ppt_y"/>
                                          </p:val>
                                        </p:tav>
                                      </p:tavLst>
                                    </p:anim>
                                  </p:childTnLst>
                                </p:cTn>
                              </p:par>
                              <p:par>
                                <p:cTn id="98" presetID="2" presetClass="entr" presetSubtype="6" fill="hold" grpId="0" nodeType="withEffect">
                                  <p:stCondLst>
                                    <p:cond delay="500"/>
                                  </p:stCondLst>
                                  <p:childTnLst>
                                    <p:set>
                                      <p:cBhvr>
                                        <p:cTn id="99" dur="1" fill="hold">
                                          <p:stCondLst>
                                            <p:cond delay="0"/>
                                          </p:stCondLst>
                                        </p:cTn>
                                        <p:tgtEl>
                                          <p:spTgt spid="151"/>
                                        </p:tgtEl>
                                        <p:attrNameLst>
                                          <p:attrName>style.visibility</p:attrName>
                                        </p:attrNameLst>
                                      </p:cBhvr>
                                      <p:to>
                                        <p:strVal val="visible"/>
                                      </p:to>
                                    </p:set>
                                    <p:anim calcmode="lin" valueType="num">
                                      <p:cBhvr additive="base">
                                        <p:cTn id="100" dur="500" fill="hold"/>
                                        <p:tgtEl>
                                          <p:spTgt spid="151"/>
                                        </p:tgtEl>
                                        <p:attrNameLst>
                                          <p:attrName>ppt_x</p:attrName>
                                        </p:attrNameLst>
                                      </p:cBhvr>
                                      <p:tavLst>
                                        <p:tav tm="0">
                                          <p:val>
                                            <p:strVal val="1+#ppt_w/2"/>
                                          </p:val>
                                        </p:tav>
                                        <p:tav tm="100000">
                                          <p:val>
                                            <p:strVal val="#ppt_x"/>
                                          </p:val>
                                        </p:tav>
                                      </p:tavLst>
                                    </p:anim>
                                    <p:anim calcmode="lin" valueType="num">
                                      <p:cBhvr additive="base">
                                        <p:cTn id="101" dur="500" fill="hold"/>
                                        <p:tgtEl>
                                          <p:spTgt spid="151"/>
                                        </p:tgtEl>
                                        <p:attrNameLst>
                                          <p:attrName>ppt_y</p:attrName>
                                        </p:attrNameLst>
                                      </p:cBhvr>
                                      <p:tavLst>
                                        <p:tav tm="0">
                                          <p:val>
                                            <p:strVal val="1+#ppt_h/2"/>
                                          </p:val>
                                        </p:tav>
                                        <p:tav tm="100000">
                                          <p:val>
                                            <p:strVal val="#ppt_y"/>
                                          </p:val>
                                        </p:tav>
                                      </p:tavLst>
                                    </p:anim>
                                  </p:childTnLst>
                                </p:cTn>
                              </p:par>
                              <p:par>
                                <p:cTn id="102" presetID="2" presetClass="entr" presetSubtype="6" fill="hold" grpId="0" nodeType="withEffect">
                                  <p:stCondLst>
                                    <p:cond delay="500"/>
                                  </p:stCondLst>
                                  <p:childTnLst>
                                    <p:set>
                                      <p:cBhvr>
                                        <p:cTn id="103" dur="1" fill="hold">
                                          <p:stCondLst>
                                            <p:cond delay="0"/>
                                          </p:stCondLst>
                                        </p:cTn>
                                        <p:tgtEl>
                                          <p:spTgt spid="152"/>
                                        </p:tgtEl>
                                        <p:attrNameLst>
                                          <p:attrName>style.visibility</p:attrName>
                                        </p:attrNameLst>
                                      </p:cBhvr>
                                      <p:to>
                                        <p:strVal val="visible"/>
                                      </p:to>
                                    </p:set>
                                    <p:anim calcmode="lin" valueType="num">
                                      <p:cBhvr additive="base">
                                        <p:cTn id="104" dur="500" fill="hold"/>
                                        <p:tgtEl>
                                          <p:spTgt spid="152"/>
                                        </p:tgtEl>
                                        <p:attrNameLst>
                                          <p:attrName>ppt_x</p:attrName>
                                        </p:attrNameLst>
                                      </p:cBhvr>
                                      <p:tavLst>
                                        <p:tav tm="0">
                                          <p:val>
                                            <p:strVal val="1+#ppt_w/2"/>
                                          </p:val>
                                        </p:tav>
                                        <p:tav tm="100000">
                                          <p:val>
                                            <p:strVal val="#ppt_x"/>
                                          </p:val>
                                        </p:tav>
                                      </p:tavLst>
                                    </p:anim>
                                    <p:anim calcmode="lin" valueType="num">
                                      <p:cBhvr additive="base">
                                        <p:cTn id="105" dur="500" fill="hold"/>
                                        <p:tgtEl>
                                          <p:spTgt spid="152"/>
                                        </p:tgtEl>
                                        <p:attrNameLst>
                                          <p:attrName>ppt_y</p:attrName>
                                        </p:attrNameLst>
                                      </p:cBhvr>
                                      <p:tavLst>
                                        <p:tav tm="0">
                                          <p:val>
                                            <p:strVal val="1+#ppt_h/2"/>
                                          </p:val>
                                        </p:tav>
                                        <p:tav tm="100000">
                                          <p:val>
                                            <p:strVal val="#ppt_y"/>
                                          </p:val>
                                        </p:tav>
                                      </p:tavLst>
                                    </p:anim>
                                  </p:childTnLst>
                                </p:cTn>
                              </p:par>
                              <p:par>
                                <p:cTn id="106" presetID="2" presetClass="entr" presetSubtype="6" fill="hold" grpId="0" nodeType="withEffect">
                                  <p:stCondLst>
                                    <p:cond delay="500"/>
                                  </p:stCondLst>
                                  <p:childTnLst>
                                    <p:set>
                                      <p:cBhvr>
                                        <p:cTn id="107" dur="1" fill="hold">
                                          <p:stCondLst>
                                            <p:cond delay="0"/>
                                          </p:stCondLst>
                                        </p:cTn>
                                        <p:tgtEl>
                                          <p:spTgt spid="153"/>
                                        </p:tgtEl>
                                        <p:attrNameLst>
                                          <p:attrName>style.visibility</p:attrName>
                                        </p:attrNameLst>
                                      </p:cBhvr>
                                      <p:to>
                                        <p:strVal val="visible"/>
                                      </p:to>
                                    </p:set>
                                    <p:anim calcmode="lin" valueType="num">
                                      <p:cBhvr additive="base">
                                        <p:cTn id="108" dur="500" fill="hold"/>
                                        <p:tgtEl>
                                          <p:spTgt spid="153"/>
                                        </p:tgtEl>
                                        <p:attrNameLst>
                                          <p:attrName>ppt_x</p:attrName>
                                        </p:attrNameLst>
                                      </p:cBhvr>
                                      <p:tavLst>
                                        <p:tav tm="0">
                                          <p:val>
                                            <p:strVal val="1+#ppt_w/2"/>
                                          </p:val>
                                        </p:tav>
                                        <p:tav tm="100000">
                                          <p:val>
                                            <p:strVal val="#ppt_x"/>
                                          </p:val>
                                        </p:tav>
                                      </p:tavLst>
                                    </p:anim>
                                    <p:anim calcmode="lin" valueType="num">
                                      <p:cBhvr additive="base">
                                        <p:cTn id="109" dur="500" fill="hold"/>
                                        <p:tgtEl>
                                          <p:spTgt spid="153"/>
                                        </p:tgtEl>
                                        <p:attrNameLst>
                                          <p:attrName>ppt_y</p:attrName>
                                        </p:attrNameLst>
                                      </p:cBhvr>
                                      <p:tavLst>
                                        <p:tav tm="0">
                                          <p:val>
                                            <p:strVal val="1+#ppt_h/2"/>
                                          </p:val>
                                        </p:tav>
                                        <p:tav tm="100000">
                                          <p:val>
                                            <p:strVal val="#ppt_y"/>
                                          </p:val>
                                        </p:tav>
                                      </p:tavLst>
                                    </p:anim>
                                  </p:childTnLst>
                                </p:cTn>
                              </p:par>
                              <p:par>
                                <p:cTn id="110" presetID="2" presetClass="entr" presetSubtype="6" fill="hold" grpId="0" nodeType="withEffect">
                                  <p:stCondLst>
                                    <p:cond delay="500"/>
                                  </p:stCondLst>
                                  <p:childTnLst>
                                    <p:set>
                                      <p:cBhvr>
                                        <p:cTn id="111" dur="1" fill="hold">
                                          <p:stCondLst>
                                            <p:cond delay="0"/>
                                          </p:stCondLst>
                                        </p:cTn>
                                        <p:tgtEl>
                                          <p:spTgt spid="154"/>
                                        </p:tgtEl>
                                        <p:attrNameLst>
                                          <p:attrName>style.visibility</p:attrName>
                                        </p:attrNameLst>
                                      </p:cBhvr>
                                      <p:to>
                                        <p:strVal val="visible"/>
                                      </p:to>
                                    </p:set>
                                    <p:anim calcmode="lin" valueType="num">
                                      <p:cBhvr additive="base">
                                        <p:cTn id="112" dur="500" fill="hold"/>
                                        <p:tgtEl>
                                          <p:spTgt spid="154"/>
                                        </p:tgtEl>
                                        <p:attrNameLst>
                                          <p:attrName>ppt_x</p:attrName>
                                        </p:attrNameLst>
                                      </p:cBhvr>
                                      <p:tavLst>
                                        <p:tav tm="0">
                                          <p:val>
                                            <p:strVal val="1+#ppt_w/2"/>
                                          </p:val>
                                        </p:tav>
                                        <p:tav tm="100000">
                                          <p:val>
                                            <p:strVal val="#ppt_x"/>
                                          </p:val>
                                        </p:tav>
                                      </p:tavLst>
                                    </p:anim>
                                    <p:anim calcmode="lin" valueType="num">
                                      <p:cBhvr additive="base">
                                        <p:cTn id="113" dur="500" fill="hold"/>
                                        <p:tgtEl>
                                          <p:spTgt spid="154"/>
                                        </p:tgtEl>
                                        <p:attrNameLst>
                                          <p:attrName>ppt_y</p:attrName>
                                        </p:attrNameLst>
                                      </p:cBhvr>
                                      <p:tavLst>
                                        <p:tav tm="0">
                                          <p:val>
                                            <p:strVal val="1+#ppt_h/2"/>
                                          </p:val>
                                        </p:tav>
                                        <p:tav tm="100000">
                                          <p:val>
                                            <p:strVal val="#ppt_y"/>
                                          </p:val>
                                        </p:tav>
                                      </p:tavLst>
                                    </p:anim>
                                  </p:childTnLst>
                                </p:cTn>
                              </p:par>
                              <p:par>
                                <p:cTn id="114" presetID="2" presetClass="entr" presetSubtype="6" fill="hold" grpId="0" nodeType="withEffect">
                                  <p:stCondLst>
                                    <p:cond delay="500"/>
                                  </p:stCondLst>
                                  <p:childTnLst>
                                    <p:set>
                                      <p:cBhvr>
                                        <p:cTn id="115" dur="1" fill="hold">
                                          <p:stCondLst>
                                            <p:cond delay="0"/>
                                          </p:stCondLst>
                                        </p:cTn>
                                        <p:tgtEl>
                                          <p:spTgt spid="155"/>
                                        </p:tgtEl>
                                        <p:attrNameLst>
                                          <p:attrName>style.visibility</p:attrName>
                                        </p:attrNameLst>
                                      </p:cBhvr>
                                      <p:to>
                                        <p:strVal val="visible"/>
                                      </p:to>
                                    </p:set>
                                    <p:anim calcmode="lin" valueType="num">
                                      <p:cBhvr additive="base">
                                        <p:cTn id="116" dur="500" fill="hold"/>
                                        <p:tgtEl>
                                          <p:spTgt spid="155"/>
                                        </p:tgtEl>
                                        <p:attrNameLst>
                                          <p:attrName>ppt_x</p:attrName>
                                        </p:attrNameLst>
                                      </p:cBhvr>
                                      <p:tavLst>
                                        <p:tav tm="0">
                                          <p:val>
                                            <p:strVal val="1+#ppt_w/2"/>
                                          </p:val>
                                        </p:tav>
                                        <p:tav tm="100000">
                                          <p:val>
                                            <p:strVal val="#ppt_x"/>
                                          </p:val>
                                        </p:tav>
                                      </p:tavLst>
                                    </p:anim>
                                    <p:anim calcmode="lin" valueType="num">
                                      <p:cBhvr additive="base">
                                        <p:cTn id="117" dur="500" fill="hold"/>
                                        <p:tgtEl>
                                          <p:spTgt spid="155"/>
                                        </p:tgtEl>
                                        <p:attrNameLst>
                                          <p:attrName>ppt_y</p:attrName>
                                        </p:attrNameLst>
                                      </p:cBhvr>
                                      <p:tavLst>
                                        <p:tav tm="0">
                                          <p:val>
                                            <p:strVal val="1+#ppt_h/2"/>
                                          </p:val>
                                        </p:tav>
                                        <p:tav tm="100000">
                                          <p:val>
                                            <p:strVal val="#ppt_y"/>
                                          </p:val>
                                        </p:tav>
                                      </p:tavLst>
                                    </p:anim>
                                  </p:childTnLst>
                                </p:cTn>
                              </p:par>
                              <p:par>
                                <p:cTn id="118" presetID="2" presetClass="entr" presetSubtype="6" fill="hold" grpId="0" nodeType="withEffect">
                                  <p:stCondLst>
                                    <p:cond delay="500"/>
                                  </p:stCondLst>
                                  <p:childTnLst>
                                    <p:set>
                                      <p:cBhvr>
                                        <p:cTn id="119" dur="1" fill="hold">
                                          <p:stCondLst>
                                            <p:cond delay="0"/>
                                          </p:stCondLst>
                                        </p:cTn>
                                        <p:tgtEl>
                                          <p:spTgt spid="156"/>
                                        </p:tgtEl>
                                        <p:attrNameLst>
                                          <p:attrName>style.visibility</p:attrName>
                                        </p:attrNameLst>
                                      </p:cBhvr>
                                      <p:to>
                                        <p:strVal val="visible"/>
                                      </p:to>
                                    </p:set>
                                    <p:anim calcmode="lin" valueType="num">
                                      <p:cBhvr additive="base">
                                        <p:cTn id="120" dur="500" fill="hold"/>
                                        <p:tgtEl>
                                          <p:spTgt spid="156"/>
                                        </p:tgtEl>
                                        <p:attrNameLst>
                                          <p:attrName>ppt_x</p:attrName>
                                        </p:attrNameLst>
                                      </p:cBhvr>
                                      <p:tavLst>
                                        <p:tav tm="0">
                                          <p:val>
                                            <p:strVal val="1+#ppt_w/2"/>
                                          </p:val>
                                        </p:tav>
                                        <p:tav tm="100000">
                                          <p:val>
                                            <p:strVal val="#ppt_x"/>
                                          </p:val>
                                        </p:tav>
                                      </p:tavLst>
                                    </p:anim>
                                    <p:anim calcmode="lin" valueType="num">
                                      <p:cBhvr additive="base">
                                        <p:cTn id="121" dur="500" fill="hold"/>
                                        <p:tgtEl>
                                          <p:spTgt spid="156"/>
                                        </p:tgtEl>
                                        <p:attrNameLst>
                                          <p:attrName>ppt_y</p:attrName>
                                        </p:attrNameLst>
                                      </p:cBhvr>
                                      <p:tavLst>
                                        <p:tav tm="0">
                                          <p:val>
                                            <p:strVal val="1+#ppt_h/2"/>
                                          </p:val>
                                        </p:tav>
                                        <p:tav tm="100000">
                                          <p:val>
                                            <p:strVal val="#ppt_y"/>
                                          </p:val>
                                        </p:tav>
                                      </p:tavLst>
                                    </p:anim>
                                  </p:childTnLst>
                                </p:cTn>
                              </p:par>
                            </p:childTnLst>
                          </p:cTn>
                        </p:par>
                        <p:par>
                          <p:cTn id="122" fill="hold">
                            <p:stCondLst>
                              <p:cond delay="2500"/>
                            </p:stCondLst>
                            <p:childTnLst>
                              <p:par>
                                <p:cTn id="123" presetID="10" presetClass="entr" presetSubtype="0" fill="hold" grpId="0" nodeType="afterEffect">
                                  <p:stCondLst>
                                    <p:cond delay="0"/>
                                  </p:stCondLst>
                                  <p:childTnLst>
                                    <p:set>
                                      <p:cBhvr>
                                        <p:cTn id="124" dur="1" fill="hold">
                                          <p:stCondLst>
                                            <p:cond delay="0"/>
                                          </p:stCondLst>
                                        </p:cTn>
                                        <p:tgtEl>
                                          <p:spTgt spid="63"/>
                                        </p:tgtEl>
                                        <p:attrNameLst>
                                          <p:attrName>style.visibility</p:attrName>
                                        </p:attrNameLst>
                                      </p:cBhvr>
                                      <p:to>
                                        <p:strVal val="visible"/>
                                      </p:to>
                                    </p:set>
                                    <p:animEffect transition="in" filter="fade">
                                      <p:cBhvr>
                                        <p:cTn id="125" dur="125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69" grpId="0"/>
      <p:bldP spid="70" grpId="0"/>
      <p:bldP spid="3"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50" grpId="0" animBg="1"/>
      <p:bldP spid="6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47"/>
          <p:cNvSpPr>
            <a:spLocks noChangeArrowheads="1"/>
          </p:cNvSpPr>
          <p:nvPr/>
        </p:nvSpPr>
        <p:spPr bwMode="auto">
          <a:xfrm>
            <a:off x="6021643" y="1539998"/>
            <a:ext cx="4652394" cy="11622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73" tIns="34287" rIns="68573" bIns="34287">
            <a:spAutoFit/>
          </a:bodyPr>
          <a:lstStyle/>
          <a:p>
            <a:pPr>
              <a:lnSpc>
                <a:spcPct val="130000"/>
              </a:lnSpc>
              <a:spcBef>
                <a:spcPct val="0"/>
              </a:spcBef>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提供开发者免费的云开发平台，软件开发公司可以免费使用，创建他们的项目。目前阶级吸引</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端客户使用之外，后续云开发平台转型为云开发供应商后，将云开发平台的客户的项目直接部署到云易创云上。</a:t>
            </a: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矩形 3"/>
          <p:cNvSpPr>
            <a:spLocks noChangeArrowheads="1"/>
          </p:cNvSpPr>
          <p:nvPr/>
        </p:nvSpPr>
        <p:spPr bwMode="auto">
          <a:xfrm>
            <a:off x="6038166" y="1081734"/>
            <a:ext cx="4163626" cy="3462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73" tIns="34287" rIns="68573" bIns="34287">
            <a:spAutoFit/>
          </a:bodyPr>
          <a:lstStyle/>
          <a:p>
            <a:pP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使用</a:t>
            </a:r>
            <a:r>
              <a:rPr lang="zh-CN" altLang="en-US"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免费</a:t>
            </a:r>
            <a:r>
              <a:rPr lang="en-US" altLang="zh-CN"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a:t>
            </a:r>
            <a:r>
              <a:rPr lang="zh-CN" altLang="en-US"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培养</a:t>
            </a:r>
            <a:r>
              <a:rPr lang="en-US" altLang="zh-CN"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B</a:t>
            </a:r>
            <a:r>
              <a:rPr lang="zh-CN" altLang="en-US"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端客户为主要目标</a:t>
            </a:r>
            <a:endPar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0" name="矩形 19"/>
          <p:cNvSpPr/>
          <p:nvPr/>
        </p:nvSpPr>
        <p:spPr>
          <a:xfrm>
            <a:off x="6097289" y="1449292"/>
            <a:ext cx="599800" cy="40500"/>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6712139" y="1449292"/>
            <a:ext cx="1215000" cy="40500"/>
          </a:xfrm>
          <a:prstGeom prst="rect">
            <a:avLst/>
          </a:prstGeom>
          <a:solidFill>
            <a:srgbClr val="2DB2A4"/>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2" name="矩形 47"/>
          <p:cNvSpPr>
            <a:spLocks noChangeArrowheads="1"/>
          </p:cNvSpPr>
          <p:nvPr/>
        </p:nvSpPr>
        <p:spPr bwMode="auto">
          <a:xfrm>
            <a:off x="6021643" y="3260602"/>
            <a:ext cx="4652394" cy="11622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73" tIns="34287" rIns="68573" bIns="34287">
            <a:spAutoFit/>
          </a:bodyPr>
          <a:lstStyle/>
          <a:p>
            <a:pPr>
              <a:lnSpc>
                <a:spcPct val="130000"/>
              </a:lnSpc>
              <a:spcBef>
                <a:spcPct val="0"/>
              </a:spcBef>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协助软件公司培养云易创的开发人员</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
            </a:r>
            <a:b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b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直接输出云易创的开发工程师</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
            </a:r>
            <a:b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b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提供相关的云计算服务器</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
            </a:r>
            <a:b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b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云商城项目购买</a:t>
            </a: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矩形 3"/>
          <p:cNvSpPr>
            <a:spLocks noChangeArrowheads="1"/>
          </p:cNvSpPr>
          <p:nvPr/>
        </p:nvSpPr>
        <p:spPr bwMode="auto">
          <a:xfrm>
            <a:off x="6038166" y="2802338"/>
            <a:ext cx="3408611" cy="3462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73" tIns="34287" rIns="68573" bIns="34287">
            <a:spAutoFit/>
          </a:bodyPr>
          <a:lstStyle/>
          <a:p>
            <a:pP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服务</a:t>
            </a:r>
            <a:r>
              <a:rPr lang="zh-CN" altLang="en-US"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收费</a:t>
            </a:r>
            <a:r>
              <a:rPr lang="en-US" altLang="zh-CN"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a:t>
            </a:r>
            <a:r>
              <a:rPr lang="zh-CN" altLang="en-US"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收费用于提升服务</a:t>
            </a:r>
            <a:endPar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6097289" y="3169896"/>
            <a:ext cx="599800" cy="40500"/>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6712139" y="3169896"/>
            <a:ext cx="1215000" cy="40500"/>
          </a:xfrm>
          <a:prstGeom prst="rect">
            <a:avLst/>
          </a:prstGeom>
          <a:solidFill>
            <a:srgbClr val="2DB2A4"/>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0" name="矩形 29"/>
          <p:cNvSpPr/>
          <p:nvPr/>
        </p:nvSpPr>
        <p:spPr>
          <a:xfrm>
            <a:off x="1625659" y="1052736"/>
            <a:ext cx="3915332" cy="3245473"/>
          </a:xfrm>
          <a:prstGeom prst="rect">
            <a:avLst/>
          </a:prstGeom>
          <a:blipFill>
            <a:blip r:embed="rId3" cstate="screen">
              <a:extLst>
                <a:ext uri="{28A0092B-C50C-407E-A947-70E740481C1C}">
                  <a14:useLocalDpi xmlns:a14="http://schemas.microsoft.com/office/drawing/2010/main" xmln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1" name="Freeform 12"/>
          <p:cNvSpPr/>
          <p:nvPr/>
        </p:nvSpPr>
        <p:spPr bwMode="auto">
          <a:xfrm>
            <a:off x="1608509" y="4444725"/>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3CCCC7"/>
          </a:solidFill>
          <a:ln>
            <a:noFill/>
          </a:ln>
        </p:spPr>
        <p:txBody>
          <a:bodyPr/>
          <a:lstStyle/>
          <a:p>
            <a:endParaRPr lang="zh-CN" altLang="en-US">
              <a:solidFill>
                <a:schemeClr val="tx1">
                  <a:lumMod val="65000"/>
                  <a:lumOff val="35000"/>
                </a:schemeClr>
              </a:solidFill>
            </a:endParaRPr>
          </a:p>
        </p:txBody>
      </p:sp>
      <p:sp>
        <p:nvSpPr>
          <p:cNvPr id="32" name="Freeform 12"/>
          <p:cNvSpPr/>
          <p:nvPr/>
        </p:nvSpPr>
        <p:spPr bwMode="auto">
          <a:xfrm flipH="1" flipV="1">
            <a:off x="10249469" y="5421981"/>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3CCCC7"/>
          </a:solidFill>
          <a:ln>
            <a:noFill/>
          </a:ln>
        </p:spPr>
        <p:txBody>
          <a:bodyPr/>
          <a:lstStyle/>
          <a:p>
            <a:endParaRPr lang="zh-CN" altLang="en-US">
              <a:solidFill>
                <a:schemeClr val="tx1">
                  <a:lumMod val="50000"/>
                  <a:lumOff val="50000"/>
                </a:schemeClr>
              </a:solidFill>
            </a:endParaRPr>
          </a:p>
        </p:txBody>
      </p:sp>
      <p:sp>
        <p:nvSpPr>
          <p:cNvPr id="33" name="TextBox 32"/>
          <p:cNvSpPr txBox="1"/>
          <p:nvPr/>
        </p:nvSpPr>
        <p:spPr>
          <a:xfrm>
            <a:off x="1968549" y="4758926"/>
            <a:ext cx="8545239" cy="1212640"/>
          </a:xfrm>
          <a:prstGeom prst="rect">
            <a:avLst/>
          </a:prstGeom>
          <a:noFill/>
        </p:spPr>
        <p:txBody>
          <a:bodyPr wrap="square" rtlCol="0">
            <a:spAutoFit/>
          </a:bodyPr>
          <a:lstStyle/>
          <a:p>
            <a:pPr>
              <a:lnSpc>
                <a:spcPct val="130000"/>
              </a:lnSpc>
              <a:spcBef>
                <a:spcPct val="0"/>
              </a:spcBef>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目前来说，这个阶段还是</a:t>
            </a:r>
            <a:r>
              <a:rPr lang="zh-CN" altLang="en-US" sz="14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以培养</a:t>
            </a:r>
            <a:r>
              <a:rPr lang="en-US" altLang="zh-CN" sz="14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14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端用户使用我们平台为第一目标</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，平台上的项目越来越多，那么我们平台的竞争力就越来越大，最终才能成为云易创平台的护城河。</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
            </a:r>
            <a:b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b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由于使用云易创平台开发的项目技术共同的特性上，</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端用户实际上是和我们的技术架构和公司存亡进行一定程度的捆绑，云易创有信心有能力帮助这些软件公司成长，也有信心让</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端客户成为云易创平台的基石</a:t>
            </a:r>
          </a:p>
        </p:txBody>
      </p:sp>
      <p:sp>
        <p:nvSpPr>
          <p:cNvPr id="38" name="文本框 9"/>
          <p:cNvSpPr txBox="1"/>
          <p:nvPr/>
        </p:nvSpPr>
        <p:spPr>
          <a:xfrm>
            <a:off x="985019" y="188640"/>
            <a:ext cx="6768752"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产品概述</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面向软件开发公司软件开发工具在线开发平台</a:t>
            </a:r>
          </a:p>
        </p:txBody>
      </p:sp>
      <p:sp>
        <p:nvSpPr>
          <p:cNvPr id="41" name="六边形 40"/>
          <p:cNvSpPr/>
          <p:nvPr/>
        </p:nvSpPr>
        <p:spPr>
          <a:xfrm>
            <a:off x="241896" y="125398"/>
            <a:ext cx="481345" cy="414953"/>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连接符 45"/>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9412843" y="188639"/>
            <a:ext cx="933216" cy="334417"/>
          </a:xfrm>
          <a:prstGeom prst="rect">
            <a:avLst/>
          </a:prstGeom>
          <a:gradFill>
            <a:gsLst>
              <a:gs pos="0">
                <a:srgbClr val="92D050"/>
              </a:gs>
              <a:gs pos="52000">
                <a:srgbClr val="3CCCC7"/>
              </a:gs>
              <a:gs pos="100000">
                <a:srgbClr val="25BFF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9" name="矩形 48"/>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0" name="六边形 49"/>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9"/>
          <p:cNvSpPr txBox="1"/>
          <p:nvPr/>
        </p:nvSpPr>
        <p:spPr>
          <a:xfrm>
            <a:off x="9412843" y="221071"/>
            <a:ext cx="933216" cy="284693"/>
          </a:xfrm>
          <a:prstGeom prst="rect">
            <a:avLst/>
          </a:prstGeom>
          <a:solidFill>
            <a:srgbClr val="3CCCC7"/>
          </a:solidFill>
        </p:spPr>
        <p:txBody>
          <a:bodyPr wrap="square" lIns="68580" tIns="34290" rIns="68580" bIns="34290" rtlCol="0">
            <a:spAutoFit/>
          </a:bodyPr>
          <a:lstStyle/>
          <a:p>
            <a:pPr marL="0" lvl="1" algn="ctr"/>
            <a:r>
              <a:rPr lang="zh-CN" altLang="en-US" sz="1400" dirty="0" smtClean="0">
                <a:solidFill>
                  <a:schemeClr val="bg1"/>
                </a:solidFill>
                <a:latin typeface="微软雅黑" panose="020B0503020204020204" pitchFamily="34" charset="-122"/>
                <a:ea typeface="微软雅黑" panose="020B0503020204020204" pitchFamily="34" charset="-122"/>
              </a:rPr>
              <a:t>第二章</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2"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产品与运营</a:t>
            </a:r>
          </a:p>
        </p:txBody>
      </p:sp>
      <p:sp>
        <p:nvSpPr>
          <p:cNvPr id="54" name="KSO_Shape"/>
          <p:cNvSpPr/>
          <p:nvPr/>
        </p:nvSpPr>
        <p:spPr bwMode="auto">
          <a:xfrm>
            <a:off x="314939" y="195976"/>
            <a:ext cx="315555" cy="3124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55" name="矩形 54"/>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flipH="1">
            <a:off x="-2" y="6569026"/>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dirty="0" smtClean="0">
                <a:latin typeface="方正兰亭超细黑简体" panose="02000000000000000000" pitchFamily="2" charset="-122"/>
                <a:ea typeface="方正兰亭超细黑简体" panose="02000000000000000000" pitchFamily="2" charset="-122"/>
              </a:rPr>
              <a:t>１</a:t>
            </a:r>
            <a:r>
              <a:rPr lang="en-US" altLang="zh-CN" dirty="0" smtClean="0">
                <a:latin typeface="方正兰亭超细黑简体" panose="02000000000000000000" pitchFamily="2" charset="-122"/>
                <a:ea typeface="方正兰亭超细黑简体" panose="02000000000000000000" pitchFamily="2" charset="-122"/>
              </a:rPr>
              <a:t>1</a:t>
            </a:r>
            <a:endParaRPr lang="zh-CN" dirty="0">
              <a:latin typeface="方正兰亭超细黑简体" panose="02000000000000000000" pitchFamily="2" charset="-122"/>
              <a:ea typeface="方正兰亭超细黑简体" panose="02000000000000000000" pitchFamily="2" charset="-122"/>
            </a:endParaRPr>
          </a:p>
        </p:txBody>
      </p:sp>
      <p:sp>
        <p:nvSpPr>
          <p:cNvPr id="60" name="TextBox 59"/>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strips(downRight)">
                                      <p:cBhvr>
                                        <p:cTn id="7" dur="500"/>
                                        <p:tgtEl>
                                          <p:spTgt spid="3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750"/>
                                        <p:tgtEl>
                                          <p:spTgt spid="21"/>
                                        </p:tgtEl>
                                      </p:cBhvr>
                                    </p:animEffect>
                                  </p:childTnLst>
                                </p:cTn>
                              </p:par>
                            </p:childTnLst>
                          </p:cTn>
                        </p:par>
                        <p:par>
                          <p:cTn id="20" fill="hold">
                            <p:stCondLst>
                              <p:cond delay="2500"/>
                            </p:stCondLst>
                            <p:childTnLst>
                              <p:par>
                                <p:cTn id="21" presetID="14" presetClass="entr" presetSubtype="10"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randombar(horizontal)">
                                      <p:cBhvr>
                                        <p:cTn id="23" dur="750"/>
                                        <p:tgtEl>
                                          <p:spTgt spid="18"/>
                                        </p:tgtEl>
                                      </p:cBhvr>
                                    </p:animEffect>
                                  </p:childTnLst>
                                </p:cTn>
                              </p:par>
                            </p:childTnLst>
                          </p:cTn>
                        </p:par>
                        <p:par>
                          <p:cTn id="24" fill="hold">
                            <p:stCondLst>
                              <p:cond delay="3500"/>
                            </p:stCondLst>
                            <p:childTnLst>
                              <p:par>
                                <p:cTn id="25" presetID="22" presetClass="entr" presetSubtype="8"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childTnLst>
                          </p:cTn>
                        </p:par>
                        <p:par>
                          <p:cTn id="28" fill="hold">
                            <p:stCondLst>
                              <p:cond delay="4000"/>
                            </p:stCondLst>
                            <p:childTnLst>
                              <p:par>
                                <p:cTn id="29" presetID="22" presetClass="entr" presetSubtype="8"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childTnLst>
                          </p:cTn>
                        </p:par>
                        <p:par>
                          <p:cTn id="32" fill="hold">
                            <p:stCondLst>
                              <p:cond delay="4500"/>
                            </p:stCondLst>
                            <p:childTnLst>
                              <p:par>
                                <p:cTn id="33" presetID="22" presetClass="entr" presetSubtype="8"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left)">
                                      <p:cBhvr>
                                        <p:cTn id="35" dur="750"/>
                                        <p:tgtEl>
                                          <p:spTgt spid="25"/>
                                        </p:tgtEl>
                                      </p:cBhvr>
                                    </p:animEffect>
                                  </p:childTnLst>
                                </p:cTn>
                              </p:par>
                            </p:childTnLst>
                          </p:cTn>
                        </p:par>
                        <p:par>
                          <p:cTn id="36" fill="hold">
                            <p:stCondLst>
                              <p:cond delay="5500"/>
                            </p:stCondLst>
                            <p:childTnLst>
                              <p:par>
                                <p:cTn id="37" presetID="14" presetClass="entr" presetSubtype="10" fill="hold" grpId="0" nodeType="after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randombar(horizontal)">
                                      <p:cBhvr>
                                        <p:cTn id="39" dur="750"/>
                                        <p:tgtEl>
                                          <p:spTgt spid="22"/>
                                        </p:tgtEl>
                                      </p:cBhvr>
                                    </p:animEffect>
                                  </p:childTnLst>
                                </p:cTn>
                              </p:par>
                            </p:childTnLst>
                          </p:cTn>
                        </p:par>
                        <p:par>
                          <p:cTn id="40" fill="hold">
                            <p:stCondLst>
                              <p:cond delay="6500"/>
                            </p:stCondLst>
                            <p:childTnLst>
                              <p:par>
                                <p:cTn id="41" presetID="1" presetClass="entr" presetSubtype="0" fill="hold" grpId="0" nodeType="after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35" presetClass="path" presetSubtype="0" accel="50000" decel="50000" fill="hold" grpId="1" nodeType="withEffect">
                                  <p:stCondLst>
                                    <p:cond delay="0"/>
                                  </p:stCondLst>
                                  <p:childTnLst>
                                    <p:animMotion origin="layout" path="M -3.56836E-6 -3.7037E-7 L 0.36686 0.15278 " pathEditMode="relative" rAng="0" ptsTypes="AA">
                                      <p:cBhvr>
                                        <p:cTn id="44" dur="500" spd="-99900" fill="hold"/>
                                        <p:tgtEl>
                                          <p:spTgt spid="31"/>
                                        </p:tgtEl>
                                        <p:attrNameLst>
                                          <p:attrName>ppt_x</p:attrName>
                                          <p:attrName>ppt_y</p:attrName>
                                        </p:attrNameLst>
                                      </p:cBhvr>
                                      <p:rCtr x="18343" y="7639"/>
                                    </p:animMotion>
                                  </p:childTnLst>
                                </p:cTn>
                              </p:par>
                              <p:par>
                                <p:cTn id="45" presetID="1"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35" presetClass="path" presetSubtype="0" accel="50000" decel="50000" fill="hold" grpId="1" nodeType="withEffect">
                                  <p:stCondLst>
                                    <p:cond delay="0"/>
                                  </p:stCondLst>
                                  <p:childTnLst>
                                    <p:animMotion origin="layout" path="M 7.85742E-7 -3.33333E-6 L -0.39495 -0.11018 " pathEditMode="relative" rAng="0" ptsTypes="AA">
                                      <p:cBhvr>
                                        <p:cTn id="48" dur="500" spd="-99900" fill="hold"/>
                                        <p:tgtEl>
                                          <p:spTgt spid="32"/>
                                        </p:tgtEl>
                                        <p:attrNameLst>
                                          <p:attrName>ppt_x</p:attrName>
                                          <p:attrName>ppt_y</p:attrName>
                                        </p:attrNameLst>
                                      </p:cBhvr>
                                      <p:rCtr x="-19748" y="-5509"/>
                                    </p:animMotion>
                                  </p:childTnLst>
                                </p:cTn>
                              </p:par>
                            </p:childTnLst>
                          </p:cTn>
                        </p:par>
                        <p:par>
                          <p:cTn id="49" fill="hold">
                            <p:stCondLst>
                              <p:cond delay="6500"/>
                            </p:stCondLst>
                            <p:childTnLst>
                              <p:par>
                                <p:cTn id="50" presetID="18" presetClass="entr" presetSubtype="3" fill="hold" grpId="0" nodeType="after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strips(upRight)">
                                      <p:cBhvr>
                                        <p:cTn id="52" dur="500"/>
                                        <p:tgtEl>
                                          <p:spTgt spid="33"/>
                                        </p:tgtEl>
                                      </p:cBhvr>
                                    </p:animEffect>
                                  </p:childTnLst>
                                </p:cTn>
                              </p:par>
                            </p:childTnLst>
                          </p:cTn>
                        </p:par>
                        <p:par>
                          <p:cTn id="53" fill="hold">
                            <p:stCondLst>
                              <p:cond delay="7000"/>
                            </p:stCondLst>
                            <p:childTnLst>
                              <p:par>
                                <p:cTn id="54" presetID="10" presetClass="entr" presetSubtype="0" fill="hold" grpId="0" nodeType="afterEffect">
                                  <p:stCondLst>
                                    <p:cond delay="0"/>
                                  </p:stCondLst>
                                  <p:childTnLst>
                                    <p:set>
                                      <p:cBhvr>
                                        <p:cTn id="55" dur="1" fill="hold">
                                          <p:stCondLst>
                                            <p:cond delay="0"/>
                                          </p:stCondLst>
                                        </p:cTn>
                                        <p:tgtEl>
                                          <p:spTgt spid="60"/>
                                        </p:tgtEl>
                                        <p:attrNameLst>
                                          <p:attrName>style.visibility</p:attrName>
                                        </p:attrNameLst>
                                      </p:cBhvr>
                                      <p:to>
                                        <p:strVal val="visible"/>
                                      </p:to>
                                    </p:set>
                                    <p:animEffect transition="in" filter="fade">
                                      <p:cBhvr>
                                        <p:cTn id="56" dur="125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animBg="1"/>
      <p:bldP spid="21" grpId="0" animBg="1"/>
      <p:bldP spid="22" grpId="0"/>
      <p:bldP spid="23" grpId="0"/>
      <p:bldP spid="24" grpId="0" animBg="1"/>
      <p:bldP spid="25" grpId="0" animBg="1"/>
      <p:bldP spid="30" grpId="0" animBg="1"/>
      <p:bldP spid="31" grpId="0" animBg="1"/>
      <p:bldP spid="31" grpId="1" animBg="1"/>
      <p:bldP spid="32" grpId="0" animBg="1"/>
      <p:bldP spid="32" grpId="1" animBg="1"/>
      <p:bldP spid="33" grpId="0"/>
      <p:bldP spid="6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2568891" y="1738070"/>
            <a:ext cx="2016224" cy="2016224"/>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125327" y="1738070"/>
            <a:ext cx="2016224" cy="2016224"/>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681763" y="1738070"/>
            <a:ext cx="2016224" cy="2016224"/>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3019242" y="2837945"/>
            <a:ext cx="1036867" cy="307777"/>
          </a:xfrm>
          <a:prstGeom prst="rect">
            <a:avLst/>
          </a:prstGeom>
          <a:noFill/>
        </p:spPr>
        <p:txBody>
          <a:bodyPr wrap="square" lIns="0" tIns="0" rIns="0" bIns="0"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技术服务</a:t>
            </a:r>
          </a:p>
        </p:txBody>
      </p:sp>
      <p:sp>
        <p:nvSpPr>
          <p:cNvPr id="22" name="TextBox 21"/>
          <p:cNvSpPr txBox="1"/>
          <p:nvPr/>
        </p:nvSpPr>
        <p:spPr>
          <a:xfrm>
            <a:off x="5467780" y="2837945"/>
            <a:ext cx="1331318" cy="307777"/>
          </a:xfrm>
          <a:prstGeom prst="rect">
            <a:avLst/>
          </a:prstGeom>
          <a:noFill/>
        </p:spPr>
        <p:txBody>
          <a:bodyPr wrap="square" lIns="0" tIns="0" rIns="0" bIns="0"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开发平台</a:t>
            </a:r>
          </a:p>
        </p:txBody>
      </p:sp>
      <p:sp>
        <p:nvSpPr>
          <p:cNvPr id="23" name="TextBox 22"/>
          <p:cNvSpPr txBox="1"/>
          <p:nvPr/>
        </p:nvSpPr>
        <p:spPr>
          <a:xfrm>
            <a:off x="8106622" y="2837945"/>
            <a:ext cx="1166506" cy="307777"/>
          </a:xfrm>
          <a:prstGeom prst="rect">
            <a:avLst/>
          </a:prstGeom>
          <a:noFill/>
        </p:spPr>
        <p:txBody>
          <a:bodyPr wrap="square" lIns="0" tIns="0" rIns="0" bIns="0"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应用商城</a:t>
            </a:r>
          </a:p>
        </p:txBody>
      </p:sp>
      <p:sp>
        <p:nvSpPr>
          <p:cNvPr id="24" name="KSO_Shape"/>
          <p:cNvSpPr/>
          <p:nvPr/>
        </p:nvSpPr>
        <p:spPr bwMode="auto">
          <a:xfrm>
            <a:off x="5777919" y="2064669"/>
            <a:ext cx="711040" cy="532094"/>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bg1"/>
          </a:solidFill>
          <a:ln>
            <a:noFill/>
          </a:ln>
        </p:spPr>
        <p:txBody>
          <a:bodyPr bIns="360000" anchor="ctr">
            <a:scene3d>
              <a:camera prst="orthographicFront"/>
              <a:lightRig rig="threePt" dir="t"/>
            </a:scene3d>
            <a:sp3d>
              <a:contourClr>
                <a:srgbClr val="FFFFFF"/>
              </a:contourClr>
            </a:sp3d>
          </a:bodyPr>
          <a:lstStyle/>
          <a:p>
            <a:pPr algn="ctr">
              <a:defRPr/>
            </a:pPr>
            <a:endParaRPr lang="zh-CN" altLang="en-US" dirty="0">
              <a:solidFill>
                <a:srgbClr val="FFFFFF"/>
              </a:solidFill>
              <a:ea typeface="宋体" panose="02010600030101010101" pitchFamily="2" charset="-122"/>
            </a:endParaRPr>
          </a:p>
        </p:txBody>
      </p:sp>
      <p:sp>
        <p:nvSpPr>
          <p:cNvPr id="25" name="KSO_Shape"/>
          <p:cNvSpPr/>
          <p:nvPr/>
        </p:nvSpPr>
        <p:spPr bwMode="auto">
          <a:xfrm>
            <a:off x="8414754" y="2090084"/>
            <a:ext cx="570670" cy="481264"/>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30" name="KSO_Shape"/>
          <p:cNvSpPr/>
          <p:nvPr/>
        </p:nvSpPr>
        <p:spPr bwMode="auto">
          <a:xfrm>
            <a:off x="3253835" y="2018992"/>
            <a:ext cx="536164" cy="623448"/>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31" name="组合 30"/>
          <p:cNvGrpSpPr/>
          <p:nvPr/>
        </p:nvGrpSpPr>
        <p:grpSpPr>
          <a:xfrm>
            <a:off x="4700018" y="2590979"/>
            <a:ext cx="310406" cy="310406"/>
            <a:chOff x="3264324" y="1749600"/>
            <a:chExt cx="348156" cy="348156"/>
          </a:xfrm>
          <a:solidFill>
            <a:srgbClr val="3CCCC7"/>
          </a:solidFill>
        </p:grpSpPr>
        <p:sp>
          <p:nvSpPr>
            <p:cNvPr id="32" name="矩形 31"/>
            <p:cNvSpPr/>
            <p:nvPr/>
          </p:nvSpPr>
          <p:spPr>
            <a:xfrm>
              <a:off x="3264324" y="1900818"/>
              <a:ext cx="3481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rot="5400000">
              <a:off x="3264324" y="1900818"/>
              <a:ext cx="3481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7256454" y="2590979"/>
            <a:ext cx="310406" cy="310406"/>
            <a:chOff x="3264324" y="1749600"/>
            <a:chExt cx="348156" cy="348156"/>
          </a:xfrm>
          <a:solidFill>
            <a:srgbClr val="3CCCC7"/>
          </a:solidFill>
        </p:grpSpPr>
        <p:sp>
          <p:nvSpPr>
            <p:cNvPr id="41" name="矩形 40"/>
            <p:cNvSpPr/>
            <p:nvPr/>
          </p:nvSpPr>
          <p:spPr>
            <a:xfrm>
              <a:off x="3264324" y="1900818"/>
              <a:ext cx="3481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rot="5400000">
              <a:off x="3264324" y="1900818"/>
              <a:ext cx="3481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TextBox 47"/>
          <p:cNvSpPr txBox="1"/>
          <p:nvPr/>
        </p:nvSpPr>
        <p:spPr>
          <a:xfrm>
            <a:off x="3019242" y="3168358"/>
            <a:ext cx="1036867" cy="153888"/>
          </a:xfrm>
          <a:prstGeom prst="rect">
            <a:avLst/>
          </a:prstGeom>
          <a:noFill/>
        </p:spPr>
        <p:txBody>
          <a:bodyPr wrap="square" lIns="0" tIns="0" rIns="0" bIns="0" rtlCol="0">
            <a:spAutoFit/>
          </a:bodyPr>
          <a:lstStyle/>
          <a:p>
            <a:pPr algn="ctr"/>
            <a:r>
              <a:rPr lang="zh-CN" altLang="en-US" sz="1000" b="1" dirty="0">
                <a:solidFill>
                  <a:schemeClr val="bg1"/>
                </a:solidFill>
                <a:latin typeface="微软雅黑" panose="020B0503020204020204" pitchFamily="34" charset="-122"/>
                <a:ea typeface="微软雅黑" panose="020B0503020204020204" pitchFamily="34" charset="-122"/>
              </a:rPr>
              <a:t>项目收费</a:t>
            </a:r>
          </a:p>
        </p:txBody>
      </p:sp>
      <p:sp>
        <p:nvSpPr>
          <p:cNvPr id="49" name="TextBox 48"/>
          <p:cNvSpPr txBox="1"/>
          <p:nvPr/>
        </p:nvSpPr>
        <p:spPr>
          <a:xfrm>
            <a:off x="5550186" y="3168358"/>
            <a:ext cx="1166506" cy="153888"/>
          </a:xfrm>
          <a:prstGeom prst="rect">
            <a:avLst/>
          </a:prstGeom>
          <a:noFill/>
        </p:spPr>
        <p:txBody>
          <a:bodyPr wrap="square" lIns="0" tIns="0" rIns="0" bIns="0" rtlCol="0">
            <a:spAutoFit/>
          </a:bodyPr>
          <a:lstStyle/>
          <a:p>
            <a:pPr algn="ctr"/>
            <a:r>
              <a:rPr lang="zh-CN" altLang="en-US" sz="1000" b="1" dirty="0">
                <a:solidFill>
                  <a:schemeClr val="bg1"/>
                </a:solidFill>
                <a:latin typeface="微软雅黑" panose="020B0503020204020204" pitchFamily="34" charset="-122"/>
                <a:ea typeface="微软雅黑" panose="020B0503020204020204" pitchFamily="34" charset="-122"/>
              </a:rPr>
              <a:t>免费</a:t>
            </a:r>
          </a:p>
        </p:txBody>
      </p:sp>
      <p:sp>
        <p:nvSpPr>
          <p:cNvPr id="50" name="TextBox 49"/>
          <p:cNvSpPr txBox="1"/>
          <p:nvPr/>
        </p:nvSpPr>
        <p:spPr>
          <a:xfrm>
            <a:off x="8106622" y="3168358"/>
            <a:ext cx="1166506" cy="153888"/>
          </a:xfrm>
          <a:prstGeom prst="rect">
            <a:avLst/>
          </a:prstGeom>
          <a:noFill/>
        </p:spPr>
        <p:txBody>
          <a:bodyPr wrap="square" lIns="0" tIns="0" rIns="0" bIns="0" rtlCol="0">
            <a:spAutoFit/>
          </a:bodyPr>
          <a:lstStyle/>
          <a:p>
            <a:pPr algn="ctr"/>
            <a:r>
              <a:rPr lang="zh-CN" altLang="en-US" sz="1000" b="1" dirty="0">
                <a:solidFill>
                  <a:schemeClr val="bg1"/>
                </a:solidFill>
                <a:latin typeface="微软雅黑" panose="020B0503020204020204" pitchFamily="34" charset="-122"/>
                <a:ea typeface="微软雅黑" panose="020B0503020204020204" pitchFamily="34" charset="-122"/>
              </a:rPr>
              <a:t>买卖抽成</a:t>
            </a:r>
          </a:p>
        </p:txBody>
      </p:sp>
      <p:sp>
        <p:nvSpPr>
          <p:cNvPr id="51" name="Freeform 12"/>
          <p:cNvSpPr/>
          <p:nvPr/>
        </p:nvSpPr>
        <p:spPr bwMode="auto">
          <a:xfrm>
            <a:off x="1608509" y="4077072"/>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3CCCC7"/>
          </a:solidFill>
          <a:ln>
            <a:noFill/>
          </a:ln>
        </p:spPr>
        <p:txBody>
          <a:bodyPr/>
          <a:lstStyle/>
          <a:p>
            <a:endParaRPr lang="zh-CN" altLang="en-US">
              <a:solidFill>
                <a:schemeClr val="tx1">
                  <a:lumMod val="50000"/>
                  <a:lumOff val="50000"/>
                </a:schemeClr>
              </a:solidFill>
            </a:endParaRPr>
          </a:p>
        </p:txBody>
      </p:sp>
      <p:sp>
        <p:nvSpPr>
          <p:cNvPr id="52" name="Freeform 12"/>
          <p:cNvSpPr/>
          <p:nvPr/>
        </p:nvSpPr>
        <p:spPr bwMode="auto">
          <a:xfrm flipH="1" flipV="1">
            <a:off x="10249469" y="5111353"/>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3CCCC7"/>
          </a:solidFill>
          <a:ln>
            <a:noFill/>
          </a:ln>
        </p:spPr>
        <p:txBody>
          <a:bodyPr/>
          <a:lstStyle/>
          <a:p>
            <a:endParaRPr lang="zh-CN" altLang="en-US">
              <a:solidFill>
                <a:schemeClr val="tx1">
                  <a:lumMod val="50000"/>
                  <a:lumOff val="50000"/>
                </a:schemeClr>
              </a:solidFill>
            </a:endParaRPr>
          </a:p>
        </p:txBody>
      </p:sp>
      <p:sp>
        <p:nvSpPr>
          <p:cNvPr id="53" name="TextBox 52"/>
          <p:cNvSpPr txBox="1"/>
          <p:nvPr/>
        </p:nvSpPr>
        <p:spPr>
          <a:xfrm>
            <a:off x="1968549" y="4391273"/>
            <a:ext cx="8545239" cy="932563"/>
          </a:xfrm>
          <a:prstGeom prst="rect">
            <a:avLst/>
          </a:prstGeom>
          <a:noFill/>
        </p:spPr>
        <p:txBody>
          <a:bodyPr wrap="square" rtlCol="0">
            <a:spAutoFit/>
          </a:bodyPr>
          <a:lstStyle/>
          <a:p>
            <a:pPr>
              <a:lnSpc>
                <a:spcPct val="130000"/>
              </a:lnSpc>
              <a:spcBef>
                <a:spcPct val="0"/>
              </a:spcBef>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目前来说，我们免费</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提供开发平台供软件公司直接使用，辅以收费的项目服务和应用商城买卖抽成作为整个产品体系，让</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端客户在投入使用云易创平台的同时，可以更加无顾虑的清晰知道云易创平台能够确切帮助他们的公司的业务进行快速增长。</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4" name="文本框 9"/>
          <p:cNvSpPr txBox="1"/>
          <p:nvPr/>
        </p:nvSpPr>
        <p:spPr>
          <a:xfrm>
            <a:off x="985019" y="188640"/>
            <a:ext cx="4855782" cy="346249"/>
          </a:xfrm>
          <a:prstGeom prst="rect">
            <a:avLst/>
          </a:prstGeom>
          <a:noFill/>
        </p:spPr>
        <p:txBody>
          <a:bodyPr wrap="square" lIns="68580" tIns="34290" rIns="68580" bIns="34290" rtlCol="0">
            <a:spAutoFit/>
          </a:bodyPr>
          <a:lstStyle/>
          <a:p>
            <a:pPr marL="0" lvl="1"/>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产品体系</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以服务为主的开发平台产品</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5" name="六边形 54"/>
          <p:cNvSpPr/>
          <p:nvPr/>
        </p:nvSpPr>
        <p:spPr>
          <a:xfrm>
            <a:off x="241896" y="125398"/>
            <a:ext cx="481345" cy="414953"/>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9412843" y="188639"/>
            <a:ext cx="933216"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8" name="矩形 57"/>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9" name="六边形 58"/>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smtClean="0">
                <a:solidFill>
                  <a:schemeClr val="bg1"/>
                </a:solidFill>
                <a:latin typeface="微软雅黑" panose="020B0503020204020204" pitchFamily="34" charset="-122"/>
                <a:ea typeface="微软雅黑" panose="020B0503020204020204" pitchFamily="34" charset="-122"/>
              </a:rPr>
              <a:t>第二章</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61"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产品与运营</a:t>
            </a:r>
          </a:p>
        </p:txBody>
      </p:sp>
      <p:sp>
        <p:nvSpPr>
          <p:cNvPr id="62" name="KSO_Shape"/>
          <p:cNvSpPr/>
          <p:nvPr/>
        </p:nvSpPr>
        <p:spPr bwMode="auto">
          <a:xfrm>
            <a:off x="314939" y="195976"/>
            <a:ext cx="315555" cy="3124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63" name="矩形 62"/>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smtClean="0">
                <a:latin typeface="方正兰亭超细黑简体" panose="02000000000000000000" pitchFamily="2" charset="-122"/>
                <a:ea typeface="方正兰亭超细黑简体" panose="02000000000000000000" pitchFamily="2" charset="-122"/>
              </a:rPr>
              <a:t> 1</a:t>
            </a:r>
            <a:r>
              <a:rPr lang="zh-CN" altLang="en-US" dirty="0" smtClean="0">
                <a:latin typeface="方正兰亭超细黑简体" panose="02000000000000000000" pitchFamily="2" charset="-122"/>
                <a:ea typeface="方正兰亭超细黑简体" panose="02000000000000000000" pitchFamily="2" charset="-122"/>
              </a:rPr>
              <a:t>２</a:t>
            </a:r>
            <a:endParaRPr lang="zh-CN" dirty="0">
              <a:latin typeface="方正兰亭超细黑简体" panose="02000000000000000000" pitchFamily="2" charset="-122"/>
              <a:ea typeface="方正兰亭超细黑简体" panose="02000000000000000000" pitchFamily="2" charset="-122"/>
            </a:endParaRPr>
          </a:p>
        </p:txBody>
      </p:sp>
      <p:sp>
        <p:nvSpPr>
          <p:cNvPr id="68" name="TextBox 67"/>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290">
                                          <p:stCondLst>
                                            <p:cond delay="0"/>
                                          </p:stCondLst>
                                        </p:cTn>
                                        <p:tgtEl>
                                          <p:spTgt spid="21"/>
                                        </p:tgtEl>
                                      </p:cBhvr>
                                    </p:animEffect>
                                    <p:anim calcmode="lin" valueType="num">
                                      <p:cBhvr>
                                        <p:cTn id="8" dur="911"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1"/>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1"/>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1"/>
                                        </p:tgtEl>
                                        <p:attrNameLst>
                                          <p:attrName>ppt_y</p:attrName>
                                        </p:attrNameLst>
                                      </p:cBhvr>
                                      <p:tavLst>
                                        <p:tav tm="0" fmla="#ppt_y-sin(pi*$)/81">
                                          <p:val>
                                            <p:fltVal val="0"/>
                                          </p:val>
                                        </p:tav>
                                        <p:tav tm="100000">
                                          <p:val>
                                            <p:fltVal val="1"/>
                                          </p:val>
                                        </p:tav>
                                      </p:tavLst>
                                    </p:anim>
                                    <p:animScale>
                                      <p:cBhvr>
                                        <p:cTn id="13" dur="13">
                                          <p:stCondLst>
                                            <p:cond delay="325"/>
                                          </p:stCondLst>
                                        </p:cTn>
                                        <p:tgtEl>
                                          <p:spTgt spid="21"/>
                                        </p:tgtEl>
                                      </p:cBhvr>
                                      <p:to x="100000" y="60000"/>
                                    </p:animScale>
                                    <p:animScale>
                                      <p:cBhvr>
                                        <p:cTn id="14" dur="83" decel="50000">
                                          <p:stCondLst>
                                            <p:cond delay="338"/>
                                          </p:stCondLst>
                                        </p:cTn>
                                        <p:tgtEl>
                                          <p:spTgt spid="21"/>
                                        </p:tgtEl>
                                      </p:cBhvr>
                                      <p:to x="100000" y="100000"/>
                                    </p:animScale>
                                    <p:animScale>
                                      <p:cBhvr>
                                        <p:cTn id="15" dur="13">
                                          <p:stCondLst>
                                            <p:cond delay="656"/>
                                          </p:stCondLst>
                                        </p:cTn>
                                        <p:tgtEl>
                                          <p:spTgt spid="21"/>
                                        </p:tgtEl>
                                      </p:cBhvr>
                                      <p:to x="100000" y="80000"/>
                                    </p:animScale>
                                    <p:animScale>
                                      <p:cBhvr>
                                        <p:cTn id="16" dur="83" decel="50000">
                                          <p:stCondLst>
                                            <p:cond delay="669"/>
                                          </p:stCondLst>
                                        </p:cTn>
                                        <p:tgtEl>
                                          <p:spTgt spid="21"/>
                                        </p:tgtEl>
                                      </p:cBhvr>
                                      <p:to x="100000" y="100000"/>
                                    </p:animScale>
                                    <p:animScale>
                                      <p:cBhvr>
                                        <p:cTn id="17" dur="13">
                                          <p:stCondLst>
                                            <p:cond delay="821"/>
                                          </p:stCondLst>
                                        </p:cTn>
                                        <p:tgtEl>
                                          <p:spTgt spid="21"/>
                                        </p:tgtEl>
                                      </p:cBhvr>
                                      <p:to x="100000" y="90000"/>
                                    </p:animScale>
                                    <p:animScale>
                                      <p:cBhvr>
                                        <p:cTn id="18" dur="83" decel="50000">
                                          <p:stCondLst>
                                            <p:cond delay="834"/>
                                          </p:stCondLst>
                                        </p:cTn>
                                        <p:tgtEl>
                                          <p:spTgt spid="21"/>
                                        </p:tgtEl>
                                      </p:cBhvr>
                                      <p:to x="100000" y="100000"/>
                                    </p:animScale>
                                    <p:animScale>
                                      <p:cBhvr>
                                        <p:cTn id="19" dur="13">
                                          <p:stCondLst>
                                            <p:cond delay="904"/>
                                          </p:stCondLst>
                                        </p:cTn>
                                        <p:tgtEl>
                                          <p:spTgt spid="21"/>
                                        </p:tgtEl>
                                      </p:cBhvr>
                                      <p:to x="100000" y="95000"/>
                                    </p:animScale>
                                    <p:animScale>
                                      <p:cBhvr>
                                        <p:cTn id="20" dur="83" decel="50000">
                                          <p:stCondLst>
                                            <p:cond delay="917"/>
                                          </p:stCondLst>
                                        </p:cTn>
                                        <p:tgtEl>
                                          <p:spTgt spid="21"/>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down)">
                                      <p:cBhvr>
                                        <p:cTn id="23" dur="290">
                                          <p:stCondLst>
                                            <p:cond delay="0"/>
                                          </p:stCondLst>
                                        </p:cTn>
                                        <p:tgtEl>
                                          <p:spTgt spid="48"/>
                                        </p:tgtEl>
                                      </p:cBhvr>
                                    </p:animEffect>
                                    <p:anim calcmode="lin" valueType="num">
                                      <p:cBhvr>
                                        <p:cTn id="24" dur="911" tmFilter="0,0; 0.14,0.36; 0.43,0.73; 0.71,0.91; 1.0,1.0">
                                          <p:stCondLst>
                                            <p:cond delay="0"/>
                                          </p:stCondLst>
                                        </p:cTn>
                                        <p:tgtEl>
                                          <p:spTgt spid="48"/>
                                        </p:tgtEl>
                                        <p:attrNameLst>
                                          <p:attrName>ppt_x</p:attrName>
                                        </p:attrNameLst>
                                      </p:cBhvr>
                                      <p:tavLst>
                                        <p:tav tm="0">
                                          <p:val>
                                            <p:strVal val="#ppt_x-0.25"/>
                                          </p:val>
                                        </p:tav>
                                        <p:tav tm="100000">
                                          <p:val>
                                            <p:strVal val="#ppt_x"/>
                                          </p:val>
                                        </p:tav>
                                      </p:tavLst>
                                    </p:anim>
                                    <p:anim calcmode="lin" valueType="num">
                                      <p:cBhvr>
                                        <p:cTn id="25" dur="332" tmFilter="0.0,0.0; 0.25,0.07; 0.50,0.2; 0.75,0.467; 1.0,1.0">
                                          <p:stCondLst>
                                            <p:cond delay="0"/>
                                          </p:stCondLst>
                                        </p:cTn>
                                        <p:tgtEl>
                                          <p:spTgt spid="48"/>
                                        </p:tgtEl>
                                        <p:attrNameLst>
                                          <p:attrName>ppt_y</p:attrName>
                                        </p:attrNameLst>
                                      </p:cBhvr>
                                      <p:tavLst>
                                        <p:tav tm="0" fmla="#ppt_y-sin(pi*$)/3">
                                          <p:val>
                                            <p:fltVal val="0.5"/>
                                          </p:val>
                                        </p:tav>
                                        <p:tav tm="100000">
                                          <p:val>
                                            <p:fltVal val="1"/>
                                          </p:val>
                                        </p:tav>
                                      </p:tavLst>
                                    </p:anim>
                                    <p:anim calcmode="lin" valueType="num">
                                      <p:cBhvr>
                                        <p:cTn id="26" dur="332" tmFilter="0, 0; 0.125,0.2665; 0.25,0.4; 0.375,0.465; 0.5,0.5;  0.625,0.535; 0.75,0.6; 0.875,0.7335; 1,1">
                                          <p:stCondLst>
                                            <p:cond delay="332"/>
                                          </p:stCondLst>
                                        </p:cTn>
                                        <p:tgtEl>
                                          <p:spTgt spid="48"/>
                                        </p:tgtEl>
                                        <p:attrNameLst>
                                          <p:attrName>ppt_y</p:attrName>
                                        </p:attrNameLst>
                                      </p:cBhvr>
                                      <p:tavLst>
                                        <p:tav tm="0" fmla="#ppt_y-sin(pi*$)/9">
                                          <p:val>
                                            <p:fltVal val="0"/>
                                          </p:val>
                                        </p:tav>
                                        <p:tav tm="100000">
                                          <p:val>
                                            <p:fltVal val="1"/>
                                          </p:val>
                                        </p:tav>
                                      </p:tavLst>
                                    </p:anim>
                                    <p:anim calcmode="lin" valueType="num">
                                      <p:cBhvr>
                                        <p:cTn id="27" dur="166" tmFilter="0, 0; 0.125,0.2665; 0.25,0.4; 0.375,0.465; 0.5,0.5;  0.625,0.535; 0.75,0.6; 0.875,0.7335; 1,1">
                                          <p:stCondLst>
                                            <p:cond delay="662"/>
                                          </p:stCondLst>
                                        </p:cTn>
                                        <p:tgtEl>
                                          <p:spTgt spid="48"/>
                                        </p:tgtEl>
                                        <p:attrNameLst>
                                          <p:attrName>ppt_y</p:attrName>
                                        </p:attrNameLst>
                                      </p:cBhvr>
                                      <p:tavLst>
                                        <p:tav tm="0" fmla="#ppt_y-sin(pi*$)/27">
                                          <p:val>
                                            <p:fltVal val="0"/>
                                          </p:val>
                                        </p:tav>
                                        <p:tav tm="100000">
                                          <p:val>
                                            <p:fltVal val="1"/>
                                          </p:val>
                                        </p:tav>
                                      </p:tavLst>
                                    </p:anim>
                                    <p:anim calcmode="lin" valueType="num">
                                      <p:cBhvr>
                                        <p:cTn id="28" dur="82" tmFilter="0, 0; 0.125,0.2665; 0.25,0.4; 0.375,0.465; 0.5,0.5;  0.625,0.535; 0.75,0.6; 0.875,0.7335; 1,1">
                                          <p:stCondLst>
                                            <p:cond delay="828"/>
                                          </p:stCondLst>
                                        </p:cTn>
                                        <p:tgtEl>
                                          <p:spTgt spid="48"/>
                                        </p:tgtEl>
                                        <p:attrNameLst>
                                          <p:attrName>ppt_y</p:attrName>
                                        </p:attrNameLst>
                                      </p:cBhvr>
                                      <p:tavLst>
                                        <p:tav tm="0" fmla="#ppt_y-sin(pi*$)/81">
                                          <p:val>
                                            <p:fltVal val="0"/>
                                          </p:val>
                                        </p:tav>
                                        <p:tav tm="100000">
                                          <p:val>
                                            <p:fltVal val="1"/>
                                          </p:val>
                                        </p:tav>
                                      </p:tavLst>
                                    </p:anim>
                                    <p:animScale>
                                      <p:cBhvr>
                                        <p:cTn id="29" dur="13">
                                          <p:stCondLst>
                                            <p:cond delay="325"/>
                                          </p:stCondLst>
                                        </p:cTn>
                                        <p:tgtEl>
                                          <p:spTgt spid="48"/>
                                        </p:tgtEl>
                                      </p:cBhvr>
                                      <p:to x="100000" y="60000"/>
                                    </p:animScale>
                                    <p:animScale>
                                      <p:cBhvr>
                                        <p:cTn id="30" dur="83" decel="50000">
                                          <p:stCondLst>
                                            <p:cond delay="338"/>
                                          </p:stCondLst>
                                        </p:cTn>
                                        <p:tgtEl>
                                          <p:spTgt spid="48"/>
                                        </p:tgtEl>
                                      </p:cBhvr>
                                      <p:to x="100000" y="100000"/>
                                    </p:animScale>
                                    <p:animScale>
                                      <p:cBhvr>
                                        <p:cTn id="31" dur="13">
                                          <p:stCondLst>
                                            <p:cond delay="656"/>
                                          </p:stCondLst>
                                        </p:cTn>
                                        <p:tgtEl>
                                          <p:spTgt spid="48"/>
                                        </p:tgtEl>
                                      </p:cBhvr>
                                      <p:to x="100000" y="80000"/>
                                    </p:animScale>
                                    <p:animScale>
                                      <p:cBhvr>
                                        <p:cTn id="32" dur="83" decel="50000">
                                          <p:stCondLst>
                                            <p:cond delay="669"/>
                                          </p:stCondLst>
                                        </p:cTn>
                                        <p:tgtEl>
                                          <p:spTgt spid="48"/>
                                        </p:tgtEl>
                                      </p:cBhvr>
                                      <p:to x="100000" y="100000"/>
                                    </p:animScale>
                                    <p:animScale>
                                      <p:cBhvr>
                                        <p:cTn id="33" dur="13">
                                          <p:stCondLst>
                                            <p:cond delay="821"/>
                                          </p:stCondLst>
                                        </p:cTn>
                                        <p:tgtEl>
                                          <p:spTgt spid="48"/>
                                        </p:tgtEl>
                                      </p:cBhvr>
                                      <p:to x="100000" y="90000"/>
                                    </p:animScale>
                                    <p:animScale>
                                      <p:cBhvr>
                                        <p:cTn id="34" dur="83" decel="50000">
                                          <p:stCondLst>
                                            <p:cond delay="834"/>
                                          </p:stCondLst>
                                        </p:cTn>
                                        <p:tgtEl>
                                          <p:spTgt spid="48"/>
                                        </p:tgtEl>
                                      </p:cBhvr>
                                      <p:to x="100000" y="100000"/>
                                    </p:animScale>
                                    <p:animScale>
                                      <p:cBhvr>
                                        <p:cTn id="35" dur="13">
                                          <p:stCondLst>
                                            <p:cond delay="904"/>
                                          </p:stCondLst>
                                        </p:cTn>
                                        <p:tgtEl>
                                          <p:spTgt spid="48"/>
                                        </p:tgtEl>
                                      </p:cBhvr>
                                      <p:to x="100000" y="95000"/>
                                    </p:animScale>
                                    <p:animScale>
                                      <p:cBhvr>
                                        <p:cTn id="36" dur="83" decel="50000">
                                          <p:stCondLst>
                                            <p:cond delay="917"/>
                                          </p:stCondLst>
                                        </p:cTn>
                                        <p:tgtEl>
                                          <p:spTgt spid="48"/>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down)">
                                      <p:cBhvr>
                                        <p:cTn id="39" dur="290">
                                          <p:stCondLst>
                                            <p:cond delay="0"/>
                                          </p:stCondLst>
                                        </p:cTn>
                                        <p:tgtEl>
                                          <p:spTgt spid="18"/>
                                        </p:tgtEl>
                                      </p:cBhvr>
                                    </p:animEffect>
                                    <p:anim calcmode="lin" valueType="num">
                                      <p:cBhvr>
                                        <p:cTn id="40" dur="911"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41" dur="332"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42" dur="332" tmFilter="0, 0; 0.125,0.2665; 0.25,0.4; 0.375,0.465; 0.5,0.5;  0.625,0.535; 0.75,0.6; 0.875,0.7335; 1,1">
                                          <p:stCondLst>
                                            <p:cond delay="332"/>
                                          </p:stCondLst>
                                        </p:cTn>
                                        <p:tgtEl>
                                          <p:spTgt spid="18"/>
                                        </p:tgtEl>
                                        <p:attrNameLst>
                                          <p:attrName>ppt_y</p:attrName>
                                        </p:attrNameLst>
                                      </p:cBhvr>
                                      <p:tavLst>
                                        <p:tav tm="0" fmla="#ppt_y-sin(pi*$)/9">
                                          <p:val>
                                            <p:fltVal val="0"/>
                                          </p:val>
                                        </p:tav>
                                        <p:tav tm="100000">
                                          <p:val>
                                            <p:fltVal val="1"/>
                                          </p:val>
                                        </p:tav>
                                      </p:tavLst>
                                    </p:anim>
                                    <p:anim calcmode="lin" valueType="num">
                                      <p:cBhvr>
                                        <p:cTn id="43" dur="166" tmFilter="0, 0; 0.125,0.2665; 0.25,0.4; 0.375,0.465; 0.5,0.5;  0.625,0.535; 0.75,0.6; 0.875,0.7335; 1,1">
                                          <p:stCondLst>
                                            <p:cond delay="662"/>
                                          </p:stCondLst>
                                        </p:cTn>
                                        <p:tgtEl>
                                          <p:spTgt spid="18"/>
                                        </p:tgtEl>
                                        <p:attrNameLst>
                                          <p:attrName>ppt_y</p:attrName>
                                        </p:attrNameLst>
                                      </p:cBhvr>
                                      <p:tavLst>
                                        <p:tav tm="0" fmla="#ppt_y-sin(pi*$)/27">
                                          <p:val>
                                            <p:fltVal val="0"/>
                                          </p:val>
                                        </p:tav>
                                        <p:tav tm="100000">
                                          <p:val>
                                            <p:fltVal val="1"/>
                                          </p:val>
                                        </p:tav>
                                      </p:tavLst>
                                    </p:anim>
                                    <p:anim calcmode="lin" valueType="num">
                                      <p:cBhvr>
                                        <p:cTn id="44" dur="82" tmFilter="0, 0; 0.125,0.2665; 0.25,0.4; 0.375,0.465; 0.5,0.5;  0.625,0.535; 0.75,0.6; 0.875,0.7335; 1,1">
                                          <p:stCondLst>
                                            <p:cond delay="828"/>
                                          </p:stCondLst>
                                        </p:cTn>
                                        <p:tgtEl>
                                          <p:spTgt spid="18"/>
                                        </p:tgtEl>
                                        <p:attrNameLst>
                                          <p:attrName>ppt_y</p:attrName>
                                        </p:attrNameLst>
                                      </p:cBhvr>
                                      <p:tavLst>
                                        <p:tav tm="0" fmla="#ppt_y-sin(pi*$)/81">
                                          <p:val>
                                            <p:fltVal val="0"/>
                                          </p:val>
                                        </p:tav>
                                        <p:tav tm="100000">
                                          <p:val>
                                            <p:fltVal val="1"/>
                                          </p:val>
                                        </p:tav>
                                      </p:tavLst>
                                    </p:anim>
                                    <p:animScale>
                                      <p:cBhvr>
                                        <p:cTn id="45" dur="13">
                                          <p:stCondLst>
                                            <p:cond delay="325"/>
                                          </p:stCondLst>
                                        </p:cTn>
                                        <p:tgtEl>
                                          <p:spTgt spid="18"/>
                                        </p:tgtEl>
                                      </p:cBhvr>
                                      <p:to x="100000" y="60000"/>
                                    </p:animScale>
                                    <p:animScale>
                                      <p:cBhvr>
                                        <p:cTn id="46" dur="83" decel="50000">
                                          <p:stCondLst>
                                            <p:cond delay="338"/>
                                          </p:stCondLst>
                                        </p:cTn>
                                        <p:tgtEl>
                                          <p:spTgt spid="18"/>
                                        </p:tgtEl>
                                      </p:cBhvr>
                                      <p:to x="100000" y="100000"/>
                                    </p:animScale>
                                    <p:animScale>
                                      <p:cBhvr>
                                        <p:cTn id="47" dur="13">
                                          <p:stCondLst>
                                            <p:cond delay="656"/>
                                          </p:stCondLst>
                                        </p:cTn>
                                        <p:tgtEl>
                                          <p:spTgt spid="18"/>
                                        </p:tgtEl>
                                      </p:cBhvr>
                                      <p:to x="100000" y="80000"/>
                                    </p:animScale>
                                    <p:animScale>
                                      <p:cBhvr>
                                        <p:cTn id="48" dur="83" decel="50000">
                                          <p:stCondLst>
                                            <p:cond delay="669"/>
                                          </p:stCondLst>
                                        </p:cTn>
                                        <p:tgtEl>
                                          <p:spTgt spid="18"/>
                                        </p:tgtEl>
                                      </p:cBhvr>
                                      <p:to x="100000" y="100000"/>
                                    </p:animScale>
                                    <p:animScale>
                                      <p:cBhvr>
                                        <p:cTn id="49" dur="13">
                                          <p:stCondLst>
                                            <p:cond delay="821"/>
                                          </p:stCondLst>
                                        </p:cTn>
                                        <p:tgtEl>
                                          <p:spTgt spid="18"/>
                                        </p:tgtEl>
                                      </p:cBhvr>
                                      <p:to x="100000" y="90000"/>
                                    </p:animScale>
                                    <p:animScale>
                                      <p:cBhvr>
                                        <p:cTn id="50" dur="83" decel="50000">
                                          <p:stCondLst>
                                            <p:cond delay="834"/>
                                          </p:stCondLst>
                                        </p:cTn>
                                        <p:tgtEl>
                                          <p:spTgt spid="18"/>
                                        </p:tgtEl>
                                      </p:cBhvr>
                                      <p:to x="100000" y="100000"/>
                                    </p:animScale>
                                    <p:animScale>
                                      <p:cBhvr>
                                        <p:cTn id="51" dur="13">
                                          <p:stCondLst>
                                            <p:cond delay="904"/>
                                          </p:stCondLst>
                                        </p:cTn>
                                        <p:tgtEl>
                                          <p:spTgt spid="18"/>
                                        </p:tgtEl>
                                      </p:cBhvr>
                                      <p:to x="100000" y="95000"/>
                                    </p:animScale>
                                    <p:animScale>
                                      <p:cBhvr>
                                        <p:cTn id="52" dur="83" decel="50000">
                                          <p:stCondLst>
                                            <p:cond delay="917"/>
                                          </p:stCondLst>
                                        </p:cTn>
                                        <p:tgtEl>
                                          <p:spTgt spid="18"/>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wipe(down)">
                                      <p:cBhvr>
                                        <p:cTn id="55" dur="290">
                                          <p:stCondLst>
                                            <p:cond delay="0"/>
                                          </p:stCondLst>
                                        </p:cTn>
                                        <p:tgtEl>
                                          <p:spTgt spid="30"/>
                                        </p:tgtEl>
                                      </p:cBhvr>
                                    </p:animEffect>
                                    <p:anim calcmode="lin" valueType="num">
                                      <p:cBhvr>
                                        <p:cTn id="56" dur="911"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57" dur="332"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58" dur="332" tmFilter="0, 0; 0.125,0.2665; 0.25,0.4; 0.375,0.465; 0.5,0.5;  0.625,0.535; 0.75,0.6; 0.875,0.7335; 1,1">
                                          <p:stCondLst>
                                            <p:cond delay="332"/>
                                          </p:stCondLst>
                                        </p:cTn>
                                        <p:tgtEl>
                                          <p:spTgt spid="30"/>
                                        </p:tgtEl>
                                        <p:attrNameLst>
                                          <p:attrName>ppt_y</p:attrName>
                                        </p:attrNameLst>
                                      </p:cBhvr>
                                      <p:tavLst>
                                        <p:tav tm="0" fmla="#ppt_y-sin(pi*$)/9">
                                          <p:val>
                                            <p:fltVal val="0"/>
                                          </p:val>
                                        </p:tav>
                                        <p:tav tm="100000">
                                          <p:val>
                                            <p:fltVal val="1"/>
                                          </p:val>
                                        </p:tav>
                                      </p:tavLst>
                                    </p:anim>
                                    <p:anim calcmode="lin" valueType="num">
                                      <p:cBhvr>
                                        <p:cTn id="59" dur="166" tmFilter="0, 0; 0.125,0.2665; 0.25,0.4; 0.375,0.465; 0.5,0.5;  0.625,0.535; 0.75,0.6; 0.875,0.7335; 1,1">
                                          <p:stCondLst>
                                            <p:cond delay="662"/>
                                          </p:stCondLst>
                                        </p:cTn>
                                        <p:tgtEl>
                                          <p:spTgt spid="30"/>
                                        </p:tgtEl>
                                        <p:attrNameLst>
                                          <p:attrName>ppt_y</p:attrName>
                                        </p:attrNameLst>
                                      </p:cBhvr>
                                      <p:tavLst>
                                        <p:tav tm="0" fmla="#ppt_y-sin(pi*$)/27">
                                          <p:val>
                                            <p:fltVal val="0"/>
                                          </p:val>
                                        </p:tav>
                                        <p:tav tm="100000">
                                          <p:val>
                                            <p:fltVal val="1"/>
                                          </p:val>
                                        </p:tav>
                                      </p:tavLst>
                                    </p:anim>
                                    <p:anim calcmode="lin" valueType="num">
                                      <p:cBhvr>
                                        <p:cTn id="60" dur="82" tmFilter="0, 0; 0.125,0.2665; 0.25,0.4; 0.375,0.465; 0.5,0.5;  0.625,0.535; 0.75,0.6; 0.875,0.7335; 1,1">
                                          <p:stCondLst>
                                            <p:cond delay="828"/>
                                          </p:stCondLst>
                                        </p:cTn>
                                        <p:tgtEl>
                                          <p:spTgt spid="30"/>
                                        </p:tgtEl>
                                        <p:attrNameLst>
                                          <p:attrName>ppt_y</p:attrName>
                                        </p:attrNameLst>
                                      </p:cBhvr>
                                      <p:tavLst>
                                        <p:tav tm="0" fmla="#ppt_y-sin(pi*$)/81">
                                          <p:val>
                                            <p:fltVal val="0"/>
                                          </p:val>
                                        </p:tav>
                                        <p:tav tm="100000">
                                          <p:val>
                                            <p:fltVal val="1"/>
                                          </p:val>
                                        </p:tav>
                                      </p:tavLst>
                                    </p:anim>
                                    <p:animScale>
                                      <p:cBhvr>
                                        <p:cTn id="61" dur="13">
                                          <p:stCondLst>
                                            <p:cond delay="325"/>
                                          </p:stCondLst>
                                        </p:cTn>
                                        <p:tgtEl>
                                          <p:spTgt spid="30"/>
                                        </p:tgtEl>
                                      </p:cBhvr>
                                      <p:to x="100000" y="60000"/>
                                    </p:animScale>
                                    <p:animScale>
                                      <p:cBhvr>
                                        <p:cTn id="62" dur="83" decel="50000">
                                          <p:stCondLst>
                                            <p:cond delay="338"/>
                                          </p:stCondLst>
                                        </p:cTn>
                                        <p:tgtEl>
                                          <p:spTgt spid="30"/>
                                        </p:tgtEl>
                                      </p:cBhvr>
                                      <p:to x="100000" y="100000"/>
                                    </p:animScale>
                                    <p:animScale>
                                      <p:cBhvr>
                                        <p:cTn id="63" dur="13">
                                          <p:stCondLst>
                                            <p:cond delay="656"/>
                                          </p:stCondLst>
                                        </p:cTn>
                                        <p:tgtEl>
                                          <p:spTgt spid="30"/>
                                        </p:tgtEl>
                                      </p:cBhvr>
                                      <p:to x="100000" y="80000"/>
                                    </p:animScale>
                                    <p:animScale>
                                      <p:cBhvr>
                                        <p:cTn id="64" dur="83" decel="50000">
                                          <p:stCondLst>
                                            <p:cond delay="669"/>
                                          </p:stCondLst>
                                        </p:cTn>
                                        <p:tgtEl>
                                          <p:spTgt spid="30"/>
                                        </p:tgtEl>
                                      </p:cBhvr>
                                      <p:to x="100000" y="100000"/>
                                    </p:animScale>
                                    <p:animScale>
                                      <p:cBhvr>
                                        <p:cTn id="65" dur="13">
                                          <p:stCondLst>
                                            <p:cond delay="821"/>
                                          </p:stCondLst>
                                        </p:cTn>
                                        <p:tgtEl>
                                          <p:spTgt spid="30"/>
                                        </p:tgtEl>
                                      </p:cBhvr>
                                      <p:to x="100000" y="90000"/>
                                    </p:animScale>
                                    <p:animScale>
                                      <p:cBhvr>
                                        <p:cTn id="66" dur="83" decel="50000">
                                          <p:stCondLst>
                                            <p:cond delay="834"/>
                                          </p:stCondLst>
                                        </p:cTn>
                                        <p:tgtEl>
                                          <p:spTgt spid="30"/>
                                        </p:tgtEl>
                                      </p:cBhvr>
                                      <p:to x="100000" y="100000"/>
                                    </p:animScale>
                                    <p:animScale>
                                      <p:cBhvr>
                                        <p:cTn id="67" dur="13">
                                          <p:stCondLst>
                                            <p:cond delay="904"/>
                                          </p:stCondLst>
                                        </p:cTn>
                                        <p:tgtEl>
                                          <p:spTgt spid="30"/>
                                        </p:tgtEl>
                                      </p:cBhvr>
                                      <p:to x="100000" y="95000"/>
                                    </p:animScale>
                                    <p:animScale>
                                      <p:cBhvr>
                                        <p:cTn id="68" dur="83" decel="50000">
                                          <p:stCondLst>
                                            <p:cond delay="917"/>
                                          </p:stCondLst>
                                        </p:cTn>
                                        <p:tgtEl>
                                          <p:spTgt spid="30"/>
                                        </p:tgtEl>
                                      </p:cBhvr>
                                      <p:to x="100000" y="100000"/>
                                    </p:animScale>
                                  </p:childTnLst>
                                </p:cTn>
                              </p:par>
                            </p:childTnLst>
                          </p:cTn>
                        </p:par>
                        <p:par>
                          <p:cTn id="69" fill="hold">
                            <p:stCondLst>
                              <p:cond delay="1000"/>
                            </p:stCondLst>
                            <p:childTnLst>
                              <p:par>
                                <p:cTn id="70" presetID="31" presetClass="entr" presetSubtype="0" fill="hold" nodeType="afterEffect">
                                  <p:stCondLst>
                                    <p:cond delay="0"/>
                                  </p:stCondLst>
                                  <p:childTnLst>
                                    <p:set>
                                      <p:cBhvr>
                                        <p:cTn id="71" dur="1" fill="hold">
                                          <p:stCondLst>
                                            <p:cond delay="0"/>
                                          </p:stCondLst>
                                        </p:cTn>
                                        <p:tgtEl>
                                          <p:spTgt spid="31"/>
                                        </p:tgtEl>
                                        <p:attrNameLst>
                                          <p:attrName>style.visibility</p:attrName>
                                        </p:attrNameLst>
                                      </p:cBhvr>
                                      <p:to>
                                        <p:strVal val="visible"/>
                                      </p:to>
                                    </p:set>
                                    <p:anim calcmode="lin" valueType="num">
                                      <p:cBhvr>
                                        <p:cTn id="72" dur="700" fill="hold"/>
                                        <p:tgtEl>
                                          <p:spTgt spid="31"/>
                                        </p:tgtEl>
                                        <p:attrNameLst>
                                          <p:attrName>ppt_w</p:attrName>
                                        </p:attrNameLst>
                                      </p:cBhvr>
                                      <p:tavLst>
                                        <p:tav tm="0">
                                          <p:val>
                                            <p:fltVal val="0"/>
                                          </p:val>
                                        </p:tav>
                                        <p:tav tm="100000">
                                          <p:val>
                                            <p:strVal val="#ppt_w"/>
                                          </p:val>
                                        </p:tav>
                                      </p:tavLst>
                                    </p:anim>
                                    <p:anim calcmode="lin" valueType="num">
                                      <p:cBhvr>
                                        <p:cTn id="73" dur="700" fill="hold"/>
                                        <p:tgtEl>
                                          <p:spTgt spid="31"/>
                                        </p:tgtEl>
                                        <p:attrNameLst>
                                          <p:attrName>ppt_h</p:attrName>
                                        </p:attrNameLst>
                                      </p:cBhvr>
                                      <p:tavLst>
                                        <p:tav tm="0">
                                          <p:val>
                                            <p:fltVal val="0"/>
                                          </p:val>
                                        </p:tav>
                                        <p:tav tm="100000">
                                          <p:val>
                                            <p:strVal val="#ppt_h"/>
                                          </p:val>
                                        </p:tav>
                                      </p:tavLst>
                                    </p:anim>
                                    <p:anim calcmode="lin" valueType="num">
                                      <p:cBhvr>
                                        <p:cTn id="74" dur="700" fill="hold"/>
                                        <p:tgtEl>
                                          <p:spTgt spid="31"/>
                                        </p:tgtEl>
                                        <p:attrNameLst>
                                          <p:attrName>style.rotation</p:attrName>
                                        </p:attrNameLst>
                                      </p:cBhvr>
                                      <p:tavLst>
                                        <p:tav tm="0">
                                          <p:val>
                                            <p:fltVal val="90"/>
                                          </p:val>
                                        </p:tav>
                                        <p:tav tm="100000">
                                          <p:val>
                                            <p:fltVal val="0"/>
                                          </p:val>
                                        </p:tav>
                                      </p:tavLst>
                                    </p:anim>
                                    <p:animEffect transition="in" filter="fade">
                                      <p:cBhvr>
                                        <p:cTn id="75" dur="700"/>
                                        <p:tgtEl>
                                          <p:spTgt spid="31"/>
                                        </p:tgtEl>
                                      </p:cBhvr>
                                    </p:animEffect>
                                  </p:childTnLst>
                                </p:cTn>
                              </p:par>
                            </p:childTnLst>
                          </p:cTn>
                        </p:par>
                        <p:par>
                          <p:cTn id="76" fill="hold">
                            <p:stCondLst>
                              <p:cond delay="2000"/>
                            </p:stCondLst>
                            <p:childTnLst>
                              <p:par>
                                <p:cTn id="77" presetID="26" presetClass="entr" presetSubtype="0"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wipe(down)">
                                      <p:cBhvr>
                                        <p:cTn id="79" dur="290">
                                          <p:stCondLst>
                                            <p:cond delay="0"/>
                                          </p:stCondLst>
                                        </p:cTn>
                                        <p:tgtEl>
                                          <p:spTgt spid="19"/>
                                        </p:tgtEl>
                                      </p:cBhvr>
                                    </p:animEffect>
                                    <p:anim calcmode="lin" valueType="num">
                                      <p:cBhvr>
                                        <p:cTn id="80" dur="911"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81" dur="332"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82" dur="332" tmFilter="0, 0; 0.125,0.2665; 0.25,0.4; 0.375,0.465; 0.5,0.5;  0.625,0.535; 0.75,0.6; 0.875,0.7335; 1,1">
                                          <p:stCondLst>
                                            <p:cond delay="332"/>
                                          </p:stCondLst>
                                        </p:cTn>
                                        <p:tgtEl>
                                          <p:spTgt spid="19"/>
                                        </p:tgtEl>
                                        <p:attrNameLst>
                                          <p:attrName>ppt_y</p:attrName>
                                        </p:attrNameLst>
                                      </p:cBhvr>
                                      <p:tavLst>
                                        <p:tav tm="0" fmla="#ppt_y-sin(pi*$)/9">
                                          <p:val>
                                            <p:fltVal val="0"/>
                                          </p:val>
                                        </p:tav>
                                        <p:tav tm="100000">
                                          <p:val>
                                            <p:fltVal val="1"/>
                                          </p:val>
                                        </p:tav>
                                      </p:tavLst>
                                    </p:anim>
                                    <p:anim calcmode="lin" valueType="num">
                                      <p:cBhvr>
                                        <p:cTn id="83" dur="166" tmFilter="0, 0; 0.125,0.2665; 0.25,0.4; 0.375,0.465; 0.5,0.5;  0.625,0.535; 0.75,0.6; 0.875,0.7335; 1,1">
                                          <p:stCondLst>
                                            <p:cond delay="662"/>
                                          </p:stCondLst>
                                        </p:cTn>
                                        <p:tgtEl>
                                          <p:spTgt spid="19"/>
                                        </p:tgtEl>
                                        <p:attrNameLst>
                                          <p:attrName>ppt_y</p:attrName>
                                        </p:attrNameLst>
                                      </p:cBhvr>
                                      <p:tavLst>
                                        <p:tav tm="0" fmla="#ppt_y-sin(pi*$)/27">
                                          <p:val>
                                            <p:fltVal val="0"/>
                                          </p:val>
                                        </p:tav>
                                        <p:tav tm="100000">
                                          <p:val>
                                            <p:fltVal val="1"/>
                                          </p:val>
                                        </p:tav>
                                      </p:tavLst>
                                    </p:anim>
                                    <p:anim calcmode="lin" valueType="num">
                                      <p:cBhvr>
                                        <p:cTn id="84" dur="82" tmFilter="0, 0; 0.125,0.2665; 0.25,0.4; 0.375,0.465; 0.5,0.5;  0.625,0.535; 0.75,0.6; 0.875,0.7335; 1,1">
                                          <p:stCondLst>
                                            <p:cond delay="828"/>
                                          </p:stCondLst>
                                        </p:cTn>
                                        <p:tgtEl>
                                          <p:spTgt spid="19"/>
                                        </p:tgtEl>
                                        <p:attrNameLst>
                                          <p:attrName>ppt_y</p:attrName>
                                        </p:attrNameLst>
                                      </p:cBhvr>
                                      <p:tavLst>
                                        <p:tav tm="0" fmla="#ppt_y-sin(pi*$)/81">
                                          <p:val>
                                            <p:fltVal val="0"/>
                                          </p:val>
                                        </p:tav>
                                        <p:tav tm="100000">
                                          <p:val>
                                            <p:fltVal val="1"/>
                                          </p:val>
                                        </p:tav>
                                      </p:tavLst>
                                    </p:anim>
                                    <p:animScale>
                                      <p:cBhvr>
                                        <p:cTn id="85" dur="13">
                                          <p:stCondLst>
                                            <p:cond delay="325"/>
                                          </p:stCondLst>
                                        </p:cTn>
                                        <p:tgtEl>
                                          <p:spTgt spid="19"/>
                                        </p:tgtEl>
                                      </p:cBhvr>
                                      <p:to x="100000" y="60000"/>
                                    </p:animScale>
                                    <p:animScale>
                                      <p:cBhvr>
                                        <p:cTn id="86" dur="83" decel="50000">
                                          <p:stCondLst>
                                            <p:cond delay="338"/>
                                          </p:stCondLst>
                                        </p:cTn>
                                        <p:tgtEl>
                                          <p:spTgt spid="19"/>
                                        </p:tgtEl>
                                      </p:cBhvr>
                                      <p:to x="100000" y="100000"/>
                                    </p:animScale>
                                    <p:animScale>
                                      <p:cBhvr>
                                        <p:cTn id="87" dur="13">
                                          <p:stCondLst>
                                            <p:cond delay="656"/>
                                          </p:stCondLst>
                                        </p:cTn>
                                        <p:tgtEl>
                                          <p:spTgt spid="19"/>
                                        </p:tgtEl>
                                      </p:cBhvr>
                                      <p:to x="100000" y="80000"/>
                                    </p:animScale>
                                    <p:animScale>
                                      <p:cBhvr>
                                        <p:cTn id="88" dur="83" decel="50000">
                                          <p:stCondLst>
                                            <p:cond delay="669"/>
                                          </p:stCondLst>
                                        </p:cTn>
                                        <p:tgtEl>
                                          <p:spTgt spid="19"/>
                                        </p:tgtEl>
                                      </p:cBhvr>
                                      <p:to x="100000" y="100000"/>
                                    </p:animScale>
                                    <p:animScale>
                                      <p:cBhvr>
                                        <p:cTn id="89" dur="13">
                                          <p:stCondLst>
                                            <p:cond delay="821"/>
                                          </p:stCondLst>
                                        </p:cTn>
                                        <p:tgtEl>
                                          <p:spTgt spid="19"/>
                                        </p:tgtEl>
                                      </p:cBhvr>
                                      <p:to x="100000" y="90000"/>
                                    </p:animScale>
                                    <p:animScale>
                                      <p:cBhvr>
                                        <p:cTn id="90" dur="83" decel="50000">
                                          <p:stCondLst>
                                            <p:cond delay="834"/>
                                          </p:stCondLst>
                                        </p:cTn>
                                        <p:tgtEl>
                                          <p:spTgt spid="19"/>
                                        </p:tgtEl>
                                      </p:cBhvr>
                                      <p:to x="100000" y="100000"/>
                                    </p:animScale>
                                    <p:animScale>
                                      <p:cBhvr>
                                        <p:cTn id="91" dur="13">
                                          <p:stCondLst>
                                            <p:cond delay="904"/>
                                          </p:stCondLst>
                                        </p:cTn>
                                        <p:tgtEl>
                                          <p:spTgt spid="19"/>
                                        </p:tgtEl>
                                      </p:cBhvr>
                                      <p:to x="100000" y="95000"/>
                                    </p:animScale>
                                    <p:animScale>
                                      <p:cBhvr>
                                        <p:cTn id="92" dur="83" decel="50000">
                                          <p:stCondLst>
                                            <p:cond delay="917"/>
                                          </p:stCondLst>
                                        </p:cTn>
                                        <p:tgtEl>
                                          <p:spTgt spid="19"/>
                                        </p:tgtEl>
                                      </p:cBhvr>
                                      <p:to x="100000" y="100000"/>
                                    </p:animScale>
                                  </p:childTnLst>
                                </p:cTn>
                              </p:par>
                              <p:par>
                                <p:cTn id="93" presetID="26" presetClass="entr" presetSubtype="0" fill="hold" grpId="0" nodeType="withEffect">
                                  <p:stCondLst>
                                    <p:cond delay="0"/>
                                  </p:stCondLst>
                                  <p:childTnLst>
                                    <p:set>
                                      <p:cBhvr>
                                        <p:cTn id="94" dur="1" fill="hold">
                                          <p:stCondLst>
                                            <p:cond delay="0"/>
                                          </p:stCondLst>
                                        </p:cTn>
                                        <p:tgtEl>
                                          <p:spTgt spid="22"/>
                                        </p:tgtEl>
                                        <p:attrNameLst>
                                          <p:attrName>style.visibility</p:attrName>
                                        </p:attrNameLst>
                                      </p:cBhvr>
                                      <p:to>
                                        <p:strVal val="visible"/>
                                      </p:to>
                                    </p:set>
                                    <p:animEffect transition="in" filter="wipe(down)">
                                      <p:cBhvr>
                                        <p:cTn id="95" dur="290">
                                          <p:stCondLst>
                                            <p:cond delay="0"/>
                                          </p:stCondLst>
                                        </p:cTn>
                                        <p:tgtEl>
                                          <p:spTgt spid="22"/>
                                        </p:tgtEl>
                                      </p:cBhvr>
                                    </p:animEffect>
                                    <p:anim calcmode="lin" valueType="num">
                                      <p:cBhvr>
                                        <p:cTn id="96" dur="911"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97" dur="332"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98" dur="332" tmFilter="0, 0; 0.125,0.2665; 0.25,0.4; 0.375,0.465; 0.5,0.5;  0.625,0.535; 0.75,0.6; 0.875,0.7335; 1,1">
                                          <p:stCondLst>
                                            <p:cond delay="332"/>
                                          </p:stCondLst>
                                        </p:cTn>
                                        <p:tgtEl>
                                          <p:spTgt spid="22"/>
                                        </p:tgtEl>
                                        <p:attrNameLst>
                                          <p:attrName>ppt_y</p:attrName>
                                        </p:attrNameLst>
                                      </p:cBhvr>
                                      <p:tavLst>
                                        <p:tav tm="0" fmla="#ppt_y-sin(pi*$)/9">
                                          <p:val>
                                            <p:fltVal val="0"/>
                                          </p:val>
                                        </p:tav>
                                        <p:tav tm="100000">
                                          <p:val>
                                            <p:fltVal val="1"/>
                                          </p:val>
                                        </p:tav>
                                      </p:tavLst>
                                    </p:anim>
                                    <p:anim calcmode="lin" valueType="num">
                                      <p:cBhvr>
                                        <p:cTn id="99" dur="166" tmFilter="0, 0; 0.125,0.2665; 0.25,0.4; 0.375,0.465; 0.5,0.5;  0.625,0.535; 0.75,0.6; 0.875,0.7335; 1,1">
                                          <p:stCondLst>
                                            <p:cond delay="662"/>
                                          </p:stCondLst>
                                        </p:cTn>
                                        <p:tgtEl>
                                          <p:spTgt spid="22"/>
                                        </p:tgtEl>
                                        <p:attrNameLst>
                                          <p:attrName>ppt_y</p:attrName>
                                        </p:attrNameLst>
                                      </p:cBhvr>
                                      <p:tavLst>
                                        <p:tav tm="0" fmla="#ppt_y-sin(pi*$)/27">
                                          <p:val>
                                            <p:fltVal val="0"/>
                                          </p:val>
                                        </p:tav>
                                        <p:tav tm="100000">
                                          <p:val>
                                            <p:fltVal val="1"/>
                                          </p:val>
                                        </p:tav>
                                      </p:tavLst>
                                    </p:anim>
                                    <p:anim calcmode="lin" valueType="num">
                                      <p:cBhvr>
                                        <p:cTn id="100" dur="82" tmFilter="0, 0; 0.125,0.2665; 0.25,0.4; 0.375,0.465; 0.5,0.5;  0.625,0.535; 0.75,0.6; 0.875,0.7335; 1,1">
                                          <p:stCondLst>
                                            <p:cond delay="828"/>
                                          </p:stCondLst>
                                        </p:cTn>
                                        <p:tgtEl>
                                          <p:spTgt spid="22"/>
                                        </p:tgtEl>
                                        <p:attrNameLst>
                                          <p:attrName>ppt_y</p:attrName>
                                        </p:attrNameLst>
                                      </p:cBhvr>
                                      <p:tavLst>
                                        <p:tav tm="0" fmla="#ppt_y-sin(pi*$)/81">
                                          <p:val>
                                            <p:fltVal val="0"/>
                                          </p:val>
                                        </p:tav>
                                        <p:tav tm="100000">
                                          <p:val>
                                            <p:fltVal val="1"/>
                                          </p:val>
                                        </p:tav>
                                      </p:tavLst>
                                    </p:anim>
                                    <p:animScale>
                                      <p:cBhvr>
                                        <p:cTn id="101" dur="13">
                                          <p:stCondLst>
                                            <p:cond delay="325"/>
                                          </p:stCondLst>
                                        </p:cTn>
                                        <p:tgtEl>
                                          <p:spTgt spid="22"/>
                                        </p:tgtEl>
                                      </p:cBhvr>
                                      <p:to x="100000" y="60000"/>
                                    </p:animScale>
                                    <p:animScale>
                                      <p:cBhvr>
                                        <p:cTn id="102" dur="83" decel="50000">
                                          <p:stCondLst>
                                            <p:cond delay="338"/>
                                          </p:stCondLst>
                                        </p:cTn>
                                        <p:tgtEl>
                                          <p:spTgt spid="22"/>
                                        </p:tgtEl>
                                      </p:cBhvr>
                                      <p:to x="100000" y="100000"/>
                                    </p:animScale>
                                    <p:animScale>
                                      <p:cBhvr>
                                        <p:cTn id="103" dur="13">
                                          <p:stCondLst>
                                            <p:cond delay="656"/>
                                          </p:stCondLst>
                                        </p:cTn>
                                        <p:tgtEl>
                                          <p:spTgt spid="22"/>
                                        </p:tgtEl>
                                      </p:cBhvr>
                                      <p:to x="100000" y="80000"/>
                                    </p:animScale>
                                    <p:animScale>
                                      <p:cBhvr>
                                        <p:cTn id="104" dur="83" decel="50000">
                                          <p:stCondLst>
                                            <p:cond delay="669"/>
                                          </p:stCondLst>
                                        </p:cTn>
                                        <p:tgtEl>
                                          <p:spTgt spid="22"/>
                                        </p:tgtEl>
                                      </p:cBhvr>
                                      <p:to x="100000" y="100000"/>
                                    </p:animScale>
                                    <p:animScale>
                                      <p:cBhvr>
                                        <p:cTn id="105" dur="13">
                                          <p:stCondLst>
                                            <p:cond delay="821"/>
                                          </p:stCondLst>
                                        </p:cTn>
                                        <p:tgtEl>
                                          <p:spTgt spid="22"/>
                                        </p:tgtEl>
                                      </p:cBhvr>
                                      <p:to x="100000" y="90000"/>
                                    </p:animScale>
                                    <p:animScale>
                                      <p:cBhvr>
                                        <p:cTn id="106" dur="83" decel="50000">
                                          <p:stCondLst>
                                            <p:cond delay="834"/>
                                          </p:stCondLst>
                                        </p:cTn>
                                        <p:tgtEl>
                                          <p:spTgt spid="22"/>
                                        </p:tgtEl>
                                      </p:cBhvr>
                                      <p:to x="100000" y="100000"/>
                                    </p:animScale>
                                    <p:animScale>
                                      <p:cBhvr>
                                        <p:cTn id="107" dur="13">
                                          <p:stCondLst>
                                            <p:cond delay="904"/>
                                          </p:stCondLst>
                                        </p:cTn>
                                        <p:tgtEl>
                                          <p:spTgt spid="22"/>
                                        </p:tgtEl>
                                      </p:cBhvr>
                                      <p:to x="100000" y="95000"/>
                                    </p:animScale>
                                    <p:animScale>
                                      <p:cBhvr>
                                        <p:cTn id="108" dur="83" decel="50000">
                                          <p:stCondLst>
                                            <p:cond delay="917"/>
                                          </p:stCondLst>
                                        </p:cTn>
                                        <p:tgtEl>
                                          <p:spTgt spid="22"/>
                                        </p:tgtEl>
                                      </p:cBhvr>
                                      <p:to x="100000" y="100000"/>
                                    </p:animScale>
                                  </p:childTnLst>
                                </p:cTn>
                              </p:par>
                              <p:par>
                                <p:cTn id="109" presetID="26" presetClass="entr" presetSubtype="0" fill="hold" grpId="0" nodeType="withEffect">
                                  <p:stCondLst>
                                    <p:cond delay="0"/>
                                  </p:stCondLst>
                                  <p:childTnLst>
                                    <p:set>
                                      <p:cBhvr>
                                        <p:cTn id="110" dur="1" fill="hold">
                                          <p:stCondLst>
                                            <p:cond delay="0"/>
                                          </p:stCondLst>
                                        </p:cTn>
                                        <p:tgtEl>
                                          <p:spTgt spid="49"/>
                                        </p:tgtEl>
                                        <p:attrNameLst>
                                          <p:attrName>style.visibility</p:attrName>
                                        </p:attrNameLst>
                                      </p:cBhvr>
                                      <p:to>
                                        <p:strVal val="visible"/>
                                      </p:to>
                                    </p:set>
                                    <p:animEffect transition="in" filter="wipe(down)">
                                      <p:cBhvr>
                                        <p:cTn id="111" dur="290">
                                          <p:stCondLst>
                                            <p:cond delay="0"/>
                                          </p:stCondLst>
                                        </p:cTn>
                                        <p:tgtEl>
                                          <p:spTgt spid="49"/>
                                        </p:tgtEl>
                                      </p:cBhvr>
                                    </p:animEffect>
                                    <p:anim calcmode="lin" valueType="num">
                                      <p:cBhvr>
                                        <p:cTn id="112" dur="911" tmFilter="0,0; 0.14,0.36; 0.43,0.73; 0.71,0.91; 1.0,1.0">
                                          <p:stCondLst>
                                            <p:cond delay="0"/>
                                          </p:stCondLst>
                                        </p:cTn>
                                        <p:tgtEl>
                                          <p:spTgt spid="49"/>
                                        </p:tgtEl>
                                        <p:attrNameLst>
                                          <p:attrName>ppt_x</p:attrName>
                                        </p:attrNameLst>
                                      </p:cBhvr>
                                      <p:tavLst>
                                        <p:tav tm="0">
                                          <p:val>
                                            <p:strVal val="#ppt_x-0.25"/>
                                          </p:val>
                                        </p:tav>
                                        <p:tav tm="100000">
                                          <p:val>
                                            <p:strVal val="#ppt_x"/>
                                          </p:val>
                                        </p:tav>
                                      </p:tavLst>
                                    </p:anim>
                                    <p:anim calcmode="lin" valueType="num">
                                      <p:cBhvr>
                                        <p:cTn id="113" dur="332" tmFilter="0.0,0.0; 0.25,0.07; 0.50,0.2; 0.75,0.467; 1.0,1.0">
                                          <p:stCondLst>
                                            <p:cond delay="0"/>
                                          </p:stCondLst>
                                        </p:cTn>
                                        <p:tgtEl>
                                          <p:spTgt spid="49"/>
                                        </p:tgtEl>
                                        <p:attrNameLst>
                                          <p:attrName>ppt_y</p:attrName>
                                        </p:attrNameLst>
                                      </p:cBhvr>
                                      <p:tavLst>
                                        <p:tav tm="0" fmla="#ppt_y-sin(pi*$)/3">
                                          <p:val>
                                            <p:fltVal val="0.5"/>
                                          </p:val>
                                        </p:tav>
                                        <p:tav tm="100000">
                                          <p:val>
                                            <p:fltVal val="1"/>
                                          </p:val>
                                        </p:tav>
                                      </p:tavLst>
                                    </p:anim>
                                    <p:anim calcmode="lin" valueType="num">
                                      <p:cBhvr>
                                        <p:cTn id="114" dur="332" tmFilter="0, 0; 0.125,0.2665; 0.25,0.4; 0.375,0.465; 0.5,0.5;  0.625,0.535; 0.75,0.6; 0.875,0.7335; 1,1">
                                          <p:stCondLst>
                                            <p:cond delay="332"/>
                                          </p:stCondLst>
                                        </p:cTn>
                                        <p:tgtEl>
                                          <p:spTgt spid="49"/>
                                        </p:tgtEl>
                                        <p:attrNameLst>
                                          <p:attrName>ppt_y</p:attrName>
                                        </p:attrNameLst>
                                      </p:cBhvr>
                                      <p:tavLst>
                                        <p:tav tm="0" fmla="#ppt_y-sin(pi*$)/9">
                                          <p:val>
                                            <p:fltVal val="0"/>
                                          </p:val>
                                        </p:tav>
                                        <p:tav tm="100000">
                                          <p:val>
                                            <p:fltVal val="1"/>
                                          </p:val>
                                        </p:tav>
                                      </p:tavLst>
                                    </p:anim>
                                    <p:anim calcmode="lin" valueType="num">
                                      <p:cBhvr>
                                        <p:cTn id="115" dur="166" tmFilter="0, 0; 0.125,0.2665; 0.25,0.4; 0.375,0.465; 0.5,0.5;  0.625,0.535; 0.75,0.6; 0.875,0.7335; 1,1">
                                          <p:stCondLst>
                                            <p:cond delay="662"/>
                                          </p:stCondLst>
                                        </p:cTn>
                                        <p:tgtEl>
                                          <p:spTgt spid="49"/>
                                        </p:tgtEl>
                                        <p:attrNameLst>
                                          <p:attrName>ppt_y</p:attrName>
                                        </p:attrNameLst>
                                      </p:cBhvr>
                                      <p:tavLst>
                                        <p:tav tm="0" fmla="#ppt_y-sin(pi*$)/27">
                                          <p:val>
                                            <p:fltVal val="0"/>
                                          </p:val>
                                        </p:tav>
                                        <p:tav tm="100000">
                                          <p:val>
                                            <p:fltVal val="1"/>
                                          </p:val>
                                        </p:tav>
                                      </p:tavLst>
                                    </p:anim>
                                    <p:anim calcmode="lin" valueType="num">
                                      <p:cBhvr>
                                        <p:cTn id="116" dur="82" tmFilter="0, 0; 0.125,0.2665; 0.25,0.4; 0.375,0.465; 0.5,0.5;  0.625,0.535; 0.75,0.6; 0.875,0.7335; 1,1">
                                          <p:stCondLst>
                                            <p:cond delay="828"/>
                                          </p:stCondLst>
                                        </p:cTn>
                                        <p:tgtEl>
                                          <p:spTgt spid="49"/>
                                        </p:tgtEl>
                                        <p:attrNameLst>
                                          <p:attrName>ppt_y</p:attrName>
                                        </p:attrNameLst>
                                      </p:cBhvr>
                                      <p:tavLst>
                                        <p:tav tm="0" fmla="#ppt_y-sin(pi*$)/81">
                                          <p:val>
                                            <p:fltVal val="0"/>
                                          </p:val>
                                        </p:tav>
                                        <p:tav tm="100000">
                                          <p:val>
                                            <p:fltVal val="1"/>
                                          </p:val>
                                        </p:tav>
                                      </p:tavLst>
                                    </p:anim>
                                    <p:animScale>
                                      <p:cBhvr>
                                        <p:cTn id="117" dur="13">
                                          <p:stCondLst>
                                            <p:cond delay="325"/>
                                          </p:stCondLst>
                                        </p:cTn>
                                        <p:tgtEl>
                                          <p:spTgt spid="49"/>
                                        </p:tgtEl>
                                      </p:cBhvr>
                                      <p:to x="100000" y="60000"/>
                                    </p:animScale>
                                    <p:animScale>
                                      <p:cBhvr>
                                        <p:cTn id="118" dur="83" decel="50000">
                                          <p:stCondLst>
                                            <p:cond delay="338"/>
                                          </p:stCondLst>
                                        </p:cTn>
                                        <p:tgtEl>
                                          <p:spTgt spid="49"/>
                                        </p:tgtEl>
                                      </p:cBhvr>
                                      <p:to x="100000" y="100000"/>
                                    </p:animScale>
                                    <p:animScale>
                                      <p:cBhvr>
                                        <p:cTn id="119" dur="13">
                                          <p:stCondLst>
                                            <p:cond delay="656"/>
                                          </p:stCondLst>
                                        </p:cTn>
                                        <p:tgtEl>
                                          <p:spTgt spid="49"/>
                                        </p:tgtEl>
                                      </p:cBhvr>
                                      <p:to x="100000" y="80000"/>
                                    </p:animScale>
                                    <p:animScale>
                                      <p:cBhvr>
                                        <p:cTn id="120" dur="83" decel="50000">
                                          <p:stCondLst>
                                            <p:cond delay="669"/>
                                          </p:stCondLst>
                                        </p:cTn>
                                        <p:tgtEl>
                                          <p:spTgt spid="49"/>
                                        </p:tgtEl>
                                      </p:cBhvr>
                                      <p:to x="100000" y="100000"/>
                                    </p:animScale>
                                    <p:animScale>
                                      <p:cBhvr>
                                        <p:cTn id="121" dur="13">
                                          <p:stCondLst>
                                            <p:cond delay="821"/>
                                          </p:stCondLst>
                                        </p:cTn>
                                        <p:tgtEl>
                                          <p:spTgt spid="49"/>
                                        </p:tgtEl>
                                      </p:cBhvr>
                                      <p:to x="100000" y="90000"/>
                                    </p:animScale>
                                    <p:animScale>
                                      <p:cBhvr>
                                        <p:cTn id="122" dur="83" decel="50000">
                                          <p:stCondLst>
                                            <p:cond delay="834"/>
                                          </p:stCondLst>
                                        </p:cTn>
                                        <p:tgtEl>
                                          <p:spTgt spid="49"/>
                                        </p:tgtEl>
                                      </p:cBhvr>
                                      <p:to x="100000" y="100000"/>
                                    </p:animScale>
                                    <p:animScale>
                                      <p:cBhvr>
                                        <p:cTn id="123" dur="13">
                                          <p:stCondLst>
                                            <p:cond delay="904"/>
                                          </p:stCondLst>
                                        </p:cTn>
                                        <p:tgtEl>
                                          <p:spTgt spid="49"/>
                                        </p:tgtEl>
                                      </p:cBhvr>
                                      <p:to x="100000" y="95000"/>
                                    </p:animScale>
                                    <p:animScale>
                                      <p:cBhvr>
                                        <p:cTn id="124" dur="83" decel="50000">
                                          <p:stCondLst>
                                            <p:cond delay="917"/>
                                          </p:stCondLst>
                                        </p:cTn>
                                        <p:tgtEl>
                                          <p:spTgt spid="49"/>
                                        </p:tgtEl>
                                      </p:cBhvr>
                                      <p:to x="100000" y="100000"/>
                                    </p:animScale>
                                  </p:childTnLst>
                                </p:cTn>
                              </p:par>
                              <p:par>
                                <p:cTn id="125" presetID="26" presetClass="entr" presetSubtype="0" fill="hold" grpId="0" nodeType="withEffect">
                                  <p:stCondLst>
                                    <p:cond delay="0"/>
                                  </p:stCondLst>
                                  <p:childTnLst>
                                    <p:set>
                                      <p:cBhvr>
                                        <p:cTn id="126" dur="1" fill="hold">
                                          <p:stCondLst>
                                            <p:cond delay="0"/>
                                          </p:stCondLst>
                                        </p:cTn>
                                        <p:tgtEl>
                                          <p:spTgt spid="24"/>
                                        </p:tgtEl>
                                        <p:attrNameLst>
                                          <p:attrName>style.visibility</p:attrName>
                                        </p:attrNameLst>
                                      </p:cBhvr>
                                      <p:to>
                                        <p:strVal val="visible"/>
                                      </p:to>
                                    </p:set>
                                    <p:animEffect transition="in" filter="wipe(down)">
                                      <p:cBhvr>
                                        <p:cTn id="127" dur="290">
                                          <p:stCondLst>
                                            <p:cond delay="0"/>
                                          </p:stCondLst>
                                        </p:cTn>
                                        <p:tgtEl>
                                          <p:spTgt spid="24"/>
                                        </p:tgtEl>
                                      </p:cBhvr>
                                    </p:animEffect>
                                    <p:anim calcmode="lin" valueType="num">
                                      <p:cBhvr>
                                        <p:cTn id="128" dur="911"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129" dur="332"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30" dur="332" tmFilter="0, 0; 0.125,0.2665; 0.25,0.4; 0.375,0.465; 0.5,0.5;  0.625,0.535; 0.75,0.6; 0.875,0.7335; 1,1">
                                          <p:stCondLst>
                                            <p:cond delay="332"/>
                                          </p:stCondLst>
                                        </p:cTn>
                                        <p:tgtEl>
                                          <p:spTgt spid="24"/>
                                        </p:tgtEl>
                                        <p:attrNameLst>
                                          <p:attrName>ppt_y</p:attrName>
                                        </p:attrNameLst>
                                      </p:cBhvr>
                                      <p:tavLst>
                                        <p:tav tm="0" fmla="#ppt_y-sin(pi*$)/9">
                                          <p:val>
                                            <p:fltVal val="0"/>
                                          </p:val>
                                        </p:tav>
                                        <p:tav tm="100000">
                                          <p:val>
                                            <p:fltVal val="1"/>
                                          </p:val>
                                        </p:tav>
                                      </p:tavLst>
                                    </p:anim>
                                    <p:anim calcmode="lin" valueType="num">
                                      <p:cBhvr>
                                        <p:cTn id="131" dur="166" tmFilter="0, 0; 0.125,0.2665; 0.25,0.4; 0.375,0.465; 0.5,0.5;  0.625,0.535; 0.75,0.6; 0.875,0.7335; 1,1">
                                          <p:stCondLst>
                                            <p:cond delay="662"/>
                                          </p:stCondLst>
                                        </p:cTn>
                                        <p:tgtEl>
                                          <p:spTgt spid="24"/>
                                        </p:tgtEl>
                                        <p:attrNameLst>
                                          <p:attrName>ppt_y</p:attrName>
                                        </p:attrNameLst>
                                      </p:cBhvr>
                                      <p:tavLst>
                                        <p:tav tm="0" fmla="#ppt_y-sin(pi*$)/27">
                                          <p:val>
                                            <p:fltVal val="0"/>
                                          </p:val>
                                        </p:tav>
                                        <p:tav tm="100000">
                                          <p:val>
                                            <p:fltVal val="1"/>
                                          </p:val>
                                        </p:tav>
                                      </p:tavLst>
                                    </p:anim>
                                    <p:anim calcmode="lin" valueType="num">
                                      <p:cBhvr>
                                        <p:cTn id="132" dur="82" tmFilter="0, 0; 0.125,0.2665; 0.25,0.4; 0.375,0.465; 0.5,0.5;  0.625,0.535; 0.75,0.6; 0.875,0.7335; 1,1">
                                          <p:stCondLst>
                                            <p:cond delay="828"/>
                                          </p:stCondLst>
                                        </p:cTn>
                                        <p:tgtEl>
                                          <p:spTgt spid="24"/>
                                        </p:tgtEl>
                                        <p:attrNameLst>
                                          <p:attrName>ppt_y</p:attrName>
                                        </p:attrNameLst>
                                      </p:cBhvr>
                                      <p:tavLst>
                                        <p:tav tm="0" fmla="#ppt_y-sin(pi*$)/81">
                                          <p:val>
                                            <p:fltVal val="0"/>
                                          </p:val>
                                        </p:tav>
                                        <p:tav tm="100000">
                                          <p:val>
                                            <p:fltVal val="1"/>
                                          </p:val>
                                        </p:tav>
                                      </p:tavLst>
                                    </p:anim>
                                    <p:animScale>
                                      <p:cBhvr>
                                        <p:cTn id="133" dur="13">
                                          <p:stCondLst>
                                            <p:cond delay="325"/>
                                          </p:stCondLst>
                                        </p:cTn>
                                        <p:tgtEl>
                                          <p:spTgt spid="24"/>
                                        </p:tgtEl>
                                      </p:cBhvr>
                                      <p:to x="100000" y="60000"/>
                                    </p:animScale>
                                    <p:animScale>
                                      <p:cBhvr>
                                        <p:cTn id="134" dur="83" decel="50000">
                                          <p:stCondLst>
                                            <p:cond delay="338"/>
                                          </p:stCondLst>
                                        </p:cTn>
                                        <p:tgtEl>
                                          <p:spTgt spid="24"/>
                                        </p:tgtEl>
                                      </p:cBhvr>
                                      <p:to x="100000" y="100000"/>
                                    </p:animScale>
                                    <p:animScale>
                                      <p:cBhvr>
                                        <p:cTn id="135" dur="13">
                                          <p:stCondLst>
                                            <p:cond delay="656"/>
                                          </p:stCondLst>
                                        </p:cTn>
                                        <p:tgtEl>
                                          <p:spTgt spid="24"/>
                                        </p:tgtEl>
                                      </p:cBhvr>
                                      <p:to x="100000" y="80000"/>
                                    </p:animScale>
                                    <p:animScale>
                                      <p:cBhvr>
                                        <p:cTn id="136" dur="83" decel="50000">
                                          <p:stCondLst>
                                            <p:cond delay="669"/>
                                          </p:stCondLst>
                                        </p:cTn>
                                        <p:tgtEl>
                                          <p:spTgt spid="24"/>
                                        </p:tgtEl>
                                      </p:cBhvr>
                                      <p:to x="100000" y="100000"/>
                                    </p:animScale>
                                    <p:animScale>
                                      <p:cBhvr>
                                        <p:cTn id="137" dur="13">
                                          <p:stCondLst>
                                            <p:cond delay="821"/>
                                          </p:stCondLst>
                                        </p:cTn>
                                        <p:tgtEl>
                                          <p:spTgt spid="24"/>
                                        </p:tgtEl>
                                      </p:cBhvr>
                                      <p:to x="100000" y="90000"/>
                                    </p:animScale>
                                    <p:animScale>
                                      <p:cBhvr>
                                        <p:cTn id="138" dur="83" decel="50000">
                                          <p:stCondLst>
                                            <p:cond delay="834"/>
                                          </p:stCondLst>
                                        </p:cTn>
                                        <p:tgtEl>
                                          <p:spTgt spid="24"/>
                                        </p:tgtEl>
                                      </p:cBhvr>
                                      <p:to x="100000" y="100000"/>
                                    </p:animScale>
                                    <p:animScale>
                                      <p:cBhvr>
                                        <p:cTn id="139" dur="13">
                                          <p:stCondLst>
                                            <p:cond delay="904"/>
                                          </p:stCondLst>
                                        </p:cTn>
                                        <p:tgtEl>
                                          <p:spTgt spid="24"/>
                                        </p:tgtEl>
                                      </p:cBhvr>
                                      <p:to x="100000" y="95000"/>
                                    </p:animScale>
                                    <p:animScale>
                                      <p:cBhvr>
                                        <p:cTn id="140" dur="83" decel="50000">
                                          <p:stCondLst>
                                            <p:cond delay="917"/>
                                          </p:stCondLst>
                                        </p:cTn>
                                        <p:tgtEl>
                                          <p:spTgt spid="24"/>
                                        </p:tgtEl>
                                      </p:cBhvr>
                                      <p:to x="100000" y="100000"/>
                                    </p:animScale>
                                  </p:childTnLst>
                                </p:cTn>
                              </p:par>
                            </p:childTnLst>
                          </p:cTn>
                        </p:par>
                        <p:par>
                          <p:cTn id="141" fill="hold">
                            <p:stCondLst>
                              <p:cond delay="3000"/>
                            </p:stCondLst>
                            <p:childTnLst>
                              <p:par>
                                <p:cTn id="142" presetID="31" presetClass="entr" presetSubtype="0" fill="hold" nodeType="afterEffect">
                                  <p:stCondLst>
                                    <p:cond delay="0"/>
                                  </p:stCondLst>
                                  <p:childTnLst>
                                    <p:set>
                                      <p:cBhvr>
                                        <p:cTn id="143" dur="1" fill="hold">
                                          <p:stCondLst>
                                            <p:cond delay="0"/>
                                          </p:stCondLst>
                                        </p:cTn>
                                        <p:tgtEl>
                                          <p:spTgt spid="38"/>
                                        </p:tgtEl>
                                        <p:attrNameLst>
                                          <p:attrName>style.visibility</p:attrName>
                                        </p:attrNameLst>
                                      </p:cBhvr>
                                      <p:to>
                                        <p:strVal val="visible"/>
                                      </p:to>
                                    </p:set>
                                    <p:anim calcmode="lin" valueType="num">
                                      <p:cBhvr>
                                        <p:cTn id="144" dur="700" fill="hold"/>
                                        <p:tgtEl>
                                          <p:spTgt spid="38"/>
                                        </p:tgtEl>
                                        <p:attrNameLst>
                                          <p:attrName>ppt_w</p:attrName>
                                        </p:attrNameLst>
                                      </p:cBhvr>
                                      <p:tavLst>
                                        <p:tav tm="0">
                                          <p:val>
                                            <p:fltVal val="0"/>
                                          </p:val>
                                        </p:tav>
                                        <p:tav tm="100000">
                                          <p:val>
                                            <p:strVal val="#ppt_w"/>
                                          </p:val>
                                        </p:tav>
                                      </p:tavLst>
                                    </p:anim>
                                    <p:anim calcmode="lin" valueType="num">
                                      <p:cBhvr>
                                        <p:cTn id="145" dur="700" fill="hold"/>
                                        <p:tgtEl>
                                          <p:spTgt spid="38"/>
                                        </p:tgtEl>
                                        <p:attrNameLst>
                                          <p:attrName>ppt_h</p:attrName>
                                        </p:attrNameLst>
                                      </p:cBhvr>
                                      <p:tavLst>
                                        <p:tav tm="0">
                                          <p:val>
                                            <p:fltVal val="0"/>
                                          </p:val>
                                        </p:tav>
                                        <p:tav tm="100000">
                                          <p:val>
                                            <p:strVal val="#ppt_h"/>
                                          </p:val>
                                        </p:tav>
                                      </p:tavLst>
                                    </p:anim>
                                    <p:anim calcmode="lin" valueType="num">
                                      <p:cBhvr>
                                        <p:cTn id="146" dur="700" fill="hold"/>
                                        <p:tgtEl>
                                          <p:spTgt spid="38"/>
                                        </p:tgtEl>
                                        <p:attrNameLst>
                                          <p:attrName>style.rotation</p:attrName>
                                        </p:attrNameLst>
                                      </p:cBhvr>
                                      <p:tavLst>
                                        <p:tav tm="0">
                                          <p:val>
                                            <p:fltVal val="90"/>
                                          </p:val>
                                        </p:tav>
                                        <p:tav tm="100000">
                                          <p:val>
                                            <p:fltVal val="0"/>
                                          </p:val>
                                        </p:tav>
                                      </p:tavLst>
                                    </p:anim>
                                    <p:animEffect transition="in" filter="fade">
                                      <p:cBhvr>
                                        <p:cTn id="147" dur="700"/>
                                        <p:tgtEl>
                                          <p:spTgt spid="38"/>
                                        </p:tgtEl>
                                      </p:cBhvr>
                                    </p:animEffect>
                                  </p:childTnLst>
                                </p:cTn>
                              </p:par>
                            </p:childTnLst>
                          </p:cTn>
                        </p:par>
                        <p:par>
                          <p:cTn id="148" fill="hold">
                            <p:stCondLst>
                              <p:cond delay="4000"/>
                            </p:stCondLst>
                            <p:childTnLst>
                              <p:par>
                                <p:cTn id="149" presetID="26" presetClass="entr" presetSubtype="0" fill="hold" grpId="0" nodeType="afterEffect">
                                  <p:stCondLst>
                                    <p:cond delay="0"/>
                                  </p:stCondLst>
                                  <p:childTnLst>
                                    <p:set>
                                      <p:cBhvr>
                                        <p:cTn id="150" dur="1" fill="hold">
                                          <p:stCondLst>
                                            <p:cond delay="0"/>
                                          </p:stCondLst>
                                        </p:cTn>
                                        <p:tgtEl>
                                          <p:spTgt spid="20"/>
                                        </p:tgtEl>
                                        <p:attrNameLst>
                                          <p:attrName>style.visibility</p:attrName>
                                        </p:attrNameLst>
                                      </p:cBhvr>
                                      <p:to>
                                        <p:strVal val="visible"/>
                                      </p:to>
                                    </p:set>
                                    <p:animEffect transition="in" filter="wipe(down)">
                                      <p:cBhvr>
                                        <p:cTn id="151" dur="290">
                                          <p:stCondLst>
                                            <p:cond delay="0"/>
                                          </p:stCondLst>
                                        </p:cTn>
                                        <p:tgtEl>
                                          <p:spTgt spid="20"/>
                                        </p:tgtEl>
                                      </p:cBhvr>
                                    </p:animEffect>
                                    <p:anim calcmode="lin" valueType="num">
                                      <p:cBhvr>
                                        <p:cTn id="152" dur="911"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153" dur="332"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154" dur="332" tmFilter="0, 0; 0.125,0.2665; 0.25,0.4; 0.375,0.465; 0.5,0.5;  0.625,0.535; 0.75,0.6; 0.875,0.7335; 1,1">
                                          <p:stCondLst>
                                            <p:cond delay="332"/>
                                          </p:stCondLst>
                                        </p:cTn>
                                        <p:tgtEl>
                                          <p:spTgt spid="20"/>
                                        </p:tgtEl>
                                        <p:attrNameLst>
                                          <p:attrName>ppt_y</p:attrName>
                                        </p:attrNameLst>
                                      </p:cBhvr>
                                      <p:tavLst>
                                        <p:tav tm="0" fmla="#ppt_y-sin(pi*$)/9">
                                          <p:val>
                                            <p:fltVal val="0"/>
                                          </p:val>
                                        </p:tav>
                                        <p:tav tm="100000">
                                          <p:val>
                                            <p:fltVal val="1"/>
                                          </p:val>
                                        </p:tav>
                                      </p:tavLst>
                                    </p:anim>
                                    <p:anim calcmode="lin" valueType="num">
                                      <p:cBhvr>
                                        <p:cTn id="155" dur="166" tmFilter="0, 0; 0.125,0.2665; 0.25,0.4; 0.375,0.465; 0.5,0.5;  0.625,0.535; 0.75,0.6; 0.875,0.7335; 1,1">
                                          <p:stCondLst>
                                            <p:cond delay="662"/>
                                          </p:stCondLst>
                                        </p:cTn>
                                        <p:tgtEl>
                                          <p:spTgt spid="20"/>
                                        </p:tgtEl>
                                        <p:attrNameLst>
                                          <p:attrName>ppt_y</p:attrName>
                                        </p:attrNameLst>
                                      </p:cBhvr>
                                      <p:tavLst>
                                        <p:tav tm="0" fmla="#ppt_y-sin(pi*$)/27">
                                          <p:val>
                                            <p:fltVal val="0"/>
                                          </p:val>
                                        </p:tav>
                                        <p:tav tm="100000">
                                          <p:val>
                                            <p:fltVal val="1"/>
                                          </p:val>
                                        </p:tav>
                                      </p:tavLst>
                                    </p:anim>
                                    <p:anim calcmode="lin" valueType="num">
                                      <p:cBhvr>
                                        <p:cTn id="156" dur="82" tmFilter="0, 0; 0.125,0.2665; 0.25,0.4; 0.375,0.465; 0.5,0.5;  0.625,0.535; 0.75,0.6; 0.875,0.7335; 1,1">
                                          <p:stCondLst>
                                            <p:cond delay="828"/>
                                          </p:stCondLst>
                                        </p:cTn>
                                        <p:tgtEl>
                                          <p:spTgt spid="20"/>
                                        </p:tgtEl>
                                        <p:attrNameLst>
                                          <p:attrName>ppt_y</p:attrName>
                                        </p:attrNameLst>
                                      </p:cBhvr>
                                      <p:tavLst>
                                        <p:tav tm="0" fmla="#ppt_y-sin(pi*$)/81">
                                          <p:val>
                                            <p:fltVal val="0"/>
                                          </p:val>
                                        </p:tav>
                                        <p:tav tm="100000">
                                          <p:val>
                                            <p:fltVal val="1"/>
                                          </p:val>
                                        </p:tav>
                                      </p:tavLst>
                                    </p:anim>
                                    <p:animScale>
                                      <p:cBhvr>
                                        <p:cTn id="157" dur="13">
                                          <p:stCondLst>
                                            <p:cond delay="325"/>
                                          </p:stCondLst>
                                        </p:cTn>
                                        <p:tgtEl>
                                          <p:spTgt spid="20"/>
                                        </p:tgtEl>
                                      </p:cBhvr>
                                      <p:to x="100000" y="60000"/>
                                    </p:animScale>
                                    <p:animScale>
                                      <p:cBhvr>
                                        <p:cTn id="158" dur="83" decel="50000">
                                          <p:stCondLst>
                                            <p:cond delay="338"/>
                                          </p:stCondLst>
                                        </p:cTn>
                                        <p:tgtEl>
                                          <p:spTgt spid="20"/>
                                        </p:tgtEl>
                                      </p:cBhvr>
                                      <p:to x="100000" y="100000"/>
                                    </p:animScale>
                                    <p:animScale>
                                      <p:cBhvr>
                                        <p:cTn id="159" dur="13">
                                          <p:stCondLst>
                                            <p:cond delay="656"/>
                                          </p:stCondLst>
                                        </p:cTn>
                                        <p:tgtEl>
                                          <p:spTgt spid="20"/>
                                        </p:tgtEl>
                                      </p:cBhvr>
                                      <p:to x="100000" y="80000"/>
                                    </p:animScale>
                                    <p:animScale>
                                      <p:cBhvr>
                                        <p:cTn id="160" dur="83" decel="50000">
                                          <p:stCondLst>
                                            <p:cond delay="669"/>
                                          </p:stCondLst>
                                        </p:cTn>
                                        <p:tgtEl>
                                          <p:spTgt spid="20"/>
                                        </p:tgtEl>
                                      </p:cBhvr>
                                      <p:to x="100000" y="100000"/>
                                    </p:animScale>
                                    <p:animScale>
                                      <p:cBhvr>
                                        <p:cTn id="161" dur="13">
                                          <p:stCondLst>
                                            <p:cond delay="821"/>
                                          </p:stCondLst>
                                        </p:cTn>
                                        <p:tgtEl>
                                          <p:spTgt spid="20"/>
                                        </p:tgtEl>
                                      </p:cBhvr>
                                      <p:to x="100000" y="90000"/>
                                    </p:animScale>
                                    <p:animScale>
                                      <p:cBhvr>
                                        <p:cTn id="162" dur="83" decel="50000">
                                          <p:stCondLst>
                                            <p:cond delay="834"/>
                                          </p:stCondLst>
                                        </p:cTn>
                                        <p:tgtEl>
                                          <p:spTgt spid="20"/>
                                        </p:tgtEl>
                                      </p:cBhvr>
                                      <p:to x="100000" y="100000"/>
                                    </p:animScale>
                                    <p:animScale>
                                      <p:cBhvr>
                                        <p:cTn id="163" dur="13">
                                          <p:stCondLst>
                                            <p:cond delay="904"/>
                                          </p:stCondLst>
                                        </p:cTn>
                                        <p:tgtEl>
                                          <p:spTgt spid="20"/>
                                        </p:tgtEl>
                                      </p:cBhvr>
                                      <p:to x="100000" y="95000"/>
                                    </p:animScale>
                                    <p:animScale>
                                      <p:cBhvr>
                                        <p:cTn id="164" dur="83" decel="50000">
                                          <p:stCondLst>
                                            <p:cond delay="917"/>
                                          </p:stCondLst>
                                        </p:cTn>
                                        <p:tgtEl>
                                          <p:spTgt spid="20"/>
                                        </p:tgtEl>
                                      </p:cBhvr>
                                      <p:to x="100000" y="100000"/>
                                    </p:animScale>
                                  </p:childTnLst>
                                </p:cTn>
                              </p:par>
                              <p:par>
                                <p:cTn id="165" presetID="26" presetClass="entr" presetSubtype="0" fill="hold" grpId="0" nodeType="withEffect">
                                  <p:stCondLst>
                                    <p:cond delay="0"/>
                                  </p:stCondLst>
                                  <p:childTnLst>
                                    <p:set>
                                      <p:cBhvr>
                                        <p:cTn id="166" dur="1" fill="hold">
                                          <p:stCondLst>
                                            <p:cond delay="0"/>
                                          </p:stCondLst>
                                        </p:cTn>
                                        <p:tgtEl>
                                          <p:spTgt spid="23"/>
                                        </p:tgtEl>
                                        <p:attrNameLst>
                                          <p:attrName>style.visibility</p:attrName>
                                        </p:attrNameLst>
                                      </p:cBhvr>
                                      <p:to>
                                        <p:strVal val="visible"/>
                                      </p:to>
                                    </p:set>
                                    <p:animEffect transition="in" filter="wipe(down)">
                                      <p:cBhvr>
                                        <p:cTn id="167" dur="290">
                                          <p:stCondLst>
                                            <p:cond delay="0"/>
                                          </p:stCondLst>
                                        </p:cTn>
                                        <p:tgtEl>
                                          <p:spTgt spid="23"/>
                                        </p:tgtEl>
                                      </p:cBhvr>
                                    </p:animEffect>
                                    <p:anim calcmode="lin" valueType="num">
                                      <p:cBhvr>
                                        <p:cTn id="168" dur="911"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169" dur="332"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170" dur="332" tmFilter="0, 0; 0.125,0.2665; 0.25,0.4; 0.375,0.465; 0.5,0.5;  0.625,0.535; 0.75,0.6; 0.875,0.7335; 1,1">
                                          <p:stCondLst>
                                            <p:cond delay="332"/>
                                          </p:stCondLst>
                                        </p:cTn>
                                        <p:tgtEl>
                                          <p:spTgt spid="23"/>
                                        </p:tgtEl>
                                        <p:attrNameLst>
                                          <p:attrName>ppt_y</p:attrName>
                                        </p:attrNameLst>
                                      </p:cBhvr>
                                      <p:tavLst>
                                        <p:tav tm="0" fmla="#ppt_y-sin(pi*$)/9">
                                          <p:val>
                                            <p:fltVal val="0"/>
                                          </p:val>
                                        </p:tav>
                                        <p:tav tm="100000">
                                          <p:val>
                                            <p:fltVal val="1"/>
                                          </p:val>
                                        </p:tav>
                                      </p:tavLst>
                                    </p:anim>
                                    <p:anim calcmode="lin" valueType="num">
                                      <p:cBhvr>
                                        <p:cTn id="171" dur="166" tmFilter="0, 0; 0.125,0.2665; 0.25,0.4; 0.375,0.465; 0.5,0.5;  0.625,0.535; 0.75,0.6; 0.875,0.7335; 1,1">
                                          <p:stCondLst>
                                            <p:cond delay="662"/>
                                          </p:stCondLst>
                                        </p:cTn>
                                        <p:tgtEl>
                                          <p:spTgt spid="23"/>
                                        </p:tgtEl>
                                        <p:attrNameLst>
                                          <p:attrName>ppt_y</p:attrName>
                                        </p:attrNameLst>
                                      </p:cBhvr>
                                      <p:tavLst>
                                        <p:tav tm="0" fmla="#ppt_y-sin(pi*$)/27">
                                          <p:val>
                                            <p:fltVal val="0"/>
                                          </p:val>
                                        </p:tav>
                                        <p:tav tm="100000">
                                          <p:val>
                                            <p:fltVal val="1"/>
                                          </p:val>
                                        </p:tav>
                                      </p:tavLst>
                                    </p:anim>
                                    <p:anim calcmode="lin" valueType="num">
                                      <p:cBhvr>
                                        <p:cTn id="172" dur="82" tmFilter="0, 0; 0.125,0.2665; 0.25,0.4; 0.375,0.465; 0.5,0.5;  0.625,0.535; 0.75,0.6; 0.875,0.7335; 1,1">
                                          <p:stCondLst>
                                            <p:cond delay="828"/>
                                          </p:stCondLst>
                                        </p:cTn>
                                        <p:tgtEl>
                                          <p:spTgt spid="23"/>
                                        </p:tgtEl>
                                        <p:attrNameLst>
                                          <p:attrName>ppt_y</p:attrName>
                                        </p:attrNameLst>
                                      </p:cBhvr>
                                      <p:tavLst>
                                        <p:tav tm="0" fmla="#ppt_y-sin(pi*$)/81">
                                          <p:val>
                                            <p:fltVal val="0"/>
                                          </p:val>
                                        </p:tav>
                                        <p:tav tm="100000">
                                          <p:val>
                                            <p:fltVal val="1"/>
                                          </p:val>
                                        </p:tav>
                                      </p:tavLst>
                                    </p:anim>
                                    <p:animScale>
                                      <p:cBhvr>
                                        <p:cTn id="173" dur="13">
                                          <p:stCondLst>
                                            <p:cond delay="325"/>
                                          </p:stCondLst>
                                        </p:cTn>
                                        <p:tgtEl>
                                          <p:spTgt spid="23"/>
                                        </p:tgtEl>
                                      </p:cBhvr>
                                      <p:to x="100000" y="60000"/>
                                    </p:animScale>
                                    <p:animScale>
                                      <p:cBhvr>
                                        <p:cTn id="174" dur="83" decel="50000">
                                          <p:stCondLst>
                                            <p:cond delay="338"/>
                                          </p:stCondLst>
                                        </p:cTn>
                                        <p:tgtEl>
                                          <p:spTgt spid="23"/>
                                        </p:tgtEl>
                                      </p:cBhvr>
                                      <p:to x="100000" y="100000"/>
                                    </p:animScale>
                                    <p:animScale>
                                      <p:cBhvr>
                                        <p:cTn id="175" dur="13">
                                          <p:stCondLst>
                                            <p:cond delay="656"/>
                                          </p:stCondLst>
                                        </p:cTn>
                                        <p:tgtEl>
                                          <p:spTgt spid="23"/>
                                        </p:tgtEl>
                                      </p:cBhvr>
                                      <p:to x="100000" y="80000"/>
                                    </p:animScale>
                                    <p:animScale>
                                      <p:cBhvr>
                                        <p:cTn id="176" dur="83" decel="50000">
                                          <p:stCondLst>
                                            <p:cond delay="669"/>
                                          </p:stCondLst>
                                        </p:cTn>
                                        <p:tgtEl>
                                          <p:spTgt spid="23"/>
                                        </p:tgtEl>
                                      </p:cBhvr>
                                      <p:to x="100000" y="100000"/>
                                    </p:animScale>
                                    <p:animScale>
                                      <p:cBhvr>
                                        <p:cTn id="177" dur="13">
                                          <p:stCondLst>
                                            <p:cond delay="821"/>
                                          </p:stCondLst>
                                        </p:cTn>
                                        <p:tgtEl>
                                          <p:spTgt spid="23"/>
                                        </p:tgtEl>
                                      </p:cBhvr>
                                      <p:to x="100000" y="90000"/>
                                    </p:animScale>
                                    <p:animScale>
                                      <p:cBhvr>
                                        <p:cTn id="178" dur="83" decel="50000">
                                          <p:stCondLst>
                                            <p:cond delay="834"/>
                                          </p:stCondLst>
                                        </p:cTn>
                                        <p:tgtEl>
                                          <p:spTgt spid="23"/>
                                        </p:tgtEl>
                                      </p:cBhvr>
                                      <p:to x="100000" y="100000"/>
                                    </p:animScale>
                                    <p:animScale>
                                      <p:cBhvr>
                                        <p:cTn id="179" dur="13">
                                          <p:stCondLst>
                                            <p:cond delay="904"/>
                                          </p:stCondLst>
                                        </p:cTn>
                                        <p:tgtEl>
                                          <p:spTgt spid="23"/>
                                        </p:tgtEl>
                                      </p:cBhvr>
                                      <p:to x="100000" y="95000"/>
                                    </p:animScale>
                                    <p:animScale>
                                      <p:cBhvr>
                                        <p:cTn id="180" dur="83" decel="50000">
                                          <p:stCondLst>
                                            <p:cond delay="917"/>
                                          </p:stCondLst>
                                        </p:cTn>
                                        <p:tgtEl>
                                          <p:spTgt spid="23"/>
                                        </p:tgtEl>
                                      </p:cBhvr>
                                      <p:to x="100000" y="100000"/>
                                    </p:animScale>
                                  </p:childTnLst>
                                </p:cTn>
                              </p:par>
                              <p:par>
                                <p:cTn id="181" presetID="26" presetClass="entr" presetSubtype="0" fill="hold" grpId="0" nodeType="withEffect">
                                  <p:stCondLst>
                                    <p:cond delay="0"/>
                                  </p:stCondLst>
                                  <p:childTnLst>
                                    <p:set>
                                      <p:cBhvr>
                                        <p:cTn id="182" dur="1" fill="hold">
                                          <p:stCondLst>
                                            <p:cond delay="0"/>
                                          </p:stCondLst>
                                        </p:cTn>
                                        <p:tgtEl>
                                          <p:spTgt spid="50"/>
                                        </p:tgtEl>
                                        <p:attrNameLst>
                                          <p:attrName>style.visibility</p:attrName>
                                        </p:attrNameLst>
                                      </p:cBhvr>
                                      <p:to>
                                        <p:strVal val="visible"/>
                                      </p:to>
                                    </p:set>
                                    <p:animEffect transition="in" filter="wipe(down)">
                                      <p:cBhvr>
                                        <p:cTn id="183" dur="290">
                                          <p:stCondLst>
                                            <p:cond delay="0"/>
                                          </p:stCondLst>
                                        </p:cTn>
                                        <p:tgtEl>
                                          <p:spTgt spid="50"/>
                                        </p:tgtEl>
                                      </p:cBhvr>
                                    </p:animEffect>
                                    <p:anim calcmode="lin" valueType="num">
                                      <p:cBhvr>
                                        <p:cTn id="184" dur="911" tmFilter="0,0; 0.14,0.36; 0.43,0.73; 0.71,0.91; 1.0,1.0">
                                          <p:stCondLst>
                                            <p:cond delay="0"/>
                                          </p:stCondLst>
                                        </p:cTn>
                                        <p:tgtEl>
                                          <p:spTgt spid="50"/>
                                        </p:tgtEl>
                                        <p:attrNameLst>
                                          <p:attrName>ppt_x</p:attrName>
                                        </p:attrNameLst>
                                      </p:cBhvr>
                                      <p:tavLst>
                                        <p:tav tm="0">
                                          <p:val>
                                            <p:strVal val="#ppt_x-0.25"/>
                                          </p:val>
                                        </p:tav>
                                        <p:tav tm="100000">
                                          <p:val>
                                            <p:strVal val="#ppt_x"/>
                                          </p:val>
                                        </p:tav>
                                      </p:tavLst>
                                    </p:anim>
                                    <p:anim calcmode="lin" valueType="num">
                                      <p:cBhvr>
                                        <p:cTn id="185" dur="332" tmFilter="0.0,0.0; 0.25,0.07; 0.50,0.2; 0.75,0.467; 1.0,1.0">
                                          <p:stCondLst>
                                            <p:cond delay="0"/>
                                          </p:stCondLst>
                                        </p:cTn>
                                        <p:tgtEl>
                                          <p:spTgt spid="50"/>
                                        </p:tgtEl>
                                        <p:attrNameLst>
                                          <p:attrName>ppt_y</p:attrName>
                                        </p:attrNameLst>
                                      </p:cBhvr>
                                      <p:tavLst>
                                        <p:tav tm="0" fmla="#ppt_y-sin(pi*$)/3">
                                          <p:val>
                                            <p:fltVal val="0.5"/>
                                          </p:val>
                                        </p:tav>
                                        <p:tav tm="100000">
                                          <p:val>
                                            <p:fltVal val="1"/>
                                          </p:val>
                                        </p:tav>
                                      </p:tavLst>
                                    </p:anim>
                                    <p:anim calcmode="lin" valueType="num">
                                      <p:cBhvr>
                                        <p:cTn id="186" dur="332" tmFilter="0, 0; 0.125,0.2665; 0.25,0.4; 0.375,0.465; 0.5,0.5;  0.625,0.535; 0.75,0.6; 0.875,0.7335; 1,1">
                                          <p:stCondLst>
                                            <p:cond delay="332"/>
                                          </p:stCondLst>
                                        </p:cTn>
                                        <p:tgtEl>
                                          <p:spTgt spid="50"/>
                                        </p:tgtEl>
                                        <p:attrNameLst>
                                          <p:attrName>ppt_y</p:attrName>
                                        </p:attrNameLst>
                                      </p:cBhvr>
                                      <p:tavLst>
                                        <p:tav tm="0" fmla="#ppt_y-sin(pi*$)/9">
                                          <p:val>
                                            <p:fltVal val="0"/>
                                          </p:val>
                                        </p:tav>
                                        <p:tav tm="100000">
                                          <p:val>
                                            <p:fltVal val="1"/>
                                          </p:val>
                                        </p:tav>
                                      </p:tavLst>
                                    </p:anim>
                                    <p:anim calcmode="lin" valueType="num">
                                      <p:cBhvr>
                                        <p:cTn id="187" dur="166" tmFilter="0, 0; 0.125,0.2665; 0.25,0.4; 0.375,0.465; 0.5,0.5;  0.625,0.535; 0.75,0.6; 0.875,0.7335; 1,1">
                                          <p:stCondLst>
                                            <p:cond delay="662"/>
                                          </p:stCondLst>
                                        </p:cTn>
                                        <p:tgtEl>
                                          <p:spTgt spid="50"/>
                                        </p:tgtEl>
                                        <p:attrNameLst>
                                          <p:attrName>ppt_y</p:attrName>
                                        </p:attrNameLst>
                                      </p:cBhvr>
                                      <p:tavLst>
                                        <p:tav tm="0" fmla="#ppt_y-sin(pi*$)/27">
                                          <p:val>
                                            <p:fltVal val="0"/>
                                          </p:val>
                                        </p:tav>
                                        <p:tav tm="100000">
                                          <p:val>
                                            <p:fltVal val="1"/>
                                          </p:val>
                                        </p:tav>
                                      </p:tavLst>
                                    </p:anim>
                                    <p:anim calcmode="lin" valueType="num">
                                      <p:cBhvr>
                                        <p:cTn id="188" dur="82" tmFilter="0, 0; 0.125,0.2665; 0.25,0.4; 0.375,0.465; 0.5,0.5;  0.625,0.535; 0.75,0.6; 0.875,0.7335; 1,1">
                                          <p:stCondLst>
                                            <p:cond delay="828"/>
                                          </p:stCondLst>
                                        </p:cTn>
                                        <p:tgtEl>
                                          <p:spTgt spid="50"/>
                                        </p:tgtEl>
                                        <p:attrNameLst>
                                          <p:attrName>ppt_y</p:attrName>
                                        </p:attrNameLst>
                                      </p:cBhvr>
                                      <p:tavLst>
                                        <p:tav tm="0" fmla="#ppt_y-sin(pi*$)/81">
                                          <p:val>
                                            <p:fltVal val="0"/>
                                          </p:val>
                                        </p:tav>
                                        <p:tav tm="100000">
                                          <p:val>
                                            <p:fltVal val="1"/>
                                          </p:val>
                                        </p:tav>
                                      </p:tavLst>
                                    </p:anim>
                                    <p:animScale>
                                      <p:cBhvr>
                                        <p:cTn id="189" dur="13">
                                          <p:stCondLst>
                                            <p:cond delay="325"/>
                                          </p:stCondLst>
                                        </p:cTn>
                                        <p:tgtEl>
                                          <p:spTgt spid="50"/>
                                        </p:tgtEl>
                                      </p:cBhvr>
                                      <p:to x="100000" y="60000"/>
                                    </p:animScale>
                                    <p:animScale>
                                      <p:cBhvr>
                                        <p:cTn id="190" dur="83" decel="50000">
                                          <p:stCondLst>
                                            <p:cond delay="338"/>
                                          </p:stCondLst>
                                        </p:cTn>
                                        <p:tgtEl>
                                          <p:spTgt spid="50"/>
                                        </p:tgtEl>
                                      </p:cBhvr>
                                      <p:to x="100000" y="100000"/>
                                    </p:animScale>
                                    <p:animScale>
                                      <p:cBhvr>
                                        <p:cTn id="191" dur="13">
                                          <p:stCondLst>
                                            <p:cond delay="656"/>
                                          </p:stCondLst>
                                        </p:cTn>
                                        <p:tgtEl>
                                          <p:spTgt spid="50"/>
                                        </p:tgtEl>
                                      </p:cBhvr>
                                      <p:to x="100000" y="80000"/>
                                    </p:animScale>
                                    <p:animScale>
                                      <p:cBhvr>
                                        <p:cTn id="192" dur="83" decel="50000">
                                          <p:stCondLst>
                                            <p:cond delay="669"/>
                                          </p:stCondLst>
                                        </p:cTn>
                                        <p:tgtEl>
                                          <p:spTgt spid="50"/>
                                        </p:tgtEl>
                                      </p:cBhvr>
                                      <p:to x="100000" y="100000"/>
                                    </p:animScale>
                                    <p:animScale>
                                      <p:cBhvr>
                                        <p:cTn id="193" dur="13">
                                          <p:stCondLst>
                                            <p:cond delay="821"/>
                                          </p:stCondLst>
                                        </p:cTn>
                                        <p:tgtEl>
                                          <p:spTgt spid="50"/>
                                        </p:tgtEl>
                                      </p:cBhvr>
                                      <p:to x="100000" y="90000"/>
                                    </p:animScale>
                                    <p:animScale>
                                      <p:cBhvr>
                                        <p:cTn id="194" dur="83" decel="50000">
                                          <p:stCondLst>
                                            <p:cond delay="834"/>
                                          </p:stCondLst>
                                        </p:cTn>
                                        <p:tgtEl>
                                          <p:spTgt spid="50"/>
                                        </p:tgtEl>
                                      </p:cBhvr>
                                      <p:to x="100000" y="100000"/>
                                    </p:animScale>
                                    <p:animScale>
                                      <p:cBhvr>
                                        <p:cTn id="195" dur="13">
                                          <p:stCondLst>
                                            <p:cond delay="904"/>
                                          </p:stCondLst>
                                        </p:cTn>
                                        <p:tgtEl>
                                          <p:spTgt spid="50"/>
                                        </p:tgtEl>
                                      </p:cBhvr>
                                      <p:to x="100000" y="95000"/>
                                    </p:animScale>
                                    <p:animScale>
                                      <p:cBhvr>
                                        <p:cTn id="196" dur="83" decel="50000">
                                          <p:stCondLst>
                                            <p:cond delay="917"/>
                                          </p:stCondLst>
                                        </p:cTn>
                                        <p:tgtEl>
                                          <p:spTgt spid="50"/>
                                        </p:tgtEl>
                                      </p:cBhvr>
                                      <p:to x="100000" y="100000"/>
                                    </p:animScale>
                                  </p:childTnLst>
                                </p:cTn>
                              </p:par>
                              <p:par>
                                <p:cTn id="197" presetID="26" presetClass="entr" presetSubtype="0" fill="hold" grpId="0" nodeType="withEffect">
                                  <p:stCondLst>
                                    <p:cond delay="0"/>
                                  </p:stCondLst>
                                  <p:childTnLst>
                                    <p:set>
                                      <p:cBhvr>
                                        <p:cTn id="198" dur="1" fill="hold">
                                          <p:stCondLst>
                                            <p:cond delay="0"/>
                                          </p:stCondLst>
                                        </p:cTn>
                                        <p:tgtEl>
                                          <p:spTgt spid="25"/>
                                        </p:tgtEl>
                                        <p:attrNameLst>
                                          <p:attrName>style.visibility</p:attrName>
                                        </p:attrNameLst>
                                      </p:cBhvr>
                                      <p:to>
                                        <p:strVal val="visible"/>
                                      </p:to>
                                    </p:set>
                                    <p:animEffect transition="in" filter="wipe(down)">
                                      <p:cBhvr>
                                        <p:cTn id="199" dur="290">
                                          <p:stCondLst>
                                            <p:cond delay="0"/>
                                          </p:stCondLst>
                                        </p:cTn>
                                        <p:tgtEl>
                                          <p:spTgt spid="25"/>
                                        </p:tgtEl>
                                      </p:cBhvr>
                                    </p:animEffect>
                                    <p:anim calcmode="lin" valueType="num">
                                      <p:cBhvr>
                                        <p:cTn id="200" dur="911"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201" dur="332"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202" dur="332" tmFilter="0, 0; 0.125,0.2665; 0.25,0.4; 0.375,0.465; 0.5,0.5;  0.625,0.535; 0.75,0.6; 0.875,0.7335; 1,1">
                                          <p:stCondLst>
                                            <p:cond delay="332"/>
                                          </p:stCondLst>
                                        </p:cTn>
                                        <p:tgtEl>
                                          <p:spTgt spid="25"/>
                                        </p:tgtEl>
                                        <p:attrNameLst>
                                          <p:attrName>ppt_y</p:attrName>
                                        </p:attrNameLst>
                                      </p:cBhvr>
                                      <p:tavLst>
                                        <p:tav tm="0" fmla="#ppt_y-sin(pi*$)/9">
                                          <p:val>
                                            <p:fltVal val="0"/>
                                          </p:val>
                                        </p:tav>
                                        <p:tav tm="100000">
                                          <p:val>
                                            <p:fltVal val="1"/>
                                          </p:val>
                                        </p:tav>
                                      </p:tavLst>
                                    </p:anim>
                                    <p:anim calcmode="lin" valueType="num">
                                      <p:cBhvr>
                                        <p:cTn id="203" dur="166" tmFilter="0, 0; 0.125,0.2665; 0.25,0.4; 0.375,0.465; 0.5,0.5;  0.625,0.535; 0.75,0.6; 0.875,0.7335; 1,1">
                                          <p:stCondLst>
                                            <p:cond delay="662"/>
                                          </p:stCondLst>
                                        </p:cTn>
                                        <p:tgtEl>
                                          <p:spTgt spid="25"/>
                                        </p:tgtEl>
                                        <p:attrNameLst>
                                          <p:attrName>ppt_y</p:attrName>
                                        </p:attrNameLst>
                                      </p:cBhvr>
                                      <p:tavLst>
                                        <p:tav tm="0" fmla="#ppt_y-sin(pi*$)/27">
                                          <p:val>
                                            <p:fltVal val="0"/>
                                          </p:val>
                                        </p:tav>
                                        <p:tav tm="100000">
                                          <p:val>
                                            <p:fltVal val="1"/>
                                          </p:val>
                                        </p:tav>
                                      </p:tavLst>
                                    </p:anim>
                                    <p:anim calcmode="lin" valueType="num">
                                      <p:cBhvr>
                                        <p:cTn id="204" dur="82" tmFilter="0, 0; 0.125,0.2665; 0.25,0.4; 0.375,0.465; 0.5,0.5;  0.625,0.535; 0.75,0.6; 0.875,0.7335; 1,1">
                                          <p:stCondLst>
                                            <p:cond delay="828"/>
                                          </p:stCondLst>
                                        </p:cTn>
                                        <p:tgtEl>
                                          <p:spTgt spid="25"/>
                                        </p:tgtEl>
                                        <p:attrNameLst>
                                          <p:attrName>ppt_y</p:attrName>
                                        </p:attrNameLst>
                                      </p:cBhvr>
                                      <p:tavLst>
                                        <p:tav tm="0" fmla="#ppt_y-sin(pi*$)/81">
                                          <p:val>
                                            <p:fltVal val="0"/>
                                          </p:val>
                                        </p:tav>
                                        <p:tav tm="100000">
                                          <p:val>
                                            <p:fltVal val="1"/>
                                          </p:val>
                                        </p:tav>
                                      </p:tavLst>
                                    </p:anim>
                                    <p:animScale>
                                      <p:cBhvr>
                                        <p:cTn id="205" dur="13">
                                          <p:stCondLst>
                                            <p:cond delay="325"/>
                                          </p:stCondLst>
                                        </p:cTn>
                                        <p:tgtEl>
                                          <p:spTgt spid="25"/>
                                        </p:tgtEl>
                                      </p:cBhvr>
                                      <p:to x="100000" y="60000"/>
                                    </p:animScale>
                                    <p:animScale>
                                      <p:cBhvr>
                                        <p:cTn id="206" dur="83" decel="50000">
                                          <p:stCondLst>
                                            <p:cond delay="338"/>
                                          </p:stCondLst>
                                        </p:cTn>
                                        <p:tgtEl>
                                          <p:spTgt spid="25"/>
                                        </p:tgtEl>
                                      </p:cBhvr>
                                      <p:to x="100000" y="100000"/>
                                    </p:animScale>
                                    <p:animScale>
                                      <p:cBhvr>
                                        <p:cTn id="207" dur="13">
                                          <p:stCondLst>
                                            <p:cond delay="656"/>
                                          </p:stCondLst>
                                        </p:cTn>
                                        <p:tgtEl>
                                          <p:spTgt spid="25"/>
                                        </p:tgtEl>
                                      </p:cBhvr>
                                      <p:to x="100000" y="80000"/>
                                    </p:animScale>
                                    <p:animScale>
                                      <p:cBhvr>
                                        <p:cTn id="208" dur="83" decel="50000">
                                          <p:stCondLst>
                                            <p:cond delay="669"/>
                                          </p:stCondLst>
                                        </p:cTn>
                                        <p:tgtEl>
                                          <p:spTgt spid="25"/>
                                        </p:tgtEl>
                                      </p:cBhvr>
                                      <p:to x="100000" y="100000"/>
                                    </p:animScale>
                                    <p:animScale>
                                      <p:cBhvr>
                                        <p:cTn id="209" dur="13">
                                          <p:stCondLst>
                                            <p:cond delay="821"/>
                                          </p:stCondLst>
                                        </p:cTn>
                                        <p:tgtEl>
                                          <p:spTgt spid="25"/>
                                        </p:tgtEl>
                                      </p:cBhvr>
                                      <p:to x="100000" y="90000"/>
                                    </p:animScale>
                                    <p:animScale>
                                      <p:cBhvr>
                                        <p:cTn id="210" dur="83" decel="50000">
                                          <p:stCondLst>
                                            <p:cond delay="834"/>
                                          </p:stCondLst>
                                        </p:cTn>
                                        <p:tgtEl>
                                          <p:spTgt spid="25"/>
                                        </p:tgtEl>
                                      </p:cBhvr>
                                      <p:to x="100000" y="100000"/>
                                    </p:animScale>
                                    <p:animScale>
                                      <p:cBhvr>
                                        <p:cTn id="211" dur="13">
                                          <p:stCondLst>
                                            <p:cond delay="904"/>
                                          </p:stCondLst>
                                        </p:cTn>
                                        <p:tgtEl>
                                          <p:spTgt spid="25"/>
                                        </p:tgtEl>
                                      </p:cBhvr>
                                      <p:to x="100000" y="95000"/>
                                    </p:animScale>
                                    <p:animScale>
                                      <p:cBhvr>
                                        <p:cTn id="212" dur="83" decel="50000">
                                          <p:stCondLst>
                                            <p:cond delay="917"/>
                                          </p:stCondLst>
                                        </p:cTn>
                                        <p:tgtEl>
                                          <p:spTgt spid="25"/>
                                        </p:tgtEl>
                                      </p:cBhvr>
                                      <p:to x="100000" y="100000"/>
                                    </p:animScale>
                                  </p:childTnLst>
                                </p:cTn>
                              </p:par>
                            </p:childTnLst>
                          </p:cTn>
                        </p:par>
                        <p:par>
                          <p:cTn id="213" fill="hold">
                            <p:stCondLst>
                              <p:cond delay="5000"/>
                            </p:stCondLst>
                            <p:childTnLst>
                              <p:par>
                                <p:cTn id="214" presetID="1" presetClass="entr" presetSubtype="0" fill="hold" grpId="0" nodeType="afterEffect">
                                  <p:stCondLst>
                                    <p:cond delay="0"/>
                                  </p:stCondLst>
                                  <p:childTnLst>
                                    <p:set>
                                      <p:cBhvr>
                                        <p:cTn id="215" dur="1" fill="hold">
                                          <p:stCondLst>
                                            <p:cond delay="0"/>
                                          </p:stCondLst>
                                        </p:cTn>
                                        <p:tgtEl>
                                          <p:spTgt spid="51"/>
                                        </p:tgtEl>
                                        <p:attrNameLst>
                                          <p:attrName>style.visibility</p:attrName>
                                        </p:attrNameLst>
                                      </p:cBhvr>
                                      <p:to>
                                        <p:strVal val="visible"/>
                                      </p:to>
                                    </p:set>
                                  </p:childTnLst>
                                </p:cTn>
                              </p:par>
                              <p:par>
                                <p:cTn id="216" presetID="35" presetClass="path" presetSubtype="0" accel="50000" decel="50000" fill="hold" grpId="1" nodeType="withEffect">
                                  <p:stCondLst>
                                    <p:cond delay="0"/>
                                  </p:stCondLst>
                                  <p:childTnLst>
                                    <p:animMotion origin="layout" path="M -3.56836E-6 -3.7037E-7 L 0.36686 0.15278 " pathEditMode="relative" rAng="0" ptsTypes="AA">
                                      <p:cBhvr>
                                        <p:cTn id="217" dur="500" spd="-99900" fill="hold"/>
                                        <p:tgtEl>
                                          <p:spTgt spid="51"/>
                                        </p:tgtEl>
                                        <p:attrNameLst>
                                          <p:attrName>ppt_x</p:attrName>
                                          <p:attrName>ppt_y</p:attrName>
                                        </p:attrNameLst>
                                      </p:cBhvr>
                                      <p:rCtr x="18343" y="7639"/>
                                    </p:animMotion>
                                  </p:childTnLst>
                                </p:cTn>
                              </p:par>
                              <p:par>
                                <p:cTn id="218" presetID="1" presetClass="entr" presetSubtype="0" fill="hold" grpId="0" nodeType="withEffect">
                                  <p:stCondLst>
                                    <p:cond delay="0"/>
                                  </p:stCondLst>
                                  <p:childTnLst>
                                    <p:set>
                                      <p:cBhvr>
                                        <p:cTn id="219" dur="1" fill="hold">
                                          <p:stCondLst>
                                            <p:cond delay="0"/>
                                          </p:stCondLst>
                                        </p:cTn>
                                        <p:tgtEl>
                                          <p:spTgt spid="52"/>
                                        </p:tgtEl>
                                        <p:attrNameLst>
                                          <p:attrName>style.visibility</p:attrName>
                                        </p:attrNameLst>
                                      </p:cBhvr>
                                      <p:to>
                                        <p:strVal val="visible"/>
                                      </p:to>
                                    </p:set>
                                  </p:childTnLst>
                                </p:cTn>
                              </p:par>
                              <p:par>
                                <p:cTn id="220" presetID="35" presetClass="path" presetSubtype="0" accel="50000" decel="50000" fill="hold" grpId="1" nodeType="withEffect">
                                  <p:stCondLst>
                                    <p:cond delay="0"/>
                                  </p:stCondLst>
                                  <p:childTnLst>
                                    <p:animMotion origin="layout" path="M 7.85742E-7 -3.33333E-6 L -0.39495 -0.11018 " pathEditMode="relative" rAng="0" ptsTypes="AA">
                                      <p:cBhvr>
                                        <p:cTn id="221" dur="500" spd="-99900" fill="hold"/>
                                        <p:tgtEl>
                                          <p:spTgt spid="52"/>
                                        </p:tgtEl>
                                        <p:attrNameLst>
                                          <p:attrName>ppt_x</p:attrName>
                                          <p:attrName>ppt_y</p:attrName>
                                        </p:attrNameLst>
                                      </p:cBhvr>
                                      <p:rCtr x="-19748" y="-5509"/>
                                    </p:animMotion>
                                  </p:childTnLst>
                                </p:cTn>
                              </p:par>
                            </p:childTnLst>
                          </p:cTn>
                        </p:par>
                        <p:par>
                          <p:cTn id="222" fill="hold">
                            <p:stCondLst>
                              <p:cond delay="5000"/>
                            </p:stCondLst>
                            <p:childTnLst>
                              <p:par>
                                <p:cTn id="223" presetID="18" presetClass="entr" presetSubtype="3" fill="hold" grpId="0" nodeType="afterEffect">
                                  <p:stCondLst>
                                    <p:cond delay="0"/>
                                  </p:stCondLst>
                                  <p:childTnLst>
                                    <p:set>
                                      <p:cBhvr>
                                        <p:cTn id="224" dur="1" fill="hold">
                                          <p:stCondLst>
                                            <p:cond delay="0"/>
                                          </p:stCondLst>
                                        </p:cTn>
                                        <p:tgtEl>
                                          <p:spTgt spid="53"/>
                                        </p:tgtEl>
                                        <p:attrNameLst>
                                          <p:attrName>style.visibility</p:attrName>
                                        </p:attrNameLst>
                                      </p:cBhvr>
                                      <p:to>
                                        <p:strVal val="visible"/>
                                      </p:to>
                                    </p:set>
                                    <p:animEffect transition="in" filter="strips(upRight)">
                                      <p:cBhvr>
                                        <p:cTn id="225" dur="500"/>
                                        <p:tgtEl>
                                          <p:spTgt spid="53"/>
                                        </p:tgtEl>
                                      </p:cBhvr>
                                    </p:animEffect>
                                  </p:childTnLst>
                                </p:cTn>
                              </p:par>
                            </p:childTnLst>
                          </p:cTn>
                        </p:par>
                        <p:par>
                          <p:cTn id="226" fill="hold">
                            <p:stCondLst>
                              <p:cond delay="5500"/>
                            </p:stCondLst>
                            <p:childTnLst>
                              <p:par>
                                <p:cTn id="227" presetID="10" presetClass="entr" presetSubtype="0" fill="hold" grpId="0" nodeType="afterEffect">
                                  <p:stCondLst>
                                    <p:cond delay="0"/>
                                  </p:stCondLst>
                                  <p:childTnLst>
                                    <p:set>
                                      <p:cBhvr>
                                        <p:cTn id="228" dur="1" fill="hold">
                                          <p:stCondLst>
                                            <p:cond delay="0"/>
                                          </p:stCondLst>
                                        </p:cTn>
                                        <p:tgtEl>
                                          <p:spTgt spid="68"/>
                                        </p:tgtEl>
                                        <p:attrNameLst>
                                          <p:attrName>style.visibility</p:attrName>
                                        </p:attrNameLst>
                                      </p:cBhvr>
                                      <p:to>
                                        <p:strVal val="visible"/>
                                      </p:to>
                                    </p:set>
                                    <p:animEffect transition="in" filter="fade">
                                      <p:cBhvr>
                                        <p:cTn id="229" dur="125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p:bldP spid="22" grpId="0"/>
      <p:bldP spid="23" grpId="0"/>
      <p:bldP spid="24" grpId="0" animBg="1"/>
      <p:bldP spid="25" grpId="0" animBg="1"/>
      <p:bldP spid="30" grpId="0" animBg="1"/>
      <p:bldP spid="48" grpId="0"/>
      <p:bldP spid="49" grpId="0"/>
      <p:bldP spid="50" grpId="0"/>
      <p:bldP spid="51" grpId="0" animBg="1"/>
      <p:bldP spid="51" grpId="1" animBg="1"/>
      <p:bldP spid="52" grpId="0" animBg="1"/>
      <p:bldP spid="52" grpId="1" animBg="1"/>
      <p:bldP spid="53" grpId="0"/>
      <p:bldP spid="6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176281" y="1988840"/>
            <a:ext cx="663125" cy="663125"/>
            <a:chOff x="8077071" y="845254"/>
            <a:chExt cx="2036801" cy="2036802"/>
          </a:xfrm>
        </p:grpSpPr>
        <p:sp>
          <p:nvSpPr>
            <p:cNvPr id="19" name="椭圆 18"/>
            <p:cNvSpPr/>
            <p:nvPr/>
          </p:nvSpPr>
          <p:spPr>
            <a:xfrm>
              <a:off x="8077071" y="845254"/>
              <a:ext cx="2036801" cy="2036802"/>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0" name="Freeform 126"/>
            <p:cNvSpPr>
              <a:spLocks noChangeAspect="1" noEditPoints="1"/>
            </p:cNvSpPr>
            <p:nvPr/>
          </p:nvSpPr>
          <p:spPr bwMode="auto">
            <a:xfrm>
              <a:off x="8639337" y="1292885"/>
              <a:ext cx="912278" cy="11415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grpSp>
        <p:nvGrpSpPr>
          <p:cNvPr id="21" name="组合 20"/>
          <p:cNvGrpSpPr/>
          <p:nvPr/>
        </p:nvGrpSpPr>
        <p:grpSpPr>
          <a:xfrm>
            <a:off x="3937347" y="1988840"/>
            <a:ext cx="663125" cy="663125"/>
            <a:chOff x="8125599" y="1434035"/>
            <a:chExt cx="2036802" cy="2036802"/>
          </a:xfrm>
        </p:grpSpPr>
        <p:sp>
          <p:nvSpPr>
            <p:cNvPr id="22" name="椭圆 21"/>
            <p:cNvSpPr/>
            <p:nvPr/>
          </p:nvSpPr>
          <p:spPr>
            <a:xfrm>
              <a:off x="8125599" y="1434035"/>
              <a:ext cx="2036802" cy="2036802"/>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3" name="Freeform 261"/>
            <p:cNvSpPr/>
            <p:nvPr/>
          </p:nvSpPr>
          <p:spPr bwMode="auto">
            <a:xfrm>
              <a:off x="8628544" y="1966960"/>
              <a:ext cx="1000932" cy="1000932"/>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grpSp>
      <p:grpSp>
        <p:nvGrpSpPr>
          <p:cNvPr id="24" name="组合 23"/>
          <p:cNvGrpSpPr/>
          <p:nvPr/>
        </p:nvGrpSpPr>
        <p:grpSpPr>
          <a:xfrm>
            <a:off x="5754335" y="1988840"/>
            <a:ext cx="663125" cy="663125"/>
            <a:chOff x="8125599" y="1434035"/>
            <a:chExt cx="2036802" cy="2036802"/>
          </a:xfrm>
        </p:grpSpPr>
        <p:sp>
          <p:nvSpPr>
            <p:cNvPr id="25" name="椭圆 24"/>
            <p:cNvSpPr/>
            <p:nvPr/>
          </p:nvSpPr>
          <p:spPr>
            <a:xfrm>
              <a:off x="8125599" y="1434035"/>
              <a:ext cx="2036802" cy="2036802"/>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nvGrpSpPr>
            <p:cNvPr id="30" name="组合 29"/>
            <p:cNvGrpSpPr>
              <a:grpSpLocks noChangeAspect="1"/>
            </p:cNvGrpSpPr>
            <p:nvPr/>
          </p:nvGrpSpPr>
          <p:grpSpPr>
            <a:xfrm>
              <a:off x="8518659" y="1890295"/>
              <a:ext cx="1310642" cy="1124283"/>
              <a:chOff x="5084763" y="971548"/>
              <a:chExt cx="323865" cy="277813"/>
            </a:xfrm>
            <a:solidFill>
              <a:schemeClr val="bg1">
                <a:lumMod val="95000"/>
              </a:schemeClr>
            </a:solidFill>
          </p:grpSpPr>
          <p:sp>
            <p:nvSpPr>
              <p:cNvPr id="31"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2"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3"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grpSp>
        <p:nvGrpSpPr>
          <p:cNvPr id="38" name="组合 37"/>
          <p:cNvGrpSpPr/>
          <p:nvPr/>
        </p:nvGrpSpPr>
        <p:grpSpPr>
          <a:xfrm>
            <a:off x="7609755" y="1988840"/>
            <a:ext cx="663125" cy="663125"/>
            <a:chOff x="8125599" y="1434035"/>
            <a:chExt cx="2036802" cy="2036802"/>
          </a:xfrm>
        </p:grpSpPr>
        <p:sp>
          <p:nvSpPr>
            <p:cNvPr id="41" name="椭圆 40"/>
            <p:cNvSpPr/>
            <p:nvPr/>
          </p:nvSpPr>
          <p:spPr>
            <a:xfrm>
              <a:off x="8125599" y="1434035"/>
              <a:ext cx="2036802" cy="2036802"/>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46" name="Freeform 9"/>
            <p:cNvSpPr>
              <a:spLocks noEditPoints="1"/>
            </p:cNvSpPr>
            <p:nvPr/>
          </p:nvSpPr>
          <p:spPr bwMode="auto">
            <a:xfrm rot="19469485">
              <a:off x="8577909" y="1818269"/>
              <a:ext cx="1162163" cy="123835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grpSp>
      <p:grpSp>
        <p:nvGrpSpPr>
          <p:cNvPr id="48" name="组合 47"/>
          <p:cNvGrpSpPr/>
          <p:nvPr/>
        </p:nvGrpSpPr>
        <p:grpSpPr>
          <a:xfrm>
            <a:off x="9394902" y="1988840"/>
            <a:ext cx="663125" cy="663125"/>
            <a:chOff x="8125599" y="1434035"/>
            <a:chExt cx="2036802" cy="2036802"/>
          </a:xfrm>
        </p:grpSpPr>
        <p:sp>
          <p:nvSpPr>
            <p:cNvPr id="49" name="椭圆 48"/>
            <p:cNvSpPr/>
            <p:nvPr/>
          </p:nvSpPr>
          <p:spPr>
            <a:xfrm>
              <a:off x="8125599" y="1434035"/>
              <a:ext cx="2036802" cy="2036802"/>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50" name="Freeform 206"/>
            <p:cNvSpPr>
              <a:spLocks noChangeAspect="1" noEditPoints="1"/>
            </p:cNvSpPr>
            <p:nvPr/>
          </p:nvSpPr>
          <p:spPr bwMode="auto">
            <a:xfrm>
              <a:off x="8691164" y="1871942"/>
              <a:ext cx="935653" cy="1131009"/>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sp>
        <p:nvSpPr>
          <p:cNvPr id="51" name="文本框 9"/>
          <p:cNvSpPr txBox="1"/>
          <p:nvPr/>
        </p:nvSpPr>
        <p:spPr>
          <a:xfrm>
            <a:off x="1777107" y="2747014"/>
            <a:ext cx="1368152" cy="346249"/>
          </a:xfrm>
          <a:prstGeom prst="rect">
            <a:avLst/>
          </a:prstGeom>
          <a:noFill/>
        </p:spPr>
        <p:txBody>
          <a:bodyPr wrap="square" lIns="68580" tIns="34290" rIns="68580" bIns="34290" rtlCol="0">
            <a:spAutoFit/>
          </a:bodyPr>
          <a:lstStyle/>
          <a:p>
            <a:pPr marL="0" lvl="1" algn="ctr"/>
            <a:r>
              <a:rPr lang="zh-CN" altLang="en-US" b="1" dirty="0" smtClean="0">
                <a:solidFill>
                  <a:srgbClr val="3CCCC7"/>
                </a:solidFill>
                <a:latin typeface="微软雅黑" panose="020B0503020204020204" pitchFamily="34" charset="-122"/>
                <a:ea typeface="微软雅黑" panose="020B0503020204020204" pitchFamily="34" charset="-122"/>
              </a:rPr>
              <a:t>技术培训</a:t>
            </a:r>
            <a:endParaRPr lang="zh-CN" altLang="en-US" b="1" dirty="0">
              <a:solidFill>
                <a:srgbClr val="3CCCC7"/>
              </a:solidFill>
              <a:latin typeface="微软雅黑" panose="020B0503020204020204" pitchFamily="34" charset="-122"/>
              <a:ea typeface="微软雅黑" panose="020B0503020204020204" pitchFamily="34" charset="-122"/>
            </a:endParaRPr>
          </a:p>
        </p:txBody>
      </p:sp>
      <p:sp>
        <p:nvSpPr>
          <p:cNvPr id="52" name="文本框 9"/>
          <p:cNvSpPr txBox="1"/>
          <p:nvPr/>
        </p:nvSpPr>
        <p:spPr>
          <a:xfrm>
            <a:off x="1705099" y="3094450"/>
            <a:ext cx="1656184" cy="1103379"/>
          </a:xfrm>
          <a:prstGeom prst="rect">
            <a:avLst/>
          </a:prstGeom>
          <a:noFill/>
        </p:spPr>
        <p:txBody>
          <a:bodyPr wrap="square" lIns="68580" tIns="34290" rIns="68580" bIns="34290" rtlCol="0">
            <a:spAutoFit/>
          </a:bodyPr>
          <a:lstStyle/>
          <a:p>
            <a:pPr>
              <a:lnSpc>
                <a:spcPct val="120000"/>
              </a:lnSpc>
              <a:spcBef>
                <a:spcPct val="0"/>
              </a:spcBef>
              <a:buNone/>
            </a:pP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提供技术培训让用户快速的接入使用云易创平台进行软件开发。</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3" name="组合 52"/>
          <p:cNvGrpSpPr/>
          <p:nvPr/>
        </p:nvGrpSpPr>
        <p:grpSpPr>
          <a:xfrm>
            <a:off x="1849115" y="4475605"/>
            <a:ext cx="1368152" cy="166876"/>
            <a:chOff x="1921123" y="5180051"/>
            <a:chExt cx="1368152" cy="166876"/>
          </a:xfrm>
          <a:solidFill>
            <a:srgbClr val="3CCCC7"/>
          </a:solidFill>
        </p:grpSpPr>
        <p:sp>
          <p:nvSpPr>
            <p:cNvPr id="54" name="矩形 53"/>
            <p:cNvSpPr/>
            <p:nvPr/>
          </p:nvSpPr>
          <p:spPr>
            <a:xfrm>
              <a:off x="1921123" y="5301208"/>
              <a:ext cx="1368152" cy="45719"/>
            </a:xfrm>
            <a:prstGeom prst="rect">
              <a:avLst/>
            </a:prstGeom>
            <a:grp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a:off x="2479185" y="5180051"/>
              <a:ext cx="252028" cy="144016"/>
            </a:xfrm>
            <a:prstGeom prst="triangle">
              <a:avLst/>
            </a:prstGeom>
            <a:grp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文本框 9"/>
          <p:cNvSpPr txBox="1"/>
          <p:nvPr/>
        </p:nvSpPr>
        <p:spPr>
          <a:xfrm>
            <a:off x="3577307" y="2770273"/>
            <a:ext cx="1368152" cy="346249"/>
          </a:xfrm>
          <a:prstGeom prst="rect">
            <a:avLst/>
          </a:prstGeom>
          <a:noFill/>
        </p:spPr>
        <p:txBody>
          <a:bodyPr wrap="square" lIns="68580" tIns="34290" rIns="68580" bIns="34290" rtlCol="0">
            <a:spAutoFit/>
          </a:bodyPr>
          <a:lstStyle/>
          <a:p>
            <a:pPr marL="0" lvl="1" algn="ctr"/>
            <a:r>
              <a:rPr lang="zh-CN" altLang="en-US" b="1" dirty="0" smtClean="0">
                <a:solidFill>
                  <a:srgbClr val="3CCCC7"/>
                </a:solidFill>
                <a:latin typeface="微软雅黑" panose="020B0503020204020204" pitchFamily="34" charset="-122"/>
                <a:ea typeface="微软雅黑" panose="020B0503020204020204" pitchFamily="34" charset="-122"/>
              </a:rPr>
              <a:t>人员培训</a:t>
            </a:r>
            <a:endParaRPr lang="zh-CN" altLang="en-US" b="1" dirty="0">
              <a:solidFill>
                <a:srgbClr val="3CCCC7"/>
              </a:solidFill>
              <a:latin typeface="微软雅黑" panose="020B0503020204020204" pitchFamily="34" charset="-122"/>
              <a:ea typeface="微软雅黑" panose="020B0503020204020204" pitchFamily="34" charset="-122"/>
            </a:endParaRPr>
          </a:p>
        </p:txBody>
      </p:sp>
      <p:sp>
        <p:nvSpPr>
          <p:cNvPr id="57" name="文本框 9"/>
          <p:cNvSpPr txBox="1"/>
          <p:nvPr/>
        </p:nvSpPr>
        <p:spPr>
          <a:xfrm>
            <a:off x="3505299" y="3117709"/>
            <a:ext cx="1656184" cy="1361911"/>
          </a:xfrm>
          <a:prstGeom prst="rect">
            <a:avLst/>
          </a:prstGeom>
          <a:noFill/>
        </p:spPr>
        <p:txBody>
          <a:bodyPr wrap="square" lIns="68580" tIns="34290" rIns="68580" bIns="34290" rtlCol="0">
            <a:spAutoFit/>
          </a:bodyPr>
          <a:lstStyle/>
          <a:p>
            <a:pPr>
              <a:lnSpc>
                <a:spcPct val="120000"/>
              </a:lnSpc>
              <a:spcBef>
                <a:spcPct val="0"/>
              </a:spcBef>
              <a:buNone/>
            </a:pP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云易创平台本身拥有两家软件外包公司，我们将会以项目的方式培养开发人员</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8" name="组合 57"/>
          <p:cNvGrpSpPr/>
          <p:nvPr/>
        </p:nvGrpSpPr>
        <p:grpSpPr>
          <a:xfrm>
            <a:off x="3649315" y="4498864"/>
            <a:ext cx="1368152" cy="166876"/>
            <a:chOff x="1921123" y="5180051"/>
            <a:chExt cx="1368152" cy="166876"/>
          </a:xfrm>
          <a:solidFill>
            <a:srgbClr val="3CCCC7"/>
          </a:solidFill>
        </p:grpSpPr>
        <p:sp>
          <p:nvSpPr>
            <p:cNvPr id="59" name="矩形 58"/>
            <p:cNvSpPr/>
            <p:nvPr/>
          </p:nvSpPr>
          <p:spPr>
            <a:xfrm>
              <a:off x="1921123" y="5301208"/>
              <a:ext cx="1368152" cy="45719"/>
            </a:xfrm>
            <a:prstGeom prst="rect">
              <a:avLst/>
            </a:prstGeom>
            <a:grp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p:cNvSpPr/>
            <p:nvPr/>
          </p:nvSpPr>
          <p:spPr>
            <a:xfrm>
              <a:off x="2479185" y="5180051"/>
              <a:ext cx="252028" cy="144016"/>
            </a:xfrm>
            <a:prstGeom prst="triangle">
              <a:avLst/>
            </a:prstGeom>
            <a:grp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文本框 9"/>
          <p:cNvSpPr txBox="1"/>
          <p:nvPr/>
        </p:nvSpPr>
        <p:spPr>
          <a:xfrm>
            <a:off x="5377507" y="2770273"/>
            <a:ext cx="1368152" cy="346249"/>
          </a:xfrm>
          <a:prstGeom prst="rect">
            <a:avLst/>
          </a:prstGeom>
          <a:noFill/>
        </p:spPr>
        <p:txBody>
          <a:bodyPr wrap="square" lIns="68580" tIns="34290" rIns="68580" bIns="34290" rtlCol="0">
            <a:spAutoFit/>
          </a:bodyPr>
          <a:lstStyle/>
          <a:p>
            <a:pPr marL="0" lvl="1" algn="ctr"/>
            <a:r>
              <a:rPr lang="zh-CN" altLang="en-US" b="1" dirty="0" smtClean="0">
                <a:solidFill>
                  <a:srgbClr val="3CCCC7"/>
                </a:solidFill>
                <a:latin typeface="微软雅黑" panose="020B0503020204020204" pitchFamily="34" charset="-122"/>
                <a:ea typeface="微软雅黑" panose="020B0503020204020204" pitchFamily="34" charset="-122"/>
              </a:rPr>
              <a:t>云计算服务</a:t>
            </a:r>
            <a:endParaRPr lang="zh-CN" altLang="en-US" b="1" dirty="0">
              <a:solidFill>
                <a:srgbClr val="3CCCC7"/>
              </a:solidFill>
              <a:latin typeface="微软雅黑" panose="020B0503020204020204" pitchFamily="34" charset="-122"/>
              <a:ea typeface="微软雅黑" panose="020B0503020204020204" pitchFamily="34" charset="-122"/>
            </a:endParaRPr>
          </a:p>
        </p:txBody>
      </p:sp>
      <p:sp>
        <p:nvSpPr>
          <p:cNvPr id="62" name="文本框 9"/>
          <p:cNvSpPr txBox="1"/>
          <p:nvPr/>
        </p:nvSpPr>
        <p:spPr>
          <a:xfrm>
            <a:off x="5305499" y="3117709"/>
            <a:ext cx="1656184" cy="1103379"/>
          </a:xfrm>
          <a:prstGeom prst="rect">
            <a:avLst/>
          </a:prstGeom>
          <a:noFill/>
        </p:spPr>
        <p:txBody>
          <a:bodyPr wrap="square" lIns="68580" tIns="34290" rIns="68580" bIns="34290" rtlCol="0">
            <a:spAutoFit/>
          </a:bodyPr>
          <a:lstStyle/>
          <a:p>
            <a:pPr>
              <a:lnSpc>
                <a:spcPct val="120000"/>
              </a:lnSpc>
              <a:spcBef>
                <a:spcPct val="0"/>
              </a:spcBef>
              <a:buNone/>
            </a:pP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云易创将会逐渐转型为云计算公司，承载</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端客户的客户项目。</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63" name="组合 62"/>
          <p:cNvGrpSpPr/>
          <p:nvPr/>
        </p:nvGrpSpPr>
        <p:grpSpPr>
          <a:xfrm>
            <a:off x="5449515" y="4498864"/>
            <a:ext cx="1368152" cy="166876"/>
            <a:chOff x="1921123" y="5180051"/>
            <a:chExt cx="1368152" cy="166876"/>
          </a:xfrm>
          <a:solidFill>
            <a:srgbClr val="3CCCC7"/>
          </a:solidFill>
        </p:grpSpPr>
        <p:sp>
          <p:nvSpPr>
            <p:cNvPr id="64" name="矩形 63"/>
            <p:cNvSpPr/>
            <p:nvPr/>
          </p:nvSpPr>
          <p:spPr>
            <a:xfrm>
              <a:off x="1921123" y="5301208"/>
              <a:ext cx="1368152" cy="45719"/>
            </a:xfrm>
            <a:prstGeom prst="rect">
              <a:avLst/>
            </a:prstGeom>
            <a:grp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a:off x="2479185" y="5180051"/>
              <a:ext cx="252028" cy="144016"/>
            </a:xfrm>
            <a:prstGeom prst="triangle">
              <a:avLst/>
            </a:prstGeom>
            <a:grp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6" name="文本框 9"/>
          <p:cNvSpPr txBox="1"/>
          <p:nvPr/>
        </p:nvSpPr>
        <p:spPr>
          <a:xfrm>
            <a:off x="7249715" y="2770273"/>
            <a:ext cx="1368152" cy="346249"/>
          </a:xfrm>
          <a:prstGeom prst="rect">
            <a:avLst/>
          </a:prstGeom>
          <a:noFill/>
        </p:spPr>
        <p:txBody>
          <a:bodyPr wrap="square" lIns="68580" tIns="34290" rIns="68580" bIns="34290" rtlCol="0">
            <a:spAutoFit/>
          </a:bodyPr>
          <a:lstStyle/>
          <a:p>
            <a:pPr marL="0" lvl="1" algn="ctr"/>
            <a:r>
              <a:rPr lang="zh-CN" altLang="en-US" b="1" dirty="0" smtClean="0">
                <a:solidFill>
                  <a:srgbClr val="3CCCC7"/>
                </a:solidFill>
                <a:latin typeface="微软雅黑" panose="020B0503020204020204" pitchFamily="34" charset="-122"/>
                <a:ea typeface="微软雅黑" panose="020B0503020204020204" pitchFamily="34" charset="-122"/>
              </a:rPr>
              <a:t>项目共享</a:t>
            </a:r>
            <a:endParaRPr lang="zh-CN" altLang="en-US" b="1" dirty="0">
              <a:solidFill>
                <a:srgbClr val="3CCCC7"/>
              </a:solidFill>
              <a:latin typeface="微软雅黑" panose="020B0503020204020204" pitchFamily="34" charset="-122"/>
              <a:ea typeface="微软雅黑" panose="020B0503020204020204" pitchFamily="34" charset="-122"/>
            </a:endParaRPr>
          </a:p>
        </p:txBody>
      </p:sp>
      <p:sp>
        <p:nvSpPr>
          <p:cNvPr id="67" name="文本框 9"/>
          <p:cNvSpPr txBox="1"/>
          <p:nvPr/>
        </p:nvSpPr>
        <p:spPr>
          <a:xfrm>
            <a:off x="7177707" y="3117709"/>
            <a:ext cx="1656184" cy="1103379"/>
          </a:xfrm>
          <a:prstGeom prst="rect">
            <a:avLst/>
          </a:prstGeom>
          <a:noFill/>
        </p:spPr>
        <p:txBody>
          <a:bodyPr wrap="square" lIns="68580" tIns="34290" rIns="68580" bIns="34290" rtlCol="0">
            <a:spAutoFit/>
          </a:bodyPr>
          <a:lstStyle/>
          <a:p>
            <a:pPr>
              <a:lnSpc>
                <a:spcPct val="120000"/>
              </a:lnSpc>
              <a:spcBef>
                <a:spcPct val="0"/>
              </a:spcBef>
              <a:buNone/>
            </a:pP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提供云项目商城，客户上传和购买项目，让代码的价值变得更大</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68" name="组合 67"/>
          <p:cNvGrpSpPr/>
          <p:nvPr/>
        </p:nvGrpSpPr>
        <p:grpSpPr>
          <a:xfrm>
            <a:off x="7321723" y="4498864"/>
            <a:ext cx="1368152" cy="166876"/>
            <a:chOff x="1921123" y="5180051"/>
            <a:chExt cx="1368152" cy="166876"/>
          </a:xfrm>
          <a:solidFill>
            <a:srgbClr val="3CCCC7"/>
          </a:solidFill>
        </p:grpSpPr>
        <p:sp>
          <p:nvSpPr>
            <p:cNvPr id="69" name="矩形 68"/>
            <p:cNvSpPr/>
            <p:nvPr/>
          </p:nvSpPr>
          <p:spPr>
            <a:xfrm>
              <a:off x="1921123" y="5301208"/>
              <a:ext cx="1368152" cy="45719"/>
            </a:xfrm>
            <a:prstGeom prst="rect">
              <a:avLst/>
            </a:prstGeom>
            <a:grp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等腰三角形 69"/>
            <p:cNvSpPr/>
            <p:nvPr/>
          </p:nvSpPr>
          <p:spPr>
            <a:xfrm>
              <a:off x="2479185" y="5180051"/>
              <a:ext cx="252028" cy="144016"/>
            </a:xfrm>
            <a:prstGeom prst="triangle">
              <a:avLst/>
            </a:prstGeom>
            <a:grp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1" name="文本框 9"/>
          <p:cNvSpPr txBox="1"/>
          <p:nvPr/>
        </p:nvSpPr>
        <p:spPr>
          <a:xfrm>
            <a:off x="9049915" y="2770273"/>
            <a:ext cx="1368152" cy="346249"/>
          </a:xfrm>
          <a:prstGeom prst="rect">
            <a:avLst/>
          </a:prstGeom>
          <a:noFill/>
        </p:spPr>
        <p:txBody>
          <a:bodyPr wrap="square" lIns="68580" tIns="34290" rIns="68580" bIns="34290" rtlCol="0">
            <a:spAutoFit/>
          </a:bodyPr>
          <a:lstStyle/>
          <a:p>
            <a:pPr marL="0" lvl="1" algn="ctr"/>
            <a:r>
              <a:rPr lang="zh-CN" altLang="en-US" b="1" dirty="0" smtClean="0">
                <a:solidFill>
                  <a:srgbClr val="3CCCC7"/>
                </a:solidFill>
                <a:latin typeface="微软雅黑" panose="020B0503020204020204" pitchFamily="34" charset="-122"/>
                <a:ea typeface="微软雅黑" panose="020B0503020204020204" pitchFamily="34" charset="-122"/>
              </a:rPr>
              <a:t>外包服务</a:t>
            </a:r>
            <a:endParaRPr lang="zh-CN" altLang="en-US" b="1" dirty="0">
              <a:solidFill>
                <a:srgbClr val="3CCCC7"/>
              </a:solidFill>
              <a:latin typeface="微软雅黑" panose="020B0503020204020204" pitchFamily="34" charset="-122"/>
              <a:ea typeface="微软雅黑" panose="020B0503020204020204" pitchFamily="34" charset="-122"/>
            </a:endParaRPr>
          </a:p>
        </p:txBody>
      </p:sp>
      <p:sp>
        <p:nvSpPr>
          <p:cNvPr id="72" name="文本框 9"/>
          <p:cNvSpPr txBox="1"/>
          <p:nvPr/>
        </p:nvSpPr>
        <p:spPr>
          <a:xfrm>
            <a:off x="8977907" y="3117709"/>
            <a:ext cx="1656184" cy="1103379"/>
          </a:xfrm>
          <a:prstGeom prst="rect">
            <a:avLst/>
          </a:prstGeom>
          <a:noFill/>
        </p:spPr>
        <p:txBody>
          <a:bodyPr wrap="square" lIns="68580" tIns="34290" rIns="68580" bIns="34290" rtlCol="0">
            <a:spAutoFit/>
          </a:bodyPr>
          <a:lstStyle/>
          <a:p>
            <a:pPr>
              <a:lnSpc>
                <a:spcPct val="120000"/>
              </a:lnSpc>
              <a:spcBef>
                <a:spcPct val="0"/>
              </a:spcBef>
              <a:buNone/>
            </a:pP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云易创本身也提供软件外包服务，帮助</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端客户进行业务开发</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73" name="组合 72"/>
          <p:cNvGrpSpPr/>
          <p:nvPr/>
        </p:nvGrpSpPr>
        <p:grpSpPr>
          <a:xfrm>
            <a:off x="9121923" y="4498864"/>
            <a:ext cx="1368152" cy="166876"/>
            <a:chOff x="1921123" y="5180051"/>
            <a:chExt cx="1368152" cy="166876"/>
          </a:xfrm>
          <a:solidFill>
            <a:srgbClr val="3CCCC7"/>
          </a:solidFill>
        </p:grpSpPr>
        <p:sp>
          <p:nvSpPr>
            <p:cNvPr id="74" name="矩形 73"/>
            <p:cNvSpPr/>
            <p:nvPr/>
          </p:nvSpPr>
          <p:spPr>
            <a:xfrm>
              <a:off x="1921123" y="5301208"/>
              <a:ext cx="1368152" cy="45719"/>
            </a:xfrm>
            <a:prstGeom prst="rect">
              <a:avLst/>
            </a:prstGeom>
            <a:grp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等腰三角形 74"/>
            <p:cNvSpPr/>
            <p:nvPr/>
          </p:nvSpPr>
          <p:spPr>
            <a:xfrm>
              <a:off x="2479185" y="5180051"/>
              <a:ext cx="252028" cy="144016"/>
            </a:xfrm>
            <a:prstGeom prst="triangle">
              <a:avLst/>
            </a:prstGeom>
            <a:grp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6"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产品功能</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7" name="六边形 76"/>
          <p:cNvSpPr/>
          <p:nvPr/>
        </p:nvSpPr>
        <p:spPr>
          <a:xfrm>
            <a:off x="241896" y="125398"/>
            <a:ext cx="481345" cy="414953"/>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8" name="直接连接符 77"/>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9412843" y="188639"/>
            <a:ext cx="933216"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0" name="矩形 79"/>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1" name="六边形 80"/>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smtClean="0">
                <a:solidFill>
                  <a:schemeClr val="bg1"/>
                </a:solidFill>
                <a:latin typeface="微软雅黑" panose="020B0503020204020204" pitchFamily="34" charset="-122"/>
                <a:ea typeface="微软雅黑" panose="020B0503020204020204" pitchFamily="34" charset="-122"/>
              </a:rPr>
              <a:t>第二章</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83"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产品与运营</a:t>
            </a:r>
          </a:p>
        </p:txBody>
      </p:sp>
      <p:sp>
        <p:nvSpPr>
          <p:cNvPr id="84" name="KSO_Shape"/>
          <p:cNvSpPr/>
          <p:nvPr/>
        </p:nvSpPr>
        <p:spPr bwMode="auto">
          <a:xfrm>
            <a:off x="314939" y="195976"/>
            <a:ext cx="315555" cy="3124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85" name="矩形 84"/>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smtClean="0">
                <a:latin typeface="方正兰亭超细黑简体" panose="02000000000000000000" pitchFamily="2" charset="-122"/>
                <a:ea typeface="方正兰亭超细黑简体" panose="02000000000000000000" pitchFamily="2" charset="-122"/>
              </a:rPr>
              <a:t> </a:t>
            </a:r>
            <a:endParaRPr lang="zh-CN" dirty="0">
              <a:latin typeface="方正兰亭超细黑简体" panose="02000000000000000000" pitchFamily="2" charset="-122"/>
              <a:ea typeface="方正兰亭超细黑简体" panose="02000000000000000000" pitchFamily="2" charset="-122"/>
            </a:endParaRPr>
          </a:p>
        </p:txBody>
      </p:sp>
      <p:sp>
        <p:nvSpPr>
          <p:cNvPr id="90" name="TextBox 89"/>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
        <p:nvSpPr>
          <p:cNvPr id="91" name="矩形 90"/>
          <p:cNvSpPr/>
          <p:nvPr/>
        </p:nvSpPr>
        <p:spPr>
          <a:xfrm>
            <a:off x="5832130" y="3244334"/>
            <a:ext cx="530915" cy="369332"/>
          </a:xfrm>
          <a:prstGeom prst="rect">
            <a:avLst/>
          </a:prstGeom>
        </p:spPr>
        <p:txBody>
          <a:bodyPr wrap="none">
            <a:spAutoFit/>
          </a:bodyPr>
          <a:lstStyle/>
          <a:p>
            <a:r>
              <a:rPr lang="zh-CN" altLang="en-US" dirty="0" smtClean="0">
                <a:latin typeface="方正兰亭超细黑简体" panose="02000000000000000000" pitchFamily="2" charset="-122"/>
                <a:ea typeface="方正兰亭超细黑简体" panose="02000000000000000000" pitchFamily="2" charset="-122"/>
              </a:rPr>
              <a:t>１</a:t>
            </a:r>
            <a:r>
              <a:rPr lang="en-US" altLang="zh-CN" dirty="0" smtClean="0">
                <a:latin typeface="方正兰亭超细黑简体" panose="02000000000000000000" pitchFamily="2" charset="-122"/>
                <a:ea typeface="方正兰亭超细黑简体" panose="02000000000000000000" pitchFamily="2" charset="-122"/>
              </a:rPr>
              <a:t>1</a:t>
            </a:r>
            <a:endParaRPr lang="zh-CN" altLang="zh-CN" dirty="0">
              <a:latin typeface="方正兰亭超细黑简体" panose="02000000000000000000" pitchFamily="2" charset="-122"/>
              <a:ea typeface="方正兰亭超细黑简体" panose="02000000000000000000" pitchFamily="2" charset="-122"/>
            </a:endParaRPr>
          </a:p>
        </p:txBody>
      </p:sp>
      <p:sp>
        <p:nvSpPr>
          <p:cNvPr id="92" name="Rectangle 4"/>
          <p:cNvSpPr txBox="1">
            <a:spLocks noChangeArrowheads="1"/>
          </p:cNvSpPr>
          <p:nvPr/>
        </p:nvSpPr>
        <p:spPr bwMode="auto">
          <a:xfrm>
            <a:off x="10058027" y="6493142"/>
            <a:ext cx="1152128" cy="3922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smtClean="0">
                <a:latin typeface="方正兰亭超细黑简体" panose="02000000000000000000" pitchFamily="2" charset="-122"/>
                <a:ea typeface="方正兰亭超细黑简体" panose="02000000000000000000" pitchFamily="2" charset="-122"/>
              </a:rPr>
              <a:t>1 </a:t>
            </a:r>
            <a:r>
              <a:rPr lang="en-US" altLang="zh-CN" dirty="0" smtClean="0">
                <a:latin typeface="方正兰亭超细黑简体" panose="02000000000000000000" pitchFamily="2" charset="-122"/>
                <a:ea typeface="方正兰亭超细黑简体" panose="02000000000000000000" pitchFamily="2" charset="-122"/>
              </a:rPr>
              <a:t>3</a:t>
            </a:r>
            <a:endParaRPr lang="zh-CN" dirty="0">
              <a:latin typeface="方正兰亭超细黑简体" panose="02000000000000000000" pitchFamily="2" charset="-122"/>
              <a:ea typeface="方正兰亭超细黑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53000">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14:bounceEnd="53000">
                                          <p:cBhvr additive="base">
                                            <p:cTn id="7" dur="750" fill="hold"/>
                                            <p:tgtEl>
                                              <p:spTgt spid="18"/>
                                            </p:tgtEl>
                                            <p:attrNameLst>
                                              <p:attrName>ppt_x</p:attrName>
                                            </p:attrNameLst>
                                          </p:cBhvr>
                                          <p:tavLst>
                                            <p:tav tm="0">
                                              <p:val>
                                                <p:strVal val="#ppt_x"/>
                                              </p:val>
                                            </p:tav>
                                            <p:tav tm="100000">
                                              <p:val>
                                                <p:strVal val="#ppt_x"/>
                                              </p:val>
                                            </p:tav>
                                          </p:tavLst>
                                        </p:anim>
                                        <p:anim calcmode="lin" valueType="num" p14:bounceEnd="53000">
                                          <p:cBhvr additive="base">
                                            <p:cTn id="8" dur="750" fill="hold"/>
                                            <p:tgtEl>
                                              <p:spTgt spid="18"/>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 presetClass="entr" presetSubtype="1" fill="hold" nodeType="afterEffect" p14:presetBounceEnd="53000">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14:bounceEnd="53000">
                                          <p:cBhvr additive="base">
                                            <p:cTn id="12" dur="750" fill="hold"/>
                                            <p:tgtEl>
                                              <p:spTgt spid="21"/>
                                            </p:tgtEl>
                                            <p:attrNameLst>
                                              <p:attrName>ppt_x</p:attrName>
                                            </p:attrNameLst>
                                          </p:cBhvr>
                                          <p:tavLst>
                                            <p:tav tm="0">
                                              <p:val>
                                                <p:strVal val="#ppt_x"/>
                                              </p:val>
                                            </p:tav>
                                            <p:tav tm="100000">
                                              <p:val>
                                                <p:strVal val="#ppt_x"/>
                                              </p:val>
                                            </p:tav>
                                          </p:tavLst>
                                        </p:anim>
                                        <p:anim calcmode="lin" valueType="num" p14:bounceEnd="53000">
                                          <p:cBhvr additive="base">
                                            <p:cTn id="13" dur="750" fill="hold"/>
                                            <p:tgtEl>
                                              <p:spTgt spid="21"/>
                                            </p:tgtEl>
                                            <p:attrNameLst>
                                              <p:attrName>ppt_y</p:attrName>
                                            </p:attrNameLst>
                                          </p:cBhvr>
                                          <p:tavLst>
                                            <p:tav tm="0">
                                              <p:val>
                                                <p:strVal val="0-#ppt_h/2"/>
                                              </p:val>
                                            </p:tav>
                                            <p:tav tm="100000">
                                              <p:val>
                                                <p:strVal val="#ppt_y"/>
                                              </p:val>
                                            </p:tav>
                                          </p:tavLst>
                                        </p:anim>
                                      </p:childTnLst>
                                    </p:cTn>
                                  </p:par>
                                </p:childTnLst>
                              </p:cTn>
                            </p:par>
                            <p:par>
                              <p:cTn id="14" fill="hold">
                                <p:stCondLst>
                                  <p:cond delay="2000"/>
                                </p:stCondLst>
                                <p:childTnLst>
                                  <p:par>
                                    <p:cTn id="15" presetID="2" presetClass="entr" presetSubtype="1" fill="hold" nodeType="afterEffect" p14:presetBounceEnd="53000">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14:bounceEnd="53000">
                                          <p:cBhvr additive="base">
                                            <p:cTn id="17" dur="750" fill="hold"/>
                                            <p:tgtEl>
                                              <p:spTgt spid="24"/>
                                            </p:tgtEl>
                                            <p:attrNameLst>
                                              <p:attrName>ppt_x</p:attrName>
                                            </p:attrNameLst>
                                          </p:cBhvr>
                                          <p:tavLst>
                                            <p:tav tm="0">
                                              <p:val>
                                                <p:strVal val="#ppt_x"/>
                                              </p:val>
                                            </p:tav>
                                            <p:tav tm="100000">
                                              <p:val>
                                                <p:strVal val="#ppt_x"/>
                                              </p:val>
                                            </p:tav>
                                          </p:tavLst>
                                        </p:anim>
                                        <p:anim calcmode="lin" valueType="num" p14:bounceEnd="53000">
                                          <p:cBhvr additive="base">
                                            <p:cTn id="18" dur="750" fill="hold"/>
                                            <p:tgtEl>
                                              <p:spTgt spid="24"/>
                                            </p:tgtEl>
                                            <p:attrNameLst>
                                              <p:attrName>ppt_y</p:attrName>
                                            </p:attrNameLst>
                                          </p:cBhvr>
                                          <p:tavLst>
                                            <p:tav tm="0">
                                              <p:val>
                                                <p:strVal val="0-#ppt_h/2"/>
                                              </p:val>
                                            </p:tav>
                                            <p:tav tm="100000">
                                              <p:val>
                                                <p:strVal val="#ppt_y"/>
                                              </p:val>
                                            </p:tav>
                                          </p:tavLst>
                                        </p:anim>
                                      </p:childTnLst>
                                    </p:cTn>
                                  </p:par>
                                </p:childTnLst>
                              </p:cTn>
                            </p:par>
                            <p:par>
                              <p:cTn id="19" fill="hold">
                                <p:stCondLst>
                                  <p:cond delay="3000"/>
                                </p:stCondLst>
                                <p:childTnLst>
                                  <p:par>
                                    <p:cTn id="20" presetID="2" presetClass="entr" presetSubtype="1" fill="hold" nodeType="afterEffect" p14:presetBounceEnd="53000">
                                      <p:stCondLst>
                                        <p:cond delay="0"/>
                                      </p:stCondLst>
                                      <p:childTnLst>
                                        <p:set>
                                          <p:cBhvr>
                                            <p:cTn id="21" dur="1" fill="hold">
                                              <p:stCondLst>
                                                <p:cond delay="0"/>
                                              </p:stCondLst>
                                            </p:cTn>
                                            <p:tgtEl>
                                              <p:spTgt spid="38"/>
                                            </p:tgtEl>
                                            <p:attrNameLst>
                                              <p:attrName>style.visibility</p:attrName>
                                            </p:attrNameLst>
                                          </p:cBhvr>
                                          <p:to>
                                            <p:strVal val="visible"/>
                                          </p:to>
                                        </p:set>
                                        <p:anim calcmode="lin" valueType="num" p14:bounceEnd="53000">
                                          <p:cBhvr additive="base">
                                            <p:cTn id="22" dur="750" fill="hold"/>
                                            <p:tgtEl>
                                              <p:spTgt spid="38"/>
                                            </p:tgtEl>
                                            <p:attrNameLst>
                                              <p:attrName>ppt_x</p:attrName>
                                            </p:attrNameLst>
                                          </p:cBhvr>
                                          <p:tavLst>
                                            <p:tav tm="0">
                                              <p:val>
                                                <p:strVal val="#ppt_x"/>
                                              </p:val>
                                            </p:tav>
                                            <p:tav tm="100000">
                                              <p:val>
                                                <p:strVal val="#ppt_x"/>
                                              </p:val>
                                            </p:tav>
                                          </p:tavLst>
                                        </p:anim>
                                        <p:anim calcmode="lin" valueType="num" p14:bounceEnd="53000">
                                          <p:cBhvr additive="base">
                                            <p:cTn id="23" dur="750" fill="hold"/>
                                            <p:tgtEl>
                                              <p:spTgt spid="38"/>
                                            </p:tgtEl>
                                            <p:attrNameLst>
                                              <p:attrName>ppt_y</p:attrName>
                                            </p:attrNameLst>
                                          </p:cBhvr>
                                          <p:tavLst>
                                            <p:tav tm="0">
                                              <p:val>
                                                <p:strVal val="0-#ppt_h/2"/>
                                              </p:val>
                                            </p:tav>
                                            <p:tav tm="100000">
                                              <p:val>
                                                <p:strVal val="#ppt_y"/>
                                              </p:val>
                                            </p:tav>
                                          </p:tavLst>
                                        </p:anim>
                                      </p:childTnLst>
                                    </p:cTn>
                                  </p:par>
                                </p:childTnLst>
                              </p:cTn>
                            </p:par>
                            <p:par>
                              <p:cTn id="24" fill="hold">
                                <p:stCondLst>
                                  <p:cond delay="4000"/>
                                </p:stCondLst>
                                <p:childTnLst>
                                  <p:par>
                                    <p:cTn id="25" presetID="2" presetClass="entr" presetSubtype="1" fill="hold" nodeType="afterEffect" p14:presetBounceEnd="53000">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14:bounceEnd="53000">
                                          <p:cBhvr additive="base">
                                            <p:cTn id="27" dur="750" fill="hold"/>
                                            <p:tgtEl>
                                              <p:spTgt spid="48"/>
                                            </p:tgtEl>
                                            <p:attrNameLst>
                                              <p:attrName>ppt_x</p:attrName>
                                            </p:attrNameLst>
                                          </p:cBhvr>
                                          <p:tavLst>
                                            <p:tav tm="0">
                                              <p:val>
                                                <p:strVal val="#ppt_x"/>
                                              </p:val>
                                            </p:tav>
                                            <p:tav tm="100000">
                                              <p:val>
                                                <p:strVal val="#ppt_x"/>
                                              </p:val>
                                            </p:tav>
                                          </p:tavLst>
                                        </p:anim>
                                        <p:anim calcmode="lin" valueType="num" p14:bounceEnd="53000">
                                          <p:cBhvr additive="base">
                                            <p:cTn id="28" dur="750" fill="hold"/>
                                            <p:tgtEl>
                                              <p:spTgt spid="48"/>
                                            </p:tgtEl>
                                            <p:attrNameLst>
                                              <p:attrName>ppt_y</p:attrName>
                                            </p:attrNameLst>
                                          </p:cBhvr>
                                          <p:tavLst>
                                            <p:tav tm="0">
                                              <p:val>
                                                <p:strVal val="0-#ppt_h/2"/>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anim calcmode="lin" valueType="num">
                                          <p:cBhvr additive="base">
                                            <p:cTn id="31" dur="500" fill="hold"/>
                                            <p:tgtEl>
                                              <p:spTgt spid="51"/>
                                            </p:tgtEl>
                                            <p:attrNameLst>
                                              <p:attrName>ppt_x</p:attrName>
                                            </p:attrNameLst>
                                          </p:cBhvr>
                                          <p:tavLst>
                                            <p:tav tm="0">
                                              <p:val>
                                                <p:strVal val="0-#ppt_w/2"/>
                                              </p:val>
                                            </p:tav>
                                            <p:tav tm="100000">
                                              <p:val>
                                                <p:strVal val="#ppt_x"/>
                                              </p:val>
                                            </p:tav>
                                          </p:tavLst>
                                        </p:anim>
                                        <p:anim calcmode="lin" valueType="num">
                                          <p:cBhvr additive="base">
                                            <p:cTn id="32" dur="500" fill="hold"/>
                                            <p:tgtEl>
                                              <p:spTgt spid="5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anim calcmode="lin" valueType="num">
                                          <p:cBhvr additive="base">
                                            <p:cTn id="35" dur="500" fill="hold"/>
                                            <p:tgtEl>
                                              <p:spTgt spid="52"/>
                                            </p:tgtEl>
                                            <p:attrNameLst>
                                              <p:attrName>ppt_x</p:attrName>
                                            </p:attrNameLst>
                                          </p:cBhvr>
                                          <p:tavLst>
                                            <p:tav tm="0">
                                              <p:val>
                                                <p:strVal val="0-#ppt_w/2"/>
                                              </p:val>
                                            </p:tav>
                                            <p:tav tm="100000">
                                              <p:val>
                                                <p:strVal val="#ppt_x"/>
                                              </p:val>
                                            </p:tav>
                                          </p:tavLst>
                                        </p:anim>
                                        <p:anim calcmode="lin" valueType="num">
                                          <p:cBhvr additive="base">
                                            <p:cTn id="36" dur="500" fill="hold"/>
                                            <p:tgtEl>
                                              <p:spTgt spid="52"/>
                                            </p:tgtEl>
                                            <p:attrNameLst>
                                              <p:attrName>ppt_y</p:attrName>
                                            </p:attrNameLst>
                                          </p:cBhvr>
                                          <p:tavLst>
                                            <p:tav tm="0">
                                              <p:val>
                                                <p:strVal val="#ppt_y"/>
                                              </p:val>
                                            </p:tav>
                                            <p:tav tm="100000">
                                              <p:val>
                                                <p:strVal val="#ppt_y"/>
                                              </p:val>
                                            </p:tav>
                                          </p:tavLst>
                                        </p:anim>
                                      </p:childTnLst>
                                    </p:cTn>
                                  </p:par>
                                </p:childTnLst>
                              </p:cTn>
                            </p:par>
                            <p:par>
                              <p:cTn id="37" fill="hold">
                                <p:stCondLst>
                                  <p:cond delay="5000"/>
                                </p:stCondLst>
                                <p:childTnLst>
                                  <p:par>
                                    <p:cTn id="38" presetID="42" presetClass="entr" presetSubtype="0" fill="hold" nodeType="after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fade">
                                          <p:cBhvr>
                                            <p:cTn id="40" dur="1000"/>
                                            <p:tgtEl>
                                              <p:spTgt spid="53"/>
                                            </p:tgtEl>
                                          </p:cBhvr>
                                        </p:animEffect>
                                        <p:anim calcmode="lin" valueType="num">
                                          <p:cBhvr>
                                            <p:cTn id="41" dur="1000" fill="hold"/>
                                            <p:tgtEl>
                                              <p:spTgt spid="53"/>
                                            </p:tgtEl>
                                            <p:attrNameLst>
                                              <p:attrName>ppt_x</p:attrName>
                                            </p:attrNameLst>
                                          </p:cBhvr>
                                          <p:tavLst>
                                            <p:tav tm="0">
                                              <p:val>
                                                <p:strVal val="#ppt_x"/>
                                              </p:val>
                                            </p:tav>
                                            <p:tav tm="100000">
                                              <p:val>
                                                <p:strVal val="#ppt_x"/>
                                              </p:val>
                                            </p:tav>
                                          </p:tavLst>
                                        </p:anim>
                                        <p:anim calcmode="lin" valueType="num">
                                          <p:cBhvr>
                                            <p:cTn id="42" dur="1000" fill="hold"/>
                                            <p:tgtEl>
                                              <p:spTgt spid="53"/>
                                            </p:tgtEl>
                                            <p:attrNameLst>
                                              <p:attrName>ppt_y</p:attrName>
                                            </p:attrNameLst>
                                          </p:cBhvr>
                                          <p:tavLst>
                                            <p:tav tm="0">
                                              <p:val>
                                                <p:strVal val="#ppt_y+.1"/>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anim calcmode="lin" valueType="num">
                                          <p:cBhvr additive="base">
                                            <p:cTn id="45" dur="500" fill="hold"/>
                                            <p:tgtEl>
                                              <p:spTgt spid="56"/>
                                            </p:tgtEl>
                                            <p:attrNameLst>
                                              <p:attrName>ppt_x</p:attrName>
                                            </p:attrNameLst>
                                          </p:cBhvr>
                                          <p:tavLst>
                                            <p:tav tm="0">
                                              <p:val>
                                                <p:strVal val="0-#ppt_w/2"/>
                                              </p:val>
                                            </p:tav>
                                            <p:tav tm="100000">
                                              <p:val>
                                                <p:strVal val="#ppt_x"/>
                                              </p:val>
                                            </p:tav>
                                          </p:tavLst>
                                        </p:anim>
                                        <p:anim calcmode="lin" valueType="num">
                                          <p:cBhvr additive="base">
                                            <p:cTn id="46" dur="500" fill="hold"/>
                                            <p:tgtEl>
                                              <p:spTgt spid="56"/>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57"/>
                                            </p:tgtEl>
                                            <p:attrNameLst>
                                              <p:attrName>style.visibility</p:attrName>
                                            </p:attrNameLst>
                                          </p:cBhvr>
                                          <p:to>
                                            <p:strVal val="visible"/>
                                          </p:to>
                                        </p:set>
                                        <p:anim calcmode="lin" valueType="num">
                                          <p:cBhvr additive="base">
                                            <p:cTn id="49" dur="500" fill="hold"/>
                                            <p:tgtEl>
                                              <p:spTgt spid="57"/>
                                            </p:tgtEl>
                                            <p:attrNameLst>
                                              <p:attrName>ppt_x</p:attrName>
                                            </p:attrNameLst>
                                          </p:cBhvr>
                                          <p:tavLst>
                                            <p:tav tm="0">
                                              <p:val>
                                                <p:strVal val="0-#ppt_w/2"/>
                                              </p:val>
                                            </p:tav>
                                            <p:tav tm="100000">
                                              <p:val>
                                                <p:strVal val="#ppt_x"/>
                                              </p:val>
                                            </p:tav>
                                          </p:tavLst>
                                        </p:anim>
                                        <p:anim calcmode="lin" valueType="num">
                                          <p:cBhvr additive="base">
                                            <p:cTn id="50" dur="500" fill="hold"/>
                                            <p:tgtEl>
                                              <p:spTgt spid="57"/>
                                            </p:tgtEl>
                                            <p:attrNameLst>
                                              <p:attrName>ppt_y</p:attrName>
                                            </p:attrNameLst>
                                          </p:cBhvr>
                                          <p:tavLst>
                                            <p:tav tm="0">
                                              <p:val>
                                                <p:strVal val="#ppt_y"/>
                                              </p:val>
                                            </p:tav>
                                            <p:tav tm="100000">
                                              <p:val>
                                                <p:strVal val="#ppt_y"/>
                                              </p:val>
                                            </p:tav>
                                          </p:tavLst>
                                        </p:anim>
                                      </p:childTnLst>
                                    </p:cTn>
                                  </p:par>
                                </p:childTnLst>
                              </p:cTn>
                            </p:par>
                            <p:par>
                              <p:cTn id="51" fill="hold">
                                <p:stCondLst>
                                  <p:cond delay="6000"/>
                                </p:stCondLst>
                                <p:childTnLst>
                                  <p:par>
                                    <p:cTn id="52" presetID="42" presetClass="entr" presetSubtype="0" fill="hold" nodeType="afterEffect">
                                      <p:stCondLst>
                                        <p:cond delay="0"/>
                                      </p:stCondLst>
                                      <p:childTnLst>
                                        <p:set>
                                          <p:cBhvr>
                                            <p:cTn id="53" dur="1" fill="hold">
                                              <p:stCondLst>
                                                <p:cond delay="0"/>
                                              </p:stCondLst>
                                            </p:cTn>
                                            <p:tgtEl>
                                              <p:spTgt spid="58"/>
                                            </p:tgtEl>
                                            <p:attrNameLst>
                                              <p:attrName>style.visibility</p:attrName>
                                            </p:attrNameLst>
                                          </p:cBhvr>
                                          <p:to>
                                            <p:strVal val="visible"/>
                                          </p:to>
                                        </p:set>
                                        <p:animEffect transition="in" filter="fade">
                                          <p:cBhvr>
                                            <p:cTn id="54" dur="1000"/>
                                            <p:tgtEl>
                                              <p:spTgt spid="58"/>
                                            </p:tgtEl>
                                          </p:cBhvr>
                                        </p:animEffect>
                                        <p:anim calcmode="lin" valueType="num">
                                          <p:cBhvr>
                                            <p:cTn id="55" dur="1000" fill="hold"/>
                                            <p:tgtEl>
                                              <p:spTgt spid="58"/>
                                            </p:tgtEl>
                                            <p:attrNameLst>
                                              <p:attrName>ppt_x</p:attrName>
                                            </p:attrNameLst>
                                          </p:cBhvr>
                                          <p:tavLst>
                                            <p:tav tm="0">
                                              <p:val>
                                                <p:strVal val="#ppt_x"/>
                                              </p:val>
                                            </p:tav>
                                            <p:tav tm="100000">
                                              <p:val>
                                                <p:strVal val="#ppt_x"/>
                                              </p:val>
                                            </p:tav>
                                          </p:tavLst>
                                        </p:anim>
                                        <p:anim calcmode="lin" valueType="num">
                                          <p:cBhvr>
                                            <p:cTn id="56" dur="1000" fill="hold"/>
                                            <p:tgtEl>
                                              <p:spTgt spid="58"/>
                                            </p:tgtEl>
                                            <p:attrNameLst>
                                              <p:attrName>ppt_y</p:attrName>
                                            </p:attrNameLst>
                                          </p:cBhvr>
                                          <p:tavLst>
                                            <p:tav tm="0">
                                              <p:val>
                                                <p:strVal val="#ppt_y+.1"/>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61"/>
                                            </p:tgtEl>
                                            <p:attrNameLst>
                                              <p:attrName>style.visibility</p:attrName>
                                            </p:attrNameLst>
                                          </p:cBhvr>
                                          <p:to>
                                            <p:strVal val="visible"/>
                                          </p:to>
                                        </p:set>
                                        <p:anim calcmode="lin" valueType="num">
                                          <p:cBhvr additive="base">
                                            <p:cTn id="59" dur="500" fill="hold"/>
                                            <p:tgtEl>
                                              <p:spTgt spid="61"/>
                                            </p:tgtEl>
                                            <p:attrNameLst>
                                              <p:attrName>ppt_x</p:attrName>
                                            </p:attrNameLst>
                                          </p:cBhvr>
                                          <p:tavLst>
                                            <p:tav tm="0">
                                              <p:val>
                                                <p:strVal val="0-#ppt_w/2"/>
                                              </p:val>
                                            </p:tav>
                                            <p:tav tm="100000">
                                              <p:val>
                                                <p:strVal val="#ppt_x"/>
                                              </p:val>
                                            </p:tav>
                                          </p:tavLst>
                                        </p:anim>
                                        <p:anim calcmode="lin" valueType="num">
                                          <p:cBhvr additive="base">
                                            <p:cTn id="60" dur="500" fill="hold"/>
                                            <p:tgtEl>
                                              <p:spTgt spid="61"/>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62"/>
                                            </p:tgtEl>
                                            <p:attrNameLst>
                                              <p:attrName>style.visibility</p:attrName>
                                            </p:attrNameLst>
                                          </p:cBhvr>
                                          <p:to>
                                            <p:strVal val="visible"/>
                                          </p:to>
                                        </p:set>
                                        <p:anim calcmode="lin" valueType="num">
                                          <p:cBhvr additive="base">
                                            <p:cTn id="63" dur="500" fill="hold"/>
                                            <p:tgtEl>
                                              <p:spTgt spid="62"/>
                                            </p:tgtEl>
                                            <p:attrNameLst>
                                              <p:attrName>ppt_x</p:attrName>
                                            </p:attrNameLst>
                                          </p:cBhvr>
                                          <p:tavLst>
                                            <p:tav tm="0">
                                              <p:val>
                                                <p:strVal val="0-#ppt_w/2"/>
                                              </p:val>
                                            </p:tav>
                                            <p:tav tm="100000">
                                              <p:val>
                                                <p:strVal val="#ppt_x"/>
                                              </p:val>
                                            </p:tav>
                                          </p:tavLst>
                                        </p:anim>
                                        <p:anim calcmode="lin" valueType="num">
                                          <p:cBhvr additive="base">
                                            <p:cTn id="64" dur="500" fill="hold"/>
                                            <p:tgtEl>
                                              <p:spTgt spid="62"/>
                                            </p:tgtEl>
                                            <p:attrNameLst>
                                              <p:attrName>ppt_y</p:attrName>
                                            </p:attrNameLst>
                                          </p:cBhvr>
                                          <p:tavLst>
                                            <p:tav tm="0">
                                              <p:val>
                                                <p:strVal val="#ppt_y"/>
                                              </p:val>
                                            </p:tav>
                                            <p:tav tm="100000">
                                              <p:val>
                                                <p:strVal val="#ppt_y"/>
                                              </p:val>
                                            </p:tav>
                                          </p:tavLst>
                                        </p:anim>
                                      </p:childTnLst>
                                    </p:cTn>
                                  </p:par>
                                </p:childTnLst>
                              </p:cTn>
                            </p:par>
                            <p:par>
                              <p:cTn id="65" fill="hold">
                                <p:stCondLst>
                                  <p:cond delay="7000"/>
                                </p:stCondLst>
                                <p:childTnLst>
                                  <p:par>
                                    <p:cTn id="66" presetID="42" presetClass="entr" presetSubtype="0" fill="hold" nodeType="after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fade">
                                          <p:cBhvr>
                                            <p:cTn id="68" dur="1000"/>
                                            <p:tgtEl>
                                              <p:spTgt spid="63"/>
                                            </p:tgtEl>
                                          </p:cBhvr>
                                        </p:animEffect>
                                        <p:anim calcmode="lin" valueType="num">
                                          <p:cBhvr>
                                            <p:cTn id="69" dur="1000" fill="hold"/>
                                            <p:tgtEl>
                                              <p:spTgt spid="63"/>
                                            </p:tgtEl>
                                            <p:attrNameLst>
                                              <p:attrName>ppt_x</p:attrName>
                                            </p:attrNameLst>
                                          </p:cBhvr>
                                          <p:tavLst>
                                            <p:tav tm="0">
                                              <p:val>
                                                <p:strVal val="#ppt_x"/>
                                              </p:val>
                                            </p:tav>
                                            <p:tav tm="100000">
                                              <p:val>
                                                <p:strVal val="#ppt_x"/>
                                              </p:val>
                                            </p:tav>
                                          </p:tavLst>
                                        </p:anim>
                                        <p:anim calcmode="lin" valueType="num">
                                          <p:cBhvr>
                                            <p:cTn id="70" dur="1000" fill="hold"/>
                                            <p:tgtEl>
                                              <p:spTgt spid="63"/>
                                            </p:tgtEl>
                                            <p:attrNameLst>
                                              <p:attrName>ppt_y</p:attrName>
                                            </p:attrNameLst>
                                          </p:cBhvr>
                                          <p:tavLst>
                                            <p:tav tm="0">
                                              <p:val>
                                                <p:strVal val="#ppt_y+.1"/>
                                              </p:val>
                                            </p:tav>
                                            <p:tav tm="100000">
                                              <p:val>
                                                <p:strVal val="#ppt_y"/>
                                              </p:val>
                                            </p:tav>
                                          </p:tavLst>
                                        </p:anim>
                                      </p:childTnLst>
                                    </p:cTn>
                                  </p:par>
                                  <p:par>
                                    <p:cTn id="71" presetID="2" presetClass="entr" presetSubtype="8" fill="hold" grpId="0" nodeType="withEffect">
                                      <p:stCondLst>
                                        <p:cond delay="0"/>
                                      </p:stCondLst>
                                      <p:childTnLst>
                                        <p:set>
                                          <p:cBhvr>
                                            <p:cTn id="72" dur="1" fill="hold">
                                              <p:stCondLst>
                                                <p:cond delay="0"/>
                                              </p:stCondLst>
                                            </p:cTn>
                                            <p:tgtEl>
                                              <p:spTgt spid="66"/>
                                            </p:tgtEl>
                                            <p:attrNameLst>
                                              <p:attrName>style.visibility</p:attrName>
                                            </p:attrNameLst>
                                          </p:cBhvr>
                                          <p:to>
                                            <p:strVal val="visible"/>
                                          </p:to>
                                        </p:set>
                                        <p:anim calcmode="lin" valueType="num">
                                          <p:cBhvr additive="base">
                                            <p:cTn id="73" dur="500" fill="hold"/>
                                            <p:tgtEl>
                                              <p:spTgt spid="66"/>
                                            </p:tgtEl>
                                            <p:attrNameLst>
                                              <p:attrName>ppt_x</p:attrName>
                                            </p:attrNameLst>
                                          </p:cBhvr>
                                          <p:tavLst>
                                            <p:tav tm="0">
                                              <p:val>
                                                <p:strVal val="0-#ppt_w/2"/>
                                              </p:val>
                                            </p:tav>
                                            <p:tav tm="100000">
                                              <p:val>
                                                <p:strVal val="#ppt_x"/>
                                              </p:val>
                                            </p:tav>
                                          </p:tavLst>
                                        </p:anim>
                                        <p:anim calcmode="lin" valueType="num">
                                          <p:cBhvr additive="base">
                                            <p:cTn id="74" dur="500" fill="hold"/>
                                            <p:tgtEl>
                                              <p:spTgt spid="66"/>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67"/>
                                            </p:tgtEl>
                                            <p:attrNameLst>
                                              <p:attrName>style.visibility</p:attrName>
                                            </p:attrNameLst>
                                          </p:cBhvr>
                                          <p:to>
                                            <p:strVal val="visible"/>
                                          </p:to>
                                        </p:set>
                                        <p:anim calcmode="lin" valueType="num">
                                          <p:cBhvr additive="base">
                                            <p:cTn id="77" dur="500" fill="hold"/>
                                            <p:tgtEl>
                                              <p:spTgt spid="67"/>
                                            </p:tgtEl>
                                            <p:attrNameLst>
                                              <p:attrName>ppt_x</p:attrName>
                                            </p:attrNameLst>
                                          </p:cBhvr>
                                          <p:tavLst>
                                            <p:tav tm="0">
                                              <p:val>
                                                <p:strVal val="0-#ppt_w/2"/>
                                              </p:val>
                                            </p:tav>
                                            <p:tav tm="100000">
                                              <p:val>
                                                <p:strVal val="#ppt_x"/>
                                              </p:val>
                                            </p:tav>
                                          </p:tavLst>
                                        </p:anim>
                                        <p:anim calcmode="lin" valueType="num">
                                          <p:cBhvr additive="base">
                                            <p:cTn id="78" dur="500" fill="hold"/>
                                            <p:tgtEl>
                                              <p:spTgt spid="67"/>
                                            </p:tgtEl>
                                            <p:attrNameLst>
                                              <p:attrName>ppt_y</p:attrName>
                                            </p:attrNameLst>
                                          </p:cBhvr>
                                          <p:tavLst>
                                            <p:tav tm="0">
                                              <p:val>
                                                <p:strVal val="#ppt_y"/>
                                              </p:val>
                                            </p:tav>
                                            <p:tav tm="100000">
                                              <p:val>
                                                <p:strVal val="#ppt_y"/>
                                              </p:val>
                                            </p:tav>
                                          </p:tavLst>
                                        </p:anim>
                                      </p:childTnLst>
                                    </p:cTn>
                                  </p:par>
                                </p:childTnLst>
                              </p:cTn>
                            </p:par>
                            <p:par>
                              <p:cTn id="79" fill="hold">
                                <p:stCondLst>
                                  <p:cond delay="8000"/>
                                </p:stCondLst>
                                <p:childTnLst>
                                  <p:par>
                                    <p:cTn id="80" presetID="42" presetClass="entr" presetSubtype="0" fill="hold" nodeType="afterEffect">
                                      <p:stCondLst>
                                        <p:cond delay="0"/>
                                      </p:stCondLst>
                                      <p:childTnLst>
                                        <p:set>
                                          <p:cBhvr>
                                            <p:cTn id="81" dur="1" fill="hold">
                                              <p:stCondLst>
                                                <p:cond delay="0"/>
                                              </p:stCondLst>
                                            </p:cTn>
                                            <p:tgtEl>
                                              <p:spTgt spid="68"/>
                                            </p:tgtEl>
                                            <p:attrNameLst>
                                              <p:attrName>style.visibility</p:attrName>
                                            </p:attrNameLst>
                                          </p:cBhvr>
                                          <p:to>
                                            <p:strVal val="visible"/>
                                          </p:to>
                                        </p:set>
                                        <p:animEffect transition="in" filter="fade">
                                          <p:cBhvr>
                                            <p:cTn id="82" dur="1000"/>
                                            <p:tgtEl>
                                              <p:spTgt spid="68"/>
                                            </p:tgtEl>
                                          </p:cBhvr>
                                        </p:animEffect>
                                        <p:anim calcmode="lin" valueType="num">
                                          <p:cBhvr>
                                            <p:cTn id="83" dur="1000" fill="hold"/>
                                            <p:tgtEl>
                                              <p:spTgt spid="68"/>
                                            </p:tgtEl>
                                            <p:attrNameLst>
                                              <p:attrName>ppt_x</p:attrName>
                                            </p:attrNameLst>
                                          </p:cBhvr>
                                          <p:tavLst>
                                            <p:tav tm="0">
                                              <p:val>
                                                <p:strVal val="#ppt_x"/>
                                              </p:val>
                                            </p:tav>
                                            <p:tav tm="100000">
                                              <p:val>
                                                <p:strVal val="#ppt_x"/>
                                              </p:val>
                                            </p:tav>
                                          </p:tavLst>
                                        </p:anim>
                                        <p:anim calcmode="lin" valueType="num">
                                          <p:cBhvr>
                                            <p:cTn id="84" dur="1000" fill="hold"/>
                                            <p:tgtEl>
                                              <p:spTgt spid="68"/>
                                            </p:tgtEl>
                                            <p:attrNameLst>
                                              <p:attrName>ppt_y</p:attrName>
                                            </p:attrNameLst>
                                          </p:cBhvr>
                                          <p:tavLst>
                                            <p:tav tm="0">
                                              <p:val>
                                                <p:strVal val="#ppt_y+.1"/>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anim calcmode="lin" valueType="num">
                                          <p:cBhvr additive="base">
                                            <p:cTn id="87" dur="500" fill="hold"/>
                                            <p:tgtEl>
                                              <p:spTgt spid="71"/>
                                            </p:tgtEl>
                                            <p:attrNameLst>
                                              <p:attrName>ppt_x</p:attrName>
                                            </p:attrNameLst>
                                          </p:cBhvr>
                                          <p:tavLst>
                                            <p:tav tm="0">
                                              <p:val>
                                                <p:strVal val="0-#ppt_w/2"/>
                                              </p:val>
                                            </p:tav>
                                            <p:tav tm="100000">
                                              <p:val>
                                                <p:strVal val="#ppt_x"/>
                                              </p:val>
                                            </p:tav>
                                          </p:tavLst>
                                        </p:anim>
                                        <p:anim calcmode="lin" valueType="num">
                                          <p:cBhvr additive="base">
                                            <p:cTn id="88" dur="500" fill="hold"/>
                                            <p:tgtEl>
                                              <p:spTgt spid="71"/>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72"/>
                                            </p:tgtEl>
                                            <p:attrNameLst>
                                              <p:attrName>style.visibility</p:attrName>
                                            </p:attrNameLst>
                                          </p:cBhvr>
                                          <p:to>
                                            <p:strVal val="visible"/>
                                          </p:to>
                                        </p:set>
                                        <p:anim calcmode="lin" valueType="num">
                                          <p:cBhvr additive="base">
                                            <p:cTn id="91" dur="500" fill="hold"/>
                                            <p:tgtEl>
                                              <p:spTgt spid="72"/>
                                            </p:tgtEl>
                                            <p:attrNameLst>
                                              <p:attrName>ppt_x</p:attrName>
                                            </p:attrNameLst>
                                          </p:cBhvr>
                                          <p:tavLst>
                                            <p:tav tm="0">
                                              <p:val>
                                                <p:strVal val="0-#ppt_w/2"/>
                                              </p:val>
                                            </p:tav>
                                            <p:tav tm="100000">
                                              <p:val>
                                                <p:strVal val="#ppt_x"/>
                                              </p:val>
                                            </p:tav>
                                          </p:tavLst>
                                        </p:anim>
                                        <p:anim calcmode="lin" valueType="num">
                                          <p:cBhvr additive="base">
                                            <p:cTn id="92" dur="500" fill="hold"/>
                                            <p:tgtEl>
                                              <p:spTgt spid="72"/>
                                            </p:tgtEl>
                                            <p:attrNameLst>
                                              <p:attrName>ppt_y</p:attrName>
                                            </p:attrNameLst>
                                          </p:cBhvr>
                                          <p:tavLst>
                                            <p:tav tm="0">
                                              <p:val>
                                                <p:strVal val="#ppt_y"/>
                                              </p:val>
                                            </p:tav>
                                            <p:tav tm="100000">
                                              <p:val>
                                                <p:strVal val="#ppt_y"/>
                                              </p:val>
                                            </p:tav>
                                          </p:tavLst>
                                        </p:anim>
                                      </p:childTnLst>
                                    </p:cTn>
                                  </p:par>
                                </p:childTnLst>
                              </p:cTn>
                            </p:par>
                            <p:par>
                              <p:cTn id="93" fill="hold">
                                <p:stCondLst>
                                  <p:cond delay="9000"/>
                                </p:stCondLst>
                                <p:childTnLst>
                                  <p:par>
                                    <p:cTn id="94" presetID="42" presetClass="entr" presetSubtype="0" fill="hold" nodeType="afterEffect">
                                      <p:stCondLst>
                                        <p:cond delay="0"/>
                                      </p:stCondLst>
                                      <p:childTnLst>
                                        <p:set>
                                          <p:cBhvr>
                                            <p:cTn id="95" dur="1" fill="hold">
                                              <p:stCondLst>
                                                <p:cond delay="0"/>
                                              </p:stCondLst>
                                            </p:cTn>
                                            <p:tgtEl>
                                              <p:spTgt spid="73"/>
                                            </p:tgtEl>
                                            <p:attrNameLst>
                                              <p:attrName>style.visibility</p:attrName>
                                            </p:attrNameLst>
                                          </p:cBhvr>
                                          <p:to>
                                            <p:strVal val="visible"/>
                                          </p:to>
                                        </p:set>
                                        <p:animEffect transition="in" filter="fade">
                                          <p:cBhvr>
                                            <p:cTn id="96" dur="1000"/>
                                            <p:tgtEl>
                                              <p:spTgt spid="73"/>
                                            </p:tgtEl>
                                          </p:cBhvr>
                                        </p:animEffect>
                                        <p:anim calcmode="lin" valueType="num">
                                          <p:cBhvr>
                                            <p:cTn id="97" dur="1000" fill="hold"/>
                                            <p:tgtEl>
                                              <p:spTgt spid="73"/>
                                            </p:tgtEl>
                                            <p:attrNameLst>
                                              <p:attrName>ppt_x</p:attrName>
                                            </p:attrNameLst>
                                          </p:cBhvr>
                                          <p:tavLst>
                                            <p:tav tm="0">
                                              <p:val>
                                                <p:strVal val="#ppt_x"/>
                                              </p:val>
                                            </p:tav>
                                            <p:tav tm="100000">
                                              <p:val>
                                                <p:strVal val="#ppt_x"/>
                                              </p:val>
                                            </p:tav>
                                          </p:tavLst>
                                        </p:anim>
                                        <p:anim calcmode="lin" valueType="num">
                                          <p:cBhvr>
                                            <p:cTn id="98" dur="1000" fill="hold"/>
                                            <p:tgtEl>
                                              <p:spTgt spid="73"/>
                                            </p:tgtEl>
                                            <p:attrNameLst>
                                              <p:attrName>ppt_y</p:attrName>
                                            </p:attrNameLst>
                                          </p:cBhvr>
                                          <p:tavLst>
                                            <p:tav tm="0">
                                              <p:val>
                                                <p:strVal val="#ppt_y+.1"/>
                                              </p:val>
                                            </p:tav>
                                            <p:tav tm="100000">
                                              <p:val>
                                                <p:strVal val="#ppt_y"/>
                                              </p:val>
                                            </p:tav>
                                          </p:tavLst>
                                        </p:anim>
                                      </p:childTnLst>
                                    </p:cTn>
                                  </p:par>
                                </p:childTnLst>
                              </p:cTn>
                            </p:par>
                            <p:par>
                              <p:cTn id="99" fill="hold">
                                <p:stCondLst>
                                  <p:cond delay="10000"/>
                                </p:stCondLst>
                                <p:childTnLst>
                                  <p:par>
                                    <p:cTn id="100" presetID="10" presetClass="entr" presetSubtype="0" fill="hold" grpId="0" nodeType="afterEffect">
                                      <p:stCondLst>
                                        <p:cond delay="0"/>
                                      </p:stCondLst>
                                      <p:childTnLst>
                                        <p:set>
                                          <p:cBhvr>
                                            <p:cTn id="101" dur="1" fill="hold">
                                              <p:stCondLst>
                                                <p:cond delay="0"/>
                                              </p:stCondLst>
                                            </p:cTn>
                                            <p:tgtEl>
                                              <p:spTgt spid="90"/>
                                            </p:tgtEl>
                                            <p:attrNameLst>
                                              <p:attrName>style.visibility</p:attrName>
                                            </p:attrNameLst>
                                          </p:cBhvr>
                                          <p:to>
                                            <p:strVal val="visible"/>
                                          </p:to>
                                        </p:set>
                                        <p:animEffect transition="in" filter="fade">
                                          <p:cBhvr>
                                            <p:cTn id="102" dur="125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6" grpId="0"/>
          <p:bldP spid="57" grpId="0"/>
          <p:bldP spid="61" grpId="0"/>
          <p:bldP spid="62" grpId="0"/>
          <p:bldP spid="66" grpId="0"/>
          <p:bldP spid="67" grpId="0"/>
          <p:bldP spid="71" grpId="0"/>
          <p:bldP spid="72" grpId="0"/>
          <p:bldP spid="9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750" fill="hold"/>
                                            <p:tgtEl>
                                              <p:spTgt spid="18"/>
                                            </p:tgtEl>
                                            <p:attrNameLst>
                                              <p:attrName>ppt_x</p:attrName>
                                            </p:attrNameLst>
                                          </p:cBhvr>
                                          <p:tavLst>
                                            <p:tav tm="0">
                                              <p:val>
                                                <p:strVal val="#ppt_x"/>
                                              </p:val>
                                            </p:tav>
                                            <p:tav tm="100000">
                                              <p:val>
                                                <p:strVal val="#ppt_x"/>
                                              </p:val>
                                            </p:tav>
                                          </p:tavLst>
                                        </p:anim>
                                        <p:anim calcmode="lin" valueType="num">
                                          <p:cBhvr additive="base">
                                            <p:cTn id="8" dur="750" fill="hold"/>
                                            <p:tgtEl>
                                              <p:spTgt spid="18"/>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 presetClass="entr" presetSubtype="1"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750" fill="hold"/>
                                            <p:tgtEl>
                                              <p:spTgt spid="21"/>
                                            </p:tgtEl>
                                            <p:attrNameLst>
                                              <p:attrName>ppt_x</p:attrName>
                                            </p:attrNameLst>
                                          </p:cBhvr>
                                          <p:tavLst>
                                            <p:tav tm="0">
                                              <p:val>
                                                <p:strVal val="#ppt_x"/>
                                              </p:val>
                                            </p:tav>
                                            <p:tav tm="100000">
                                              <p:val>
                                                <p:strVal val="#ppt_x"/>
                                              </p:val>
                                            </p:tav>
                                          </p:tavLst>
                                        </p:anim>
                                        <p:anim calcmode="lin" valueType="num">
                                          <p:cBhvr additive="base">
                                            <p:cTn id="13" dur="750" fill="hold"/>
                                            <p:tgtEl>
                                              <p:spTgt spid="21"/>
                                            </p:tgtEl>
                                            <p:attrNameLst>
                                              <p:attrName>ppt_y</p:attrName>
                                            </p:attrNameLst>
                                          </p:cBhvr>
                                          <p:tavLst>
                                            <p:tav tm="0">
                                              <p:val>
                                                <p:strVal val="0-#ppt_h/2"/>
                                              </p:val>
                                            </p:tav>
                                            <p:tav tm="100000">
                                              <p:val>
                                                <p:strVal val="#ppt_y"/>
                                              </p:val>
                                            </p:tav>
                                          </p:tavLst>
                                        </p:anim>
                                      </p:childTnLst>
                                    </p:cTn>
                                  </p:par>
                                </p:childTnLst>
                              </p:cTn>
                            </p:par>
                            <p:par>
                              <p:cTn id="14" fill="hold">
                                <p:stCondLst>
                                  <p:cond delay="2000"/>
                                </p:stCondLst>
                                <p:childTnLst>
                                  <p:par>
                                    <p:cTn id="15" presetID="2" presetClass="entr" presetSubtype="1" fill="hold" nodeType="after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750" fill="hold"/>
                                            <p:tgtEl>
                                              <p:spTgt spid="24"/>
                                            </p:tgtEl>
                                            <p:attrNameLst>
                                              <p:attrName>ppt_x</p:attrName>
                                            </p:attrNameLst>
                                          </p:cBhvr>
                                          <p:tavLst>
                                            <p:tav tm="0">
                                              <p:val>
                                                <p:strVal val="#ppt_x"/>
                                              </p:val>
                                            </p:tav>
                                            <p:tav tm="100000">
                                              <p:val>
                                                <p:strVal val="#ppt_x"/>
                                              </p:val>
                                            </p:tav>
                                          </p:tavLst>
                                        </p:anim>
                                        <p:anim calcmode="lin" valueType="num">
                                          <p:cBhvr additive="base">
                                            <p:cTn id="18" dur="750" fill="hold"/>
                                            <p:tgtEl>
                                              <p:spTgt spid="24"/>
                                            </p:tgtEl>
                                            <p:attrNameLst>
                                              <p:attrName>ppt_y</p:attrName>
                                            </p:attrNameLst>
                                          </p:cBhvr>
                                          <p:tavLst>
                                            <p:tav tm="0">
                                              <p:val>
                                                <p:strVal val="0-#ppt_h/2"/>
                                              </p:val>
                                            </p:tav>
                                            <p:tav tm="100000">
                                              <p:val>
                                                <p:strVal val="#ppt_y"/>
                                              </p:val>
                                            </p:tav>
                                          </p:tavLst>
                                        </p:anim>
                                      </p:childTnLst>
                                    </p:cTn>
                                  </p:par>
                                </p:childTnLst>
                              </p:cTn>
                            </p:par>
                            <p:par>
                              <p:cTn id="19" fill="hold">
                                <p:stCondLst>
                                  <p:cond delay="3000"/>
                                </p:stCondLst>
                                <p:childTnLst>
                                  <p:par>
                                    <p:cTn id="20" presetID="2" presetClass="entr" presetSubtype="1" fill="hold" nodeType="afterEffect">
                                      <p:stCondLst>
                                        <p:cond delay="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750" fill="hold"/>
                                            <p:tgtEl>
                                              <p:spTgt spid="38"/>
                                            </p:tgtEl>
                                            <p:attrNameLst>
                                              <p:attrName>ppt_x</p:attrName>
                                            </p:attrNameLst>
                                          </p:cBhvr>
                                          <p:tavLst>
                                            <p:tav tm="0">
                                              <p:val>
                                                <p:strVal val="#ppt_x"/>
                                              </p:val>
                                            </p:tav>
                                            <p:tav tm="100000">
                                              <p:val>
                                                <p:strVal val="#ppt_x"/>
                                              </p:val>
                                            </p:tav>
                                          </p:tavLst>
                                        </p:anim>
                                        <p:anim calcmode="lin" valueType="num">
                                          <p:cBhvr additive="base">
                                            <p:cTn id="23" dur="750" fill="hold"/>
                                            <p:tgtEl>
                                              <p:spTgt spid="38"/>
                                            </p:tgtEl>
                                            <p:attrNameLst>
                                              <p:attrName>ppt_y</p:attrName>
                                            </p:attrNameLst>
                                          </p:cBhvr>
                                          <p:tavLst>
                                            <p:tav tm="0">
                                              <p:val>
                                                <p:strVal val="0-#ppt_h/2"/>
                                              </p:val>
                                            </p:tav>
                                            <p:tav tm="100000">
                                              <p:val>
                                                <p:strVal val="#ppt_y"/>
                                              </p:val>
                                            </p:tav>
                                          </p:tavLst>
                                        </p:anim>
                                      </p:childTnLst>
                                    </p:cTn>
                                  </p:par>
                                </p:childTnLst>
                              </p:cTn>
                            </p:par>
                            <p:par>
                              <p:cTn id="24" fill="hold">
                                <p:stCondLst>
                                  <p:cond delay="4000"/>
                                </p:stCondLst>
                                <p:childTnLst>
                                  <p:par>
                                    <p:cTn id="25" presetID="2" presetClass="entr" presetSubtype="1" fill="hold" nodeType="afterEffect">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cBhvr additive="base">
                                            <p:cTn id="27" dur="750" fill="hold"/>
                                            <p:tgtEl>
                                              <p:spTgt spid="48"/>
                                            </p:tgtEl>
                                            <p:attrNameLst>
                                              <p:attrName>ppt_x</p:attrName>
                                            </p:attrNameLst>
                                          </p:cBhvr>
                                          <p:tavLst>
                                            <p:tav tm="0">
                                              <p:val>
                                                <p:strVal val="#ppt_x"/>
                                              </p:val>
                                            </p:tav>
                                            <p:tav tm="100000">
                                              <p:val>
                                                <p:strVal val="#ppt_x"/>
                                              </p:val>
                                            </p:tav>
                                          </p:tavLst>
                                        </p:anim>
                                        <p:anim calcmode="lin" valueType="num">
                                          <p:cBhvr additive="base">
                                            <p:cTn id="28" dur="750" fill="hold"/>
                                            <p:tgtEl>
                                              <p:spTgt spid="48"/>
                                            </p:tgtEl>
                                            <p:attrNameLst>
                                              <p:attrName>ppt_y</p:attrName>
                                            </p:attrNameLst>
                                          </p:cBhvr>
                                          <p:tavLst>
                                            <p:tav tm="0">
                                              <p:val>
                                                <p:strVal val="0-#ppt_h/2"/>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anim calcmode="lin" valueType="num">
                                          <p:cBhvr additive="base">
                                            <p:cTn id="31" dur="500" fill="hold"/>
                                            <p:tgtEl>
                                              <p:spTgt spid="51"/>
                                            </p:tgtEl>
                                            <p:attrNameLst>
                                              <p:attrName>ppt_x</p:attrName>
                                            </p:attrNameLst>
                                          </p:cBhvr>
                                          <p:tavLst>
                                            <p:tav tm="0">
                                              <p:val>
                                                <p:strVal val="0-#ppt_w/2"/>
                                              </p:val>
                                            </p:tav>
                                            <p:tav tm="100000">
                                              <p:val>
                                                <p:strVal val="#ppt_x"/>
                                              </p:val>
                                            </p:tav>
                                          </p:tavLst>
                                        </p:anim>
                                        <p:anim calcmode="lin" valueType="num">
                                          <p:cBhvr additive="base">
                                            <p:cTn id="32" dur="500" fill="hold"/>
                                            <p:tgtEl>
                                              <p:spTgt spid="5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anim calcmode="lin" valueType="num">
                                          <p:cBhvr additive="base">
                                            <p:cTn id="35" dur="500" fill="hold"/>
                                            <p:tgtEl>
                                              <p:spTgt spid="52"/>
                                            </p:tgtEl>
                                            <p:attrNameLst>
                                              <p:attrName>ppt_x</p:attrName>
                                            </p:attrNameLst>
                                          </p:cBhvr>
                                          <p:tavLst>
                                            <p:tav tm="0">
                                              <p:val>
                                                <p:strVal val="0-#ppt_w/2"/>
                                              </p:val>
                                            </p:tav>
                                            <p:tav tm="100000">
                                              <p:val>
                                                <p:strVal val="#ppt_x"/>
                                              </p:val>
                                            </p:tav>
                                          </p:tavLst>
                                        </p:anim>
                                        <p:anim calcmode="lin" valueType="num">
                                          <p:cBhvr additive="base">
                                            <p:cTn id="36" dur="500" fill="hold"/>
                                            <p:tgtEl>
                                              <p:spTgt spid="52"/>
                                            </p:tgtEl>
                                            <p:attrNameLst>
                                              <p:attrName>ppt_y</p:attrName>
                                            </p:attrNameLst>
                                          </p:cBhvr>
                                          <p:tavLst>
                                            <p:tav tm="0">
                                              <p:val>
                                                <p:strVal val="#ppt_y"/>
                                              </p:val>
                                            </p:tav>
                                            <p:tav tm="100000">
                                              <p:val>
                                                <p:strVal val="#ppt_y"/>
                                              </p:val>
                                            </p:tav>
                                          </p:tavLst>
                                        </p:anim>
                                      </p:childTnLst>
                                    </p:cTn>
                                  </p:par>
                                </p:childTnLst>
                              </p:cTn>
                            </p:par>
                            <p:par>
                              <p:cTn id="37" fill="hold">
                                <p:stCondLst>
                                  <p:cond delay="5000"/>
                                </p:stCondLst>
                                <p:childTnLst>
                                  <p:par>
                                    <p:cTn id="38" presetID="42" presetClass="entr" presetSubtype="0" fill="hold" nodeType="after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fade">
                                          <p:cBhvr>
                                            <p:cTn id="40" dur="1000"/>
                                            <p:tgtEl>
                                              <p:spTgt spid="53"/>
                                            </p:tgtEl>
                                          </p:cBhvr>
                                        </p:animEffect>
                                        <p:anim calcmode="lin" valueType="num">
                                          <p:cBhvr>
                                            <p:cTn id="41" dur="1000" fill="hold"/>
                                            <p:tgtEl>
                                              <p:spTgt spid="53"/>
                                            </p:tgtEl>
                                            <p:attrNameLst>
                                              <p:attrName>ppt_x</p:attrName>
                                            </p:attrNameLst>
                                          </p:cBhvr>
                                          <p:tavLst>
                                            <p:tav tm="0">
                                              <p:val>
                                                <p:strVal val="#ppt_x"/>
                                              </p:val>
                                            </p:tav>
                                            <p:tav tm="100000">
                                              <p:val>
                                                <p:strVal val="#ppt_x"/>
                                              </p:val>
                                            </p:tav>
                                          </p:tavLst>
                                        </p:anim>
                                        <p:anim calcmode="lin" valueType="num">
                                          <p:cBhvr>
                                            <p:cTn id="42" dur="1000" fill="hold"/>
                                            <p:tgtEl>
                                              <p:spTgt spid="53"/>
                                            </p:tgtEl>
                                            <p:attrNameLst>
                                              <p:attrName>ppt_y</p:attrName>
                                            </p:attrNameLst>
                                          </p:cBhvr>
                                          <p:tavLst>
                                            <p:tav tm="0">
                                              <p:val>
                                                <p:strVal val="#ppt_y+.1"/>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anim calcmode="lin" valueType="num">
                                          <p:cBhvr additive="base">
                                            <p:cTn id="45" dur="500" fill="hold"/>
                                            <p:tgtEl>
                                              <p:spTgt spid="56"/>
                                            </p:tgtEl>
                                            <p:attrNameLst>
                                              <p:attrName>ppt_x</p:attrName>
                                            </p:attrNameLst>
                                          </p:cBhvr>
                                          <p:tavLst>
                                            <p:tav tm="0">
                                              <p:val>
                                                <p:strVal val="0-#ppt_w/2"/>
                                              </p:val>
                                            </p:tav>
                                            <p:tav tm="100000">
                                              <p:val>
                                                <p:strVal val="#ppt_x"/>
                                              </p:val>
                                            </p:tav>
                                          </p:tavLst>
                                        </p:anim>
                                        <p:anim calcmode="lin" valueType="num">
                                          <p:cBhvr additive="base">
                                            <p:cTn id="46" dur="500" fill="hold"/>
                                            <p:tgtEl>
                                              <p:spTgt spid="56"/>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57"/>
                                            </p:tgtEl>
                                            <p:attrNameLst>
                                              <p:attrName>style.visibility</p:attrName>
                                            </p:attrNameLst>
                                          </p:cBhvr>
                                          <p:to>
                                            <p:strVal val="visible"/>
                                          </p:to>
                                        </p:set>
                                        <p:anim calcmode="lin" valueType="num">
                                          <p:cBhvr additive="base">
                                            <p:cTn id="49" dur="500" fill="hold"/>
                                            <p:tgtEl>
                                              <p:spTgt spid="57"/>
                                            </p:tgtEl>
                                            <p:attrNameLst>
                                              <p:attrName>ppt_x</p:attrName>
                                            </p:attrNameLst>
                                          </p:cBhvr>
                                          <p:tavLst>
                                            <p:tav tm="0">
                                              <p:val>
                                                <p:strVal val="0-#ppt_w/2"/>
                                              </p:val>
                                            </p:tav>
                                            <p:tav tm="100000">
                                              <p:val>
                                                <p:strVal val="#ppt_x"/>
                                              </p:val>
                                            </p:tav>
                                          </p:tavLst>
                                        </p:anim>
                                        <p:anim calcmode="lin" valueType="num">
                                          <p:cBhvr additive="base">
                                            <p:cTn id="50" dur="500" fill="hold"/>
                                            <p:tgtEl>
                                              <p:spTgt spid="57"/>
                                            </p:tgtEl>
                                            <p:attrNameLst>
                                              <p:attrName>ppt_y</p:attrName>
                                            </p:attrNameLst>
                                          </p:cBhvr>
                                          <p:tavLst>
                                            <p:tav tm="0">
                                              <p:val>
                                                <p:strVal val="#ppt_y"/>
                                              </p:val>
                                            </p:tav>
                                            <p:tav tm="100000">
                                              <p:val>
                                                <p:strVal val="#ppt_y"/>
                                              </p:val>
                                            </p:tav>
                                          </p:tavLst>
                                        </p:anim>
                                      </p:childTnLst>
                                    </p:cTn>
                                  </p:par>
                                </p:childTnLst>
                              </p:cTn>
                            </p:par>
                            <p:par>
                              <p:cTn id="51" fill="hold">
                                <p:stCondLst>
                                  <p:cond delay="6000"/>
                                </p:stCondLst>
                                <p:childTnLst>
                                  <p:par>
                                    <p:cTn id="52" presetID="42" presetClass="entr" presetSubtype="0" fill="hold" nodeType="afterEffect">
                                      <p:stCondLst>
                                        <p:cond delay="0"/>
                                      </p:stCondLst>
                                      <p:childTnLst>
                                        <p:set>
                                          <p:cBhvr>
                                            <p:cTn id="53" dur="1" fill="hold">
                                              <p:stCondLst>
                                                <p:cond delay="0"/>
                                              </p:stCondLst>
                                            </p:cTn>
                                            <p:tgtEl>
                                              <p:spTgt spid="58"/>
                                            </p:tgtEl>
                                            <p:attrNameLst>
                                              <p:attrName>style.visibility</p:attrName>
                                            </p:attrNameLst>
                                          </p:cBhvr>
                                          <p:to>
                                            <p:strVal val="visible"/>
                                          </p:to>
                                        </p:set>
                                        <p:animEffect transition="in" filter="fade">
                                          <p:cBhvr>
                                            <p:cTn id="54" dur="1000"/>
                                            <p:tgtEl>
                                              <p:spTgt spid="58"/>
                                            </p:tgtEl>
                                          </p:cBhvr>
                                        </p:animEffect>
                                        <p:anim calcmode="lin" valueType="num">
                                          <p:cBhvr>
                                            <p:cTn id="55" dur="1000" fill="hold"/>
                                            <p:tgtEl>
                                              <p:spTgt spid="58"/>
                                            </p:tgtEl>
                                            <p:attrNameLst>
                                              <p:attrName>ppt_x</p:attrName>
                                            </p:attrNameLst>
                                          </p:cBhvr>
                                          <p:tavLst>
                                            <p:tav tm="0">
                                              <p:val>
                                                <p:strVal val="#ppt_x"/>
                                              </p:val>
                                            </p:tav>
                                            <p:tav tm="100000">
                                              <p:val>
                                                <p:strVal val="#ppt_x"/>
                                              </p:val>
                                            </p:tav>
                                          </p:tavLst>
                                        </p:anim>
                                        <p:anim calcmode="lin" valueType="num">
                                          <p:cBhvr>
                                            <p:cTn id="56" dur="1000" fill="hold"/>
                                            <p:tgtEl>
                                              <p:spTgt spid="58"/>
                                            </p:tgtEl>
                                            <p:attrNameLst>
                                              <p:attrName>ppt_y</p:attrName>
                                            </p:attrNameLst>
                                          </p:cBhvr>
                                          <p:tavLst>
                                            <p:tav tm="0">
                                              <p:val>
                                                <p:strVal val="#ppt_y+.1"/>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61"/>
                                            </p:tgtEl>
                                            <p:attrNameLst>
                                              <p:attrName>style.visibility</p:attrName>
                                            </p:attrNameLst>
                                          </p:cBhvr>
                                          <p:to>
                                            <p:strVal val="visible"/>
                                          </p:to>
                                        </p:set>
                                        <p:anim calcmode="lin" valueType="num">
                                          <p:cBhvr additive="base">
                                            <p:cTn id="59" dur="500" fill="hold"/>
                                            <p:tgtEl>
                                              <p:spTgt spid="61"/>
                                            </p:tgtEl>
                                            <p:attrNameLst>
                                              <p:attrName>ppt_x</p:attrName>
                                            </p:attrNameLst>
                                          </p:cBhvr>
                                          <p:tavLst>
                                            <p:tav tm="0">
                                              <p:val>
                                                <p:strVal val="0-#ppt_w/2"/>
                                              </p:val>
                                            </p:tav>
                                            <p:tav tm="100000">
                                              <p:val>
                                                <p:strVal val="#ppt_x"/>
                                              </p:val>
                                            </p:tav>
                                          </p:tavLst>
                                        </p:anim>
                                        <p:anim calcmode="lin" valueType="num">
                                          <p:cBhvr additive="base">
                                            <p:cTn id="60" dur="500" fill="hold"/>
                                            <p:tgtEl>
                                              <p:spTgt spid="61"/>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62"/>
                                            </p:tgtEl>
                                            <p:attrNameLst>
                                              <p:attrName>style.visibility</p:attrName>
                                            </p:attrNameLst>
                                          </p:cBhvr>
                                          <p:to>
                                            <p:strVal val="visible"/>
                                          </p:to>
                                        </p:set>
                                        <p:anim calcmode="lin" valueType="num">
                                          <p:cBhvr additive="base">
                                            <p:cTn id="63" dur="500" fill="hold"/>
                                            <p:tgtEl>
                                              <p:spTgt spid="62"/>
                                            </p:tgtEl>
                                            <p:attrNameLst>
                                              <p:attrName>ppt_x</p:attrName>
                                            </p:attrNameLst>
                                          </p:cBhvr>
                                          <p:tavLst>
                                            <p:tav tm="0">
                                              <p:val>
                                                <p:strVal val="0-#ppt_w/2"/>
                                              </p:val>
                                            </p:tav>
                                            <p:tav tm="100000">
                                              <p:val>
                                                <p:strVal val="#ppt_x"/>
                                              </p:val>
                                            </p:tav>
                                          </p:tavLst>
                                        </p:anim>
                                        <p:anim calcmode="lin" valueType="num">
                                          <p:cBhvr additive="base">
                                            <p:cTn id="64" dur="500" fill="hold"/>
                                            <p:tgtEl>
                                              <p:spTgt spid="62"/>
                                            </p:tgtEl>
                                            <p:attrNameLst>
                                              <p:attrName>ppt_y</p:attrName>
                                            </p:attrNameLst>
                                          </p:cBhvr>
                                          <p:tavLst>
                                            <p:tav tm="0">
                                              <p:val>
                                                <p:strVal val="#ppt_y"/>
                                              </p:val>
                                            </p:tav>
                                            <p:tav tm="100000">
                                              <p:val>
                                                <p:strVal val="#ppt_y"/>
                                              </p:val>
                                            </p:tav>
                                          </p:tavLst>
                                        </p:anim>
                                      </p:childTnLst>
                                    </p:cTn>
                                  </p:par>
                                </p:childTnLst>
                              </p:cTn>
                            </p:par>
                            <p:par>
                              <p:cTn id="65" fill="hold">
                                <p:stCondLst>
                                  <p:cond delay="7000"/>
                                </p:stCondLst>
                                <p:childTnLst>
                                  <p:par>
                                    <p:cTn id="66" presetID="42" presetClass="entr" presetSubtype="0" fill="hold" nodeType="after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fade">
                                          <p:cBhvr>
                                            <p:cTn id="68" dur="1000"/>
                                            <p:tgtEl>
                                              <p:spTgt spid="63"/>
                                            </p:tgtEl>
                                          </p:cBhvr>
                                        </p:animEffect>
                                        <p:anim calcmode="lin" valueType="num">
                                          <p:cBhvr>
                                            <p:cTn id="69" dur="1000" fill="hold"/>
                                            <p:tgtEl>
                                              <p:spTgt spid="63"/>
                                            </p:tgtEl>
                                            <p:attrNameLst>
                                              <p:attrName>ppt_x</p:attrName>
                                            </p:attrNameLst>
                                          </p:cBhvr>
                                          <p:tavLst>
                                            <p:tav tm="0">
                                              <p:val>
                                                <p:strVal val="#ppt_x"/>
                                              </p:val>
                                            </p:tav>
                                            <p:tav tm="100000">
                                              <p:val>
                                                <p:strVal val="#ppt_x"/>
                                              </p:val>
                                            </p:tav>
                                          </p:tavLst>
                                        </p:anim>
                                        <p:anim calcmode="lin" valueType="num">
                                          <p:cBhvr>
                                            <p:cTn id="70" dur="1000" fill="hold"/>
                                            <p:tgtEl>
                                              <p:spTgt spid="63"/>
                                            </p:tgtEl>
                                            <p:attrNameLst>
                                              <p:attrName>ppt_y</p:attrName>
                                            </p:attrNameLst>
                                          </p:cBhvr>
                                          <p:tavLst>
                                            <p:tav tm="0">
                                              <p:val>
                                                <p:strVal val="#ppt_y+.1"/>
                                              </p:val>
                                            </p:tav>
                                            <p:tav tm="100000">
                                              <p:val>
                                                <p:strVal val="#ppt_y"/>
                                              </p:val>
                                            </p:tav>
                                          </p:tavLst>
                                        </p:anim>
                                      </p:childTnLst>
                                    </p:cTn>
                                  </p:par>
                                  <p:par>
                                    <p:cTn id="71" presetID="2" presetClass="entr" presetSubtype="8" fill="hold" grpId="0" nodeType="withEffect">
                                      <p:stCondLst>
                                        <p:cond delay="0"/>
                                      </p:stCondLst>
                                      <p:childTnLst>
                                        <p:set>
                                          <p:cBhvr>
                                            <p:cTn id="72" dur="1" fill="hold">
                                              <p:stCondLst>
                                                <p:cond delay="0"/>
                                              </p:stCondLst>
                                            </p:cTn>
                                            <p:tgtEl>
                                              <p:spTgt spid="66"/>
                                            </p:tgtEl>
                                            <p:attrNameLst>
                                              <p:attrName>style.visibility</p:attrName>
                                            </p:attrNameLst>
                                          </p:cBhvr>
                                          <p:to>
                                            <p:strVal val="visible"/>
                                          </p:to>
                                        </p:set>
                                        <p:anim calcmode="lin" valueType="num">
                                          <p:cBhvr additive="base">
                                            <p:cTn id="73" dur="500" fill="hold"/>
                                            <p:tgtEl>
                                              <p:spTgt spid="66"/>
                                            </p:tgtEl>
                                            <p:attrNameLst>
                                              <p:attrName>ppt_x</p:attrName>
                                            </p:attrNameLst>
                                          </p:cBhvr>
                                          <p:tavLst>
                                            <p:tav tm="0">
                                              <p:val>
                                                <p:strVal val="0-#ppt_w/2"/>
                                              </p:val>
                                            </p:tav>
                                            <p:tav tm="100000">
                                              <p:val>
                                                <p:strVal val="#ppt_x"/>
                                              </p:val>
                                            </p:tav>
                                          </p:tavLst>
                                        </p:anim>
                                        <p:anim calcmode="lin" valueType="num">
                                          <p:cBhvr additive="base">
                                            <p:cTn id="74" dur="500" fill="hold"/>
                                            <p:tgtEl>
                                              <p:spTgt spid="66"/>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67"/>
                                            </p:tgtEl>
                                            <p:attrNameLst>
                                              <p:attrName>style.visibility</p:attrName>
                                            </p:attrNameLst>
                                          </p:cBhvr>
                                          <p:to>
                                            <p:strVal val="visible"/>
                                          </p:to>
                                        </p:set>
                                        <p:anim calcmode="lin" valueType="num">
                                          <p:cBhvr additive="base">
                                            <p:cTn id="77" dur="500" fill="hold"/>
                                            <p:tgtEl>
                                              <p:spTgt spid="67"/>
                                            </p:tgtEl>
                                            <p:attrNameLst>
                                              <p:attrName>ppt_x</p:attrName>
                                            </p:attrNameLst>
                                          </p:cBhvr>
                                          <p:tavLst>
                                            <p:tav tm="0">
                                              <p:val>
                                                <p:strVal val="0-#ppt_w/2"/>
                                              </p:val>
                                            </p:tav>
                                            <p:tav tm="100000">
                                              <p:val>
                                                <p:strVal val="#ppt_x"/>
                                              </p:val>
                                            </p:tav>
                                          </p:tavLst>
                                        </p:anim>
                                        <p:anim calcmode="lin" valueType="num">
                                          <p:cBhvr additive="base">
                                            <p:cTn id="78" dur="500" fill="hold"/>
                                            <p:tgtEl>
                                              <p:spTgt spid="67"/>
                                            </p:tgtEl>
                                            <p:attrNameLst>
                                              <p:attrName>ppt_y</p:attrName>
                                            </p:attrNameLst>
                                          </p:cBhvr>
                                          <p:tavLst>
                                            <p:tav tm="0">
                                              <p:val>
                                                <p:strVal val="#ppt_y"/>
                                              </p:val>
                                            </p:tav>
                                            <p:tav tm="100000">
                                              <p:val>
                                                <p:strVal val="#ppt_y"/>
                                              </p:val>
                                            </p:tav>
                                          </p:tavLst>
                                        </p:anim>
                                      </p:childTnLst>
                                    </p:cTn>
                                  </p:par>
                                </p:childTnLst>
                              </p:cTn>
                            </p:par>
                            <p:par>
                              <p:cTn id="79" fill="hold">
                                <p:stCondLst>
                                  <p:cond delay="8000"/>
                                </p:stCondLst>
                                <p:childTnLst>
                                  <p:par>
                                    <p:cTn id="80" presetID="42" presetClass="entr" presetSubtype="0" fill="hold" nodeType="afterEffect">
                                      <p:stCondLst>
                                        <p:cond delay="0"/>
                                      </p:stCondLst>
                                      <p:childTnLst>
                                        <p:set>
                                          <p:cBhvr>
                                            <p:cTn id="81" dur="1" fill="hold">
                                              <p:stCondLst>
                                                <p:cond delay="0"/>
                                              </p:stCondLst>
                                            </p:cTn>
                                            <p:tgtEl>
                                              <p:spTgt spid="68"/>
                                            </p:tgtEl>
                                            <p:attrNameLst>
                                              <p:attrName>style.visibility</p:attrName>
                                            </p:attrNameLst>
                                          </p:cBhvr>
                                          <p:to>
                                            <p:strVal val="visible"/>
                                          </p:to>
                                        </p:set>
                                        <p:animEffect transition="in" filter="fade">
                                          <p:cBhvr>
                                            <p:cTn id="82" dur="1000"/>
                                            <p:tgtEl>
                                              <p:spTgt spid="68"/>
                                            </p:tgtEl>
                                          </p:cBhvr>
                                        </p:animEffect>
                                        <p:anim calcmode="lin" valueType="num">
                                          <p:cBhvr>
                                            <p:cTn id="83" dur="1000" fill="hold"/>
                                            <p:tgtEl>
                                              <p:spTgt spid="68"/>
                                            </p:tgtEl>
                                            <p:attrNameLst>
                                              <p:attrName>ppt_x</p:attrName>
                                            </p:attrNameLst>
                                          </p:cBhvr>
                                          <p:tavLst>
                                            <p:tav tm="0">
                                              <p:val>
                                                <p:strVal val="#ppt_x"/>
                                              </p:val>
                                            </p:tav>
                                            <p:tav tm="100000">
                                              <p:val>
                                                <p:strVal val="#ppt_x"/>
                                              </p:val>
                                            </p:tav>
                                          </p:tavLst>
                                        </p:anim>
                                        <p:anim calcmode="lin" valueType="num">
                                          <p:cBhvr>
                                            <p:cTn id="84" dur="1000" fill="hold"/>
                                            <p:tgtEl>
                                              <p:spTgt spid="68"/>
                                            </p:tgtEl>
                                            <p:attrNameLst>
                                              <p:attrName>ppt_y</p:attrName>
                                            </p:attrNameLst>
                                          </p:cBhvr>
                                          <p:tavLst>
                                            <p:tav tm="0">
                                              <p:val>
                                                <p:strVal val="#ppt_y+.1"/>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anim calcmode="lin" valueType="num">
                                          <p:cBhvr additive="base">
                                            <p:cTn id="87" dur="500" fill="hold"/>
                                            <p:tgtEl>
                                              <p:spTgt spid="71"/>
                                            </p:tgtEl>
                                            <p:attrNameLst>
                                              <p:attrName>ppt_x</p:attrName>
                                            </p:attrNameLst>
                                          </p:cBhvr>
                                          <p:tavLst>
                                            <p:tav tm="0">
                                              <p:val>
                                                <p:strVal val="0-#ppt_w/2"/>
                                              </p:val>
                                            </p:tav>
                                            <p:tav tm="100000">
                                              <p:val>
                                                <p:strVal val="#ppt_x"/>
                                              </p:val>
                                            </p:tav>
                                          </p:tavLst>
                                        </p:anim>
                                        <p:anim calcmode="lin" valueType="num">
                                          <p:cBhvr additive="base">
                                            <p:cTn id="88" dur="500" fill="hold"/>
                                            <p:tgtEl>
                                              <p:spTgt spid="71"/>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72"/>
                                            </p:tgtEl>
                                            <p:attrNameLst>
                                              <p:attrName>style.visibility</p:attrName>
                                            </p:attrNameLst>
                                          </p:cBhvr>
                                          <p:to>
                                            <p:strVal val="visible"/>
                                          </p:to>
                                        </p:set>
                                        <p:anim calcmode="lin" valueType="num">
                                          <p:cBhvr additive="base">
                                            <p:cTn id="91" dur="500" fill="hold"/>
                                            <p:tgtEl>
                                              <p:spTgt spid="72"/>
                                            </p:tgtEl>
                                            <p:attrNameLst>
                                              <p:attrName>ppt_x</p:attrName>
                                            </p:attrNameLst>
                                          </p:cBhvr>
                                          <p:tavLst>
                                            <p:tav tm="0">
                                              <p:val>
                                                <p:strVal val="0-#ppt_w/2"/>
                                              </p:val>
                                            </p:tav>
                                            <p:tav tm="100000">
                                              <p:val>
                                                <p:strVal val="#ppt_x"/>
                                              </p:val>
                                            </p:tav>
                                          </p:tavLst>
                                        </p:anim>
                                        <p:anim calcmode="lin" valueType="num">
                                          <p:cBhvr additive="base">
                                            <p:cTn id="92" dur="500" fill="hold"/>
                                            <p:tgtEl>
                                              <p:spTgt spid="72"/>
                                            </p:tgtEl>
                                            <p:attrNameLst>
                                              <p:attrName>ppt_y</p:attrName>
                                            </p:attrNameLst>
                                          </p:cBhvr>
                                          <p:tavLst>
                                            <p:tav tm="0">
                                              <p:val>
                                                <p:strVal val="#ppt_y"/>
                                              </p:val>
                                            </p:tav>
                                            <p:tav tm="100000">
                                              <p:val>
                                                <p:strVal val="#ppt_y"/>
                                              </p:val>
                                            </p:tav>
                                          </p:tavLst>
                                        </p:anim>
                                      </p:childTnLst>
                                    </p:cTn>
                                  </p:par>
                                </p:childTnLst>
                              </p:cTn>
                            </p:par>
                            <p:par>
                              <p:cTn id="93" fill="hold">
                                <p:stCondLst>
                                  <p:cond delay="9000"/>
                                </p:stCondLst>
                                <p:childTnLst>
                                  <p:par>
                                    <p:cTn id="94" presetID="42" presetClass="entr" presetSubtype="0" fill="hold" nodeType="afterEffect">
                                      <p:stCondLst>
                                        <p:cond delay="0"/>
                                      </p:stCondLst>
                                      <p:childTnLst>
                                        <p:set>
                                          <p:cBhvr>
                                            <p:cTn id="95" dur="1" fill="hold">
                                              <p:stCondLst>
                                                <p:cond delay="0"/>
                                              </p:stCondLst>
                                            </p:cTn>
                                            <p:tgtEl>
                                              <p:spTgt spid="73"/>
                                            </p:tgtEl>
                                            <p:attrNameLst>
                                              <p:attrName>style.visibility</p:attrName>
                                            </p:attrNameLst>
                                          </p:cBhvr>
                                          <p:to>
                                            <p:strVal val="visible"/>
                                          </p:to>
                                        </p:set>
                                        <p:animEffect transition="in" filter="fade">
                                          <p:cBhvr>
                                            <p:cTn id="96" dur="1000"/>
                                            <p:tgtEl>
                                              <p:spTgt spid="73"/>
                                            </p:tgtEl>
                                          </p:cBhvr>
                                        </p:animEffect>
                                        <p:anim calcmode="lin" valueType="num">
                                          <p:cBhvr>
                                            <p:cTn id="97" dur="1000" fill="hold"/>
                                            <p:tgtEl>
                                              <p:spTgt spid="73"/>
                                            </p:tgtEl>
                                            <p:attrNameLst>
                                              <p:attrName>ppt_x</p:attrName>
                                            </p:attrNameLst>
                                          </p:cBhvr>
                                          <p:tavLst>
                                            <p:tav tm="0">
                                              <p:val>
                                                <p:strVal val="#ppt_x"/>
                                              </p:val>
                                            </p:tav>
                                            <p:tav tm="100000">
                                              <p:val>
                                                <p:strVal val="#ppt_x"/>
                                              </p:val>
                                            </p:tav>
                                          </p:tavLst>
                                        </p:anim>
                                        <p:anim calcmode="lin" valueType="num">
                                          <p:cBhvr>
                                            <p:cTn id="98" dur="1000" fill="hold"/>
                                            <p:tgtEl>
                                              <p:spTgt spid="73"/>
                                            </p:tgtEl>
                                            <p:attrNameLst>
                                              <p:attrName>ppt_y</p:attrName>
                                            </p:attrNameLst>
                                          </p:cBhvr>
                                          <p:tavLst>
                                            <p:tav tm="0">
                                              <p:val>
                                                <p:strVal val="#ppt_y+.1"/>
                                              </p:val>
                                            </p:tav>
                                            <p:tav tm="100000">
                                              <p:val>
                                                <p:strVal val="#ppt_y"/>
                                              </p:val>
                                            </p:tav>
                                          </p:tavLst>
                                        </p:anim>
                                      </p:childTnLst>
                                    </p:cTn>
                                  </p:par>
                                </p:childTnLst>
                              </p:cTn>
                            </p:par>
                            <p:par>
                              <p:cTn id="99" fill="hold">
                                <p:stCondLst>
                                  <p:cond delay="10000"/>
                                </p:stCondLst>
                                <p:childTnLst>
                                  <p:par>
                                    <p:cTn id="100" presetID="10" presetClass="entr" presetSubtype="0" fill="hold" grpId="0" nodeType="afterEffect">
                                      <p:stCondLst>
                                        <p:cond delay="0"/>
                                      </p:stCondLst>
                                      <p:childTnLst>
                                        <p:set>
                                          <p:cBhvr>
                                            <p:cTn id="101" dur="1" fill="hold">
                                              <p:stCondLst>
                                                <p:cond delay="0"/>
                                              </p:stCondLst>
                                            </p:cTn>
                                            <p:tgtEl>
                                              <p:spTgt spid="90"/>
                                            </p:tgtEl>
                                            <p:attrNameLst>
                                              <p:attrName>style.visibility</p:attrName>
                                            </p:attrNameLst>
                                          </p:cBhvr>
                                          <p:to>
                                            <p:strVal val="visible"/>
                                          </p:to>
                                        </p:set>
                                        <p:animEffect transition="in" filter="fade">
                                          <p:cBhvr>
                                            <p:cTn id="102" dur="125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6" grpId="0"/>
          <p:bldP spid="57" grpId="0"/>
          <p:bldP spid="61" grpId="0"/>
          <p:bldP spid="62" grpId="0"/>
          <p:bldP spid="66" grpId="0"/>
          <p:bldP spid="67" grpId="0"/>
          <p:bldP spid="71" grpId="0"/>
          <p:bldP spid="72" grpId="0"/>
          <p:bldP spid="90"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045501" y="1945406"/>
            <a:ext cx="1868593" cy="1866715"/>
            <a:chOff x="5305425" y="2638424"/>
            <a:chExt cx="1579563" cy="1577975"/>
          </a:xfrm>
          <a:solidFill>
            <a:srgbClr val="000000">
              <a:alpha val="60000"/>
            </a:srgbClr>
          </a:solidFill>
        </p:grpSpPr>
        <p:sp>
          <p:nvSpPr>
            <p:cNvPr id="19" name="Freeform 6"/>
            <p:cNvSpPr>
              <a:spLocks noEditPoints="1"/>
            </p:cNvSpPr>
            <p:nvPr/>
          </p:nvSpPr>
          <p:spPr bwMode="auto">
            <a:xfrm>
              <a:off x="5305425" y="2638424"/>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rgbClr val="3CCCC7"/>
            </a:solidFill>
            <a:ln>
              <a:noFill/>
            </a:ln>
            <a:effectLst/>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20" name="Freeform 7"/>
            <p:cNvSpPr>
              <a:spLocks noEditPoints="1"/>
            </p:cNvSpPr>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solidFill>
              <a:schemeClr val="bg1">
                <a:lumMod val="85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grpSp>
      <p:grpSp>
        <p:nvGrpSpPr>
          <p:cNvPr id="21" name="组合 20"/>
          <p:cNvGrpSpPr/>
          <p:nvPr/>
        </p:nvGrpSpPr>
        <p:grpSpPr>
          <a:xfrm>
            <a:off x="4145274" y="3098333"/>
            <a:ext cx="2345601" cy="2341845"/>
            <a:chOff x="5102225" y="2441575"/>
            <a:chExt cx="1982788" cy="1979613"/>
          </a:xfrm>
          <a:solidFill>
            <a:srgbClr val="000000">
              <a:alpha val="60000"/>
            </a:srgbClr>
          </a:solidFill>
        </p:grpSpPr>
        <p:sp>
          <p:nvSpPr>
            <p:cNvPr id="22" name="Freeform 12"/>
            <p:cNvSpPr>
              <a:spLocks noEditPoints="1"/>
            </p:cNvSpPr>
            <p:nvPr/>
          </p:nvSpPr>
          <p:spPr bwMode="auto">
            <a:xfrm>
              <a:off x="5102225" y="2441575"/>
              <a:ext cx="1982788" cy="1979613"/>
            </a:xfrm>
            <a:custGeom>
              <a:avLst/>
              <a:gdLst>
                <a:gd name="T0" fmla="*/ 529 w 529"/>
                <a:gd name="T1" fmla="*/ 283 h 528"/>
                <a:gd name="T2" fmla="*/ 506 w 529"/>
                <a:gd name="T3" fmla="*/ 241 h 528"/>
                <a:gd name="T4" fmla="*/ 479 w 529"/>
                <a:gd name="T5" fmla="*/ 200 h 528"/>
                <a:gd name="T6" fmla="*/ 516 w 529"/>
                <a:gd name="T7" fmla="*/ 180 h 528"/>
                <a:gd name="T8" fmla="*/ 479 w 529"/>
                <a:gd name="T9" fmla="*/ 151 h 528"/>
                <a:gd name="T10" fmla="*/ 438 w 529"/>
                <a:gd name="T11" fmla="*/ 123 h 528"/>
                <a:gd name="T12" fmla="*/ 465 w 529"/>
                <a:gd name="T13" fmla="*/ 90 h 528"/>
                <a:gd name="T14" fmla="*/ 420 w 529"/>
                <a:gd name="T15" fmla="*/ 77 h 528"/>
                <a:gd name="T16" fmla="*/ 371 w 529"/>
                <a:gd name="T17" fmla="*/ 67 h 528"/>
                <a:gd name="T18" fmla="*/ 383 w 529"/>
                <a:gd name="T19" fmla="*/ 27 h 528"/>
                <a:gd name="T20" fmla="*/ 336 w 529"/>
                <a:gd name="T21" fmla="*/ 32 h 528"/>
                <a:gd name="T22" fmla="*/ 288 w 529"/>
                <a:gd name="T23" fmla="*/ 42 h 528"/>
                <a:gd name="T24" fmla="*/ 284 w 529"/>
                <a:gd name="T25" fmla="*/ 0 h 528"/>
                <a:gd name="T26" fmla="*/ 242 w 529"/>
                <a:gd name="T27" fmla="*/ 23 h 528"/>
                <a:gd name="T28" fmla="*/ 201 w 529"/>
                <a:gd name="T29" fmla="*/ 50 h 528"/>
                <a:gd name="T30" fmla="*/ 181 w 529"/>
                <a:gd name="T31" fmla="*/ 13 h 528"/>
                <a:gd name="T32" fmla="*/ 152 w 529"/>
                <a:gd name="T33" fmla="*/ 50 h 528"/>
                <a:gd name="T34" fmla="*/ 124 w 529"/>
                <a:gd name="T35" fmla="*/ 91 h 528"/>
                <a:gd name="T36" fmla="*/ 91 w 529"/>
                <a:gd name="T37" fmla="*/ 64 h 528"/>
                <a:gd name="T38" fmla="*/ 78 w 529"/>
                <a:gd name="T39" fmla="*/ 109 h 528"/>
                <a:gd name="T40" fmla="*/ 68 w 529"/>
                <a:gd name="T41" fmla="*/ 158 h 528"/>
                <a:gd name="T42" fmla="*/ 28 w 529"/>
                <a:gd name="T43" fmla="*/ 145 h 528"/>
                <a:gd name="T44" fmla="*/ 33 w 529"/>
                <a:gd name="T45" fmla="*/ 193 h 528"/>
                <a:gd name="T46" fmla="*/ 42 w 529"/>
                <a:gd name="T47" fmla="*/ 241 h 528"/>
                <a:gd name="T48" fmla="*/ 0 w 529"/>
                <a:gd name="T49" fmla="*/ 245 h 528"/>
                <a:gd name="T50" fmla="*/ 24 w 529"/>
                <a:gd name="T51" fmla="*/ 287 h 528"/>
                <a:gd name="T52" fmla="*/ 51 w 529"/>
                <a:gd name="T53" fmla="*/ 328 h 528"/>
                <a:gd name="T54" fmla="*/ 13 w 529"/>
                <a:gd name="T55" fmla="*/ 348 h 528"/>
                <a:gd name="T56" fmla="*/ 51 w 529"/>
                <a:gd name="T57" fmla="*/ 377 h 528"/>
                <a:gd name="T58" fmla="*/ 92 w 529"/>
                <a:gd name="T59" fmla="*/ 405 h 528"/>
                <a:gd name="T60" fmla="*/ 65 w 529"/>
                <a:gd name="T61" fmla="*/ 438 h 528"/>
                <a:gd name="T62" fmla="*/ 110 w 529"/>
                <a:gd name="T63" fmla="*/ 451 h 528"/>
                <a:gd name="T64" fmla="*/ 159 w 529"/>
                <a:gd name="T65" fmla="*/ 461 h 528"/>
                <a:gd name="T66" fmla="*/ 146 w 529"/>
                <a:gd name="T67" fmla="*/ 501 h 528"/>
                <a:gd name="T68" fmla="*/ 193 w 529"/>
                <a:gd name="T69" fmla="*/ 496 h 528"/>
                <a:gd name="T70" fmla="*/ 242 w 529"/>
                <a:gd name="T71" fmla="*/ 486 h 528"/>
                <a:gd name="T72" fmla="*/ 246 w 529"/>
                <a:gd name="T73" fmla="*/ 528 h 528"/>
                <a:gd name="T74" fmla="*/ 288 w 529"/>
                <a:gd name="T75" fmla="*/ 505 h 528"/>
                <a:gd name="T76" fmla="*/ 329 w 529"/>
                <a:gd name="T77" fmla="*/ 478 h 528"/>
                <a:gd name="T78" fmla="*/ 349 w 529"/>
                <a:gd name="T79" fmla="*/ 516 h 528"/>
                <a:gd name="T80" fmla="*/ 378 w 529"/>
                <a:gd name="T81" fmla="*/ 478 h 528"/>
                <a:gd name="T82" fmla="*/ 406 w 529"/>
                <a:gd name="T83" fmla="*/ 437 h 528"/>
                <a:gd name="T84" fmla="*/ 439 w 529"/>
                <a:gd name="T85" fmla="*/ 464 h 528"/>
                <a:gd name="T86" fmla="*/ 452 w 529"/>
                <a:gd name="T87" fmla="*/ 419 h 528"/>
                <a:gd name="T88" fmla="*/ 462 w 529"/>
                <a:gd name="T89" fmla="*/ 370 h 528"/>
                <a:gd name="T90" fmla="*/ 502 w 529"/>
                <a:gd name="T91" fmla="*/ 383 h 528"/>
                <a:gd name="T92" fmla="*/ 496 w 529"/>
                <a:gd name="T93" fmla="*/ 335 h 528"/>
                <a:gd name="T94" fmla="*/ 487 w 529"/>
                <a:gd name="T95" fmla="*/ 287 h 528"/>
                <a:gd name="T96" fmla="*/ 265 w 529"/>
                <a:gd name="T97" fmla="*/ 290 h 528"/>
                <a:gd name="T98" fmla="*/ 265 w 529"/>
                <a:gd name="T99" fmla="*/ 238 h 528"/>
                <a:gd name="T100" fmla="*/ 265 w 529"/>
                <a:gd name="T101" fmla="*/ 29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9" h="528">
                  <a:moveTo>
                    <a:pt x="506" y="287"/>
                  </a:moveTo>
                  <a:cubicBezTo>
                    <a:pt x="529" y="283"/>
                    <a:pt x="529" y="283"/>
                    <a:pt x="529" y="283"/>
                  </a:cubicBezTo>
                  <a:cubicBezTo>
                    <a:pt x="529" y="245"/>
                    <a:pt x="529" y="245"/>
                    <a:pt x="529" y="245"/>
                  </a:cubicBezTo>
                  <a:cubicBezTo>
                    <a:pt x="506" y="241"/>
                    <a:pt x="506" y="241"/>
                    <a:pt x="506" y="241"/>
                  </a:cubicBezTo>
                  <a:cubicBezTo>
                    <a:pt x="487" y="241"/>
                    <a:pt x="487" y="241"/>
                    <a:pt x="487" y="241"/>
                  </a:cubicBezTo>
                  <a:cubicBezTo>
                    <a:pt x="486" y="227"/>
                    <a:pt x="483" y="213"/>
                    <a:pt x="479" y="200"/>
                  </a:cubicBezTo>
                  <a:cubicBezTo>
                    <a:pt x="496" y="193"/>
                    <a:pt x="496" y="193"/>
                    <a:pt x="496" y="193"/>
                  </a:cubicBezTo>
                  <a:cubicBezTo>
                    <a:pt x="516" y="180"/>
                    <a:pt x="516" y="180"/>
                    <a:pt x="516" y="180"/>
                  </a:cubicBezTo>
                  <a:cubicBezTo>
                    <a:pt x="502" y="145"/>
                    <a:pt x="502" y="145"/>
                    <a:pt x="502" y="145"/>
                  </a:cubicBezTo>
                  <a:cubicBezTo>
                    <a:pt x="479" y="151"/>
                    <a:pt x="479" y="151"/>
                    <a:pt x="479" y="151"/>
                  </a:cubicBezTo>
                  <a:cubicBezTo>
                    <a:pt x="462" y="158"/>
                    <a:pt x="462" y="158"/>
                    <a:pt x="462" y="158"/>
                  </a:cubicBezTo>
                  <a:cubicBezTo>
                    <a:pt x="455" y="145"/>
                    <a:pt x="447" y="134"/>
                    <a:pt x="438" y="123"/>
                  </a:cubicBezTo>
                  <a:cubicBezTo>
                    <a:pt x="452" y="109"/>
                    <a:pt x="452" y="109"/>
                    <a:pt x="452" y="109"/>
                  </a:cubicBezTo>
                  <a:cubicBezTo>
                    <a:pt x="465" y="90"/>
                    <a:pt x="465" y="90"/>
                    <a:pt x="465" y="90"/>
                  </a:cubicBezTo>
                  <a:cubicBezTo>
                    <a:pt x="439" y="64"/>
                    <a:pt x="439" y="64"/>
                    <a:pt x="439" y="64"/>
                  </a:cubicBezTo>
                  <a:cubicBezTo>
                    <a:pt x="420" y="77"/>
                    <a:pt x="420" y="77"/>
                    <a:pt x="420" y="77"/>
                  </a:cubicBezTo>
                  <a:cubicBezTo>
                    <a:pt x="406" y="91"/>
                    <a:pt x="406" y="91"/>
                    <a:pt x="406" y="91"/>
                  </a:cubicBezTo>
                  <a:cubicBezTo>
                    <a:pt x="395" y="82"/>
                    <a:pt x="383" y="74"/>
                    <a:pt x="371" y="67"/>
                  </a:cubicBezTo>
                  <a:cubicBezTo>
                    <a:pt x="378" y="50"/>
                    <a:pt x="378" y="50"/>
                    <a:pt x="378" y="50"/>
                  </a:cubicBezTo>
                  <a:cubicBezTo>
                    <a:pt x="383" y="27"/>
                    <a:pt x="383" y="27"/>
                    <a:pt x="383" y="27"/>
                  </a:cubicBezTo>
                  <a:cubicBezTo>
                    <a:pt x="349" y="13"/>
                    <a:pt x="349" y="13"/>
                    <a:pt x="349" y="13"/>
                  </a:cubicBezTo>
                  <a:cubicBezTo>
                    <a:pt x="336" y="32"/>
                    <a:pt x="336" y="32"/>
                    <a:pt x="336" y="32"/>
                  </a:cubicBezTo>
                  <a:cubicBezTo>
                    <a:pt x="329" y="50"/>
                    <a:pt x="329" y="50"/>
                    <a:pt x="329" y="50"/>
                  </a:cubicBezTo>
                  <a:cubicBezTo>
                    <a:pt x="316" y="46"/>
                    <a:pt x="302" y="43"/>
                    <a:pt x="288" y="42"/>
                  </a:cubicBezTo>
                  <a:cubicBezTo>
                    <a:pt x="288" y="23"/>
                    <a:pt x="288" y="23"/>
                    <a:pt x="288" y="23"/>
                  </a:cubicBezTo>
                  <a:cubicBezTo>
                    <a:pt x="284" y="0"/>
                    <a:pt x="284" y="0"/>
                    <a:pt x="284" y="0"/>
                  </a:cubicBezTo>
                  <a:cubicBezTo>
                    <a:pt x="246" y="0"/>
                    <a:pt x="246" y="0"/>
                    <a:pt x="246" y="0"/>
                  </a:cubicBezTo>
                  <a:cubicBezTo>
                    <a:pt x="242" y="23"/>
                    <a:pt x="242" y="23"/>
                    <a:pt x="242" y="23"/>
                  </a:cubicBezTo>
                  <a:cubicBezTo>
                    <a:pt x="242" y="42"/>
                    <a:pt x="242" y="42"/>
                    <a:pt x="242" y="42"/>
                  </a:cubicBezTo>
                  <a:cubicBezTo>
                    <a:pt x="228" y="43"/>
                    <a:pt x="214" y="46"/>
                    <a:pt x="201" y="50"/>
                  </a:cubicBezTo>
                  <a:cubicBezTo>
                    <a:pt x="193" y="32"/>
                    <a:pt x="193" y="32"/>
                    <a:pt x="193" y="32"/>
                  </a:cubicBezTo>
                  <a:cubicBezTo>
                    <a:pt x="181" y="13"/>
                    <a:pt x="181" y="13"/>
                    <a:pt x="181" y="13"/>
                  </a:cubicBezTo>
                  <a:cubicBezTo>
                    <a:pt x="146" y="27"/>
                    <a:pt x="146" y="27"/>
                    <a:pt x="146" y="27"/>
                  </a:cubicBezTo>
                  <a:cubicBezTo>
                    <a:pt x="152" y="50"/>
                    <a:pt x="152" y="50"/>
                    <a:pt x="152" y="50"/>
                  </a:cubicBezTo>
                  <a:cubicBezTo>
                    <a:pt x="159" y="67"/>
                    <a:pt x="159" y="67"/>
                    <a:pt x="159" y="67"/>
                  </a:cubicBezTo>
                  <a:cubicBezTo>
                    <a:pt x="146" y="74"/>
                    <a:pt x="135" y="82"/>
                    <a:pt x="124" y="91"/>
                  </a:cubicBezTo>
                  <a:cubicBezTo>
                    <a:pt x="110" y="77"/>
                    <a:pt x="110" y="77"/>
                    <a:pt x="110" y="77"/>
                  </a:cubicBezTo>
                  <a:cubicBezTo>
                    <a:pt x="91" y="64"/>
                    <a:pt x="91" y="64"/>
                    <a:pt x="91" y="64"/>
                  </a:cubicBezTo>
                  <a:cubicBezTo>
                    <a:pt x="65" y="90"/>
                    <a:pt x="65" y="90"/>
                    <a:pt x="65" y="90"/>
                  </a:cubicBezTo>
                  <a:cubicBezTo>
                    <a:pt x="78" y="109"/>
                    <a:pt x="78" y="109"/>
                    <a:pt x="78" y="109"/>
                  </a:cubicBezTo>
                  <a:cubicBezTo>
                    <a:pt x="92" y="123"/>
                    <a:pt x="92" y="123"/>
                    <a:pt x="92" y="123"/>
                  </a:cubicBezTo>
                  <a:cubicBezTo>
                    <a:pt x="83" y="134"/>
                    <a:pt x="75" y="145"/>
                    <a:pt x="68" y="158"/>
                  </a:cubicBezTo>
                  <a:cubicBezTo>
                    <a:pt x="51" y="151"/>
                    <a:pt x="51" y="151"/>
                    <a:pt x="51" y="151"/>
                  </a:cubicBezTo>
                  <a:cubicBezTo>
                    <a:pt x="28" y="145"/>
                    <a:pt x="28" y="145"/>
                    <a:pt x="28" y="145"/>
                  </a:cubicBezTo>
                  <a:cubicBezTo>
                    <a:pt x="13" y="180"/>
                    <a:pt x="13" y="180"/>
                    <a:pt x="13" y="180"/>
                  </a:cubicBezTo>
                  <a:cubicBezTo>
                    <a:pt x="33" y="193"/>
                    <a:pt x="33" y="193"/>
                    <a:pt x="33" y="193"/>
                  </a:cubicBezTo>
                  <a:cubicBezTo>
                    <a:pt x="51" y="200"/>
                    <a:pt x="51" y="200"/>
                    <a:pt x="51" y="200"/>
                  </a:cubicBezTo>
                  <a:cubicBezTo>
                    <a:pt x="47" y="213"/>
                    <a:pt x="44" y="227"/>
                    <a:pt x="42" y="241"/>
                  </a:cubicBezTo>
                  <a:cubicBezTo>
                    <a:pt x="24" y="241"/>
                    <a:pt x="24" y="241"/>
                    <a:pt x="24" y="241"/>
                  </a:cubicBezTo>
                  <a:cubicBezTo>
                    <a:pt x="0" y="245"/>
                    <a:pt x="0" y="245"/>
                    <a:pt x="0" y="245"/>
                  </a:cubicBezTo>
                  <a:cubicBezTo>
                    <a:pt x="0" y="283"/>
                    <a:pt x="0" y="283"/>
                    <a:pt x="0" y="283"/>
                  </a:cubicBezTo>
                  <a:cubicBezTo>
                    <a:pt x="24" y="287"/>
                    <a:pt x="24" y="287"/>
                    <a:pt x="24" y="287"/>
                  </a:cubicBezTo>
                  <a:cubicBezTo>
                    <a:pt x="42" y="287"/>
                    <a:pt x="42" y="287"/>
                    <a:pt x="42" y="287"/>
                  </a:cubicBezTo>
                  <a:cubicBezTo>
                    <a:pt x="44" y="301"/>
                    <a:pt x="47" y="315"/>
                    <a:pt x="51" y="328"/>
                  </a:cubicBezTo>
                  <a:cubicBezTo>
                    <a:pt x="33" y="335"/>
                    <a:pt x="33" y="335"/>
                    <a:pt x="33" y="335"/>
                  </a:cubicBezTo>
                  <a:cubicBezTo>
                    <a:pt x="13" y="348"/>
                    <a:pt x="13" y="348"/>
                    <a:pt x="13" y="348"/>
                  </a:cubicBezTo>
                  <a:cubicBezTo>
                    <a:pt x="28" y="383"/>
                    <a:pt x="28" y="383"/>
                    <a:pt x="28" y="383"/>
                  </a:cubicBezTo>
                  <a:cubicBezTo>
                    <a:pt x="51" y="377"/>
                    <a:pt x="51" y="377"/>
                    <a:pt x="51" y="377"/>
                  </a:cubicBezTo>
                  <a:cubicBezTo>
                    <a:pt x="68" y="370"/>
                    <a:pt x="68" y="370"/>
                    <a:pt x="68" y="370"/>
                  </a:cubicBezTo>
                  <a:cubicBezTo>
                    <a:pt x="75" y="383"/>
                    <a:pt x="83" y="394"/>
                    <a:pt x="92" y="405"/>
                  </a:cubicBezTo>
                  <a:cubicBezTo>
                    <a:pt x="78" y="419"/>
                    <a:pt x="78" y="419"/>
                    <a:pt x="78" y="419"/>
                  </a:cubicBezTo>
                  <a:cubicBezTo>
                    <a:pt x="65" y="438"/>
                    <a:pt x="65" y="438"/>
                    <a:pt x="65" y="438"/>
                  </a:cubicBezTo>
                  <a:cubicBezTo>
                    <a:pt x="91" y="464"/>
                    <a:pt x="91" y="464"/>
                    <a:pt x="91" y="464"/>
                  </a:cubicBezTo>
                  <a:cubicBezTo>
                    <a:pt x="110" y="451"/>
                    <a:pt x="110" y="451"/>
                    <a:pt x="110" y="451"/>
                  </a:cubicBezTo>
                  <a:cubicBezTo>
                    <a:pt x="124" y="437"/>
                    <a:pt x="124" y="437"/>
                    <a:pt x="124" y="437"/>
                  </a:cubicBezTo>
                  <a:cubicBezTo>
                    <a:pt x="135" y="446"/>
                    <a:pt x="146" y="454"/>
                    <a:pt x="159" y="461"/>
                  </a:cubicBezTo>
                  <a:cubicBezTo>
                    <a:pt x="152" y="478"/>
                    <a:pt x="152" y="478"/>
                    <a:pt x="152" y="478"/>
                  </a:cubicBezTo>
                  <a:cubicBezTo>
                    <a:pt x="146" y="501"/>
                    <a:pt x="146" y="501"/>
                    <a:pt x="146" y="501"/>
                  </a:cubicBezTo>
                  <a:cubicBezTo>
                    <a:pt x="181" y="516"/>
                    <a:pt x="181" y="516"/>
                    <a:pt x="181" y="516"/>
                  </a:cubicBezTo>
                  <a:cubicBezTo>
                    <a:pt x="193" y="496"/>
                    <a:pt x="193" y="496"/>
                    <a:pt x="193" y="496"/>
                  </a:cubicBezTo>
                  <a:cubicBezTo>
                    <a:pt x="201" y="478"/>
                    <a:pt x="201" y="478"/>
                    <a:pt x="201" y="478"/>
                  </a:cubicBezTo>
                  <a:cubicBezTo>
                    <a:pt x="214" y="482"/>
                    <a:pt x="228" y="485"/>
                    <a:pt x="242" y="486"/>
                  </a:cubicBezTo>
                  <a:cubicBezTo>
                    <a:pt x="242" y="505"/>
                    <a:pt x="242" y="505"/>
                    <a:pt x="242" y="505"/>
                  </a:cubicBezTo>
                  <a:cubicBezTo>
                    <a:pt x="246" y="528"/>
                    <a:pt x="246" y="528"/>
                    <a:pt x="246" y="528"/>
                  </a:cubicBezTo>
                  <a:cubicBezTo>
                    <a:pt x="284" y="528"/>
                    <a:pt x="284" y="528"/>
                    <a:pt x="284" y="528"/>
                  </a:cubicBezTo>
                  <a:cubicBezTo>
                    <a:pt x="288" y="505"/>
                    <a:pt x="288" y="505"/>
                    <a:pt x="288" y="505"/>
                  </a:cubicBezTo>
                  <a:cubicBezTo>
                    <a:pt x="288" y="486"/>
                    <a:pt x="288" y="486"/>
                    <a:pt x="288" y="486"/>
                  </a:cubicBezTo>
                  <a:cubicBezTo>
                    <a:pt x="302" y="485"/>
                    <a:pt x="316" y="482"/>
                    <a:pt x="329" y="478"/>
                  </a:cubicBezTo>
                  <a:cubicBezTo>
                    <a:pt x="336" y="496"/>
                    <a:pt x="336" y="496"/>
                    <a:pt x="336" y="496"/>
                  </a:cubicBezTo>
                  <a:cubicBezTo>
                    <a:pt x="349" y="516"/>
                    <a:pt x="349" y="516"/>
                    <a:pt x="349" y="516"/>
                  </a:cubicBezTo>
                  <a:cubicBezTo>
                    <a:pt x="383" y="501"/>
                    <a:pt x="383" y="501"/>
                    <a:pt x="383" y="501"/>
                  </a:cubicBezTo>
                  <a:cubicBezTo>
                    <a:pt x="378" y="478"/>
                    <a:pt x="378" y="478"/>
                    <a:pt x="378" y="478"/>
                  </a:cubicBezTo>
                  <a:cubicBezTo>
                    <a:pt x="371" y="461"/>
                    <a:pt x="371" y="461"/>
                    <a:pt x="371" y="461"/>
                  </a:cubicBezTo>
                  <a:cubicBezTo>
                    <a:pt x="383" y="454"/>
                    <a:pt x="395" y="446"/>
                    <a:pt x="406" y="437"/>
                  </a:cubicBezTo>
                  <a:cubicBezTo>
                    <a:pt x="420" y="451"/>
                    <a:pt x="420" y="451"/>
                    <a:pt x="420" y="451"/>
                  </a:cubicBezTo>
                  <a:cubicBezTo>
                    <a:pt x="439" y="464"/>
                    <a:pt x="439" y="464"/>
                    <a:pt x="439" y="464"/>
                  </a:cubicBezTo>
                  <a:cubicBezTo>
                    <a:pt x="465" y="438"/>
                    <a:pt x="465" y="438"/>
                    <a:pt x="465" y="438"/>
                  </a:cubicBezTo>
                  <a:cubicBezTo>
                    <a:pt x="452" y="419"/>
                    <a:pt x="452" y="419"/>
                    <a:pt x="452" y="419"/>
                  </a:cubicBezTo>
                  <a:cubicBezTo>
                    <a:pt x="438" y="405"/>
                    <a:pt x="438" y="405"/>
                    <a:pt x="438" y="405"/>
                  </a:cubicBezTo>
                  <a:cubicBezTo>
                    <a:pt x="447" y="394"/>
                    <a:pt x="455" y="383"/>
                    <a:pt x="462" y="370"/>
                  </a:cubicBezTo>
                  <a:cubicBezTo>
                    <a:pt x="479" y="377"/>
                    <a:pt x="479" y="377"/>
                    <a:pt x="479" y="377"/>
                  </a:cubicBezTo>
                  <a:cubicBezTo>
                    <a:pt x="502" y="383"/>
                    <a:pt x="502" y="383"/>
                    <a:pt x="502" y="383"/>
                  </a:cubicBezTo>
                  <a:cubicBezTo>
                    <a:pt x="516" y="348"/>
                    <a:pt x="516" y="348"/>
                    <a:pt x="516" y="348"/>
                  </a:cubicBezTo>
                  <a:cubicBezTo>
                    <a:pt x="496" y="335"/>
                    <a:pt x="496" y="335"/>
                    <a:pt x="496" y="335"/>
                  </a:cubicBezTo>
                  <a:cubicBezTo>
                    <a:pt x="479" y="328"/>
                    <a:pt x="479" y="328"/>
                    <a:pt x="479" y="328"/>
                  </a:cubicBezTo>
                  <a:cubicBezTo>
                    <a:pt x="483" y="315"/>
                    <a:pt x="486" y="301"/>
                    <a:pt x="487" y="287"/>
                  </a:cubicBezTo>
                  <a:lnTo>
                    <a:pt x="506" y="287"/>
                  </a:lnTo>
                  <a:close/>
                  <a:moveTo>
                    <a:pt x="265" y="290"/>
                  </a:moveTo>
                  <a:cubicBezTo>
                    <a:pt x="251" y="290"/>
                    <a:pt x="239" y="278"/>
                    <a:pt x="239" y="264"/>
                  </a:cubicBezTo>
                  <a:cubicBezTo>
                    <a:pt x="239" y="250"/>
                    <a:pt x="251" y="238"/>
                    <a:pt x="265" y="238"/>
                  </a:cubicBezTo>
                  <a:cubicBezTo>
                    <a:pt x="279" y="238"/>
                    <a:pt x="291" y="250"/>
                    <a:pt x="291" y="264"/>
                  </a:cubicBezTo>
                  <a:cubicBezTo>
                    <a:pt x="291" y="278"/>
                    <a:pt x="279" y="290"/>
                    <a:pt x="265" y="290"/>
                  </a:cubicBezTo>
                  <a:close/>
                </a:path>
              </a:pathLst>
            </a:custGeom>
            <a:solidFill>
              <a:srgbClr val="3CCCC7"/>
            </a:solidFill>
            <a:ln>
              <a:noFill/>
            </a:ln>
            <a:effectLst/>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23" name="Freeform 13"/>
            <p:cNvSpPr>
              <a:spLocks noEditPoints="1"/>
            </p:cNvSpPr>
            <p:nvPr/>
          </p:nvSpPr>
          <p:spPr bwMode="auto">
            <a:xfrm>
              <a:off x="5405438" y="2741613"/>
              <a:ext cx="1376363" cy="1381125"/>
            </a:xfrm>
            <a:custGeom>
              <a:avLst/>
              <a:gdLst>
                <a:gd name="T0" fmla="*/ 184 w 367"/>
                <a:gd name="T1" fmla="*/ 0 h 368"/>
                <a:gd name="T2" fmla="*/ 0 w 367"/>
                <a:gd name="T3" fmla="*/ 184 h 368"/>
                <a:gd name="T4" fmla="*/ 184 w 367"/>
                <a:gd name="T5" fmla="*/ 368 h 368"/>
                <a:gd name="T6" fmla="*/ 367 w 367"/>
                <a:gd name="T7" fmla="*/ 184 h 368"/>
                <a:gd name="T8" fmla="*/ 184 w 367"/>
                <a:gd name="T9" fmla="*/ 0 h 368"/>
                <a:gd name="T10" fmla="*/ 184 w 367"/>
                <a:gd name="T11" fmla="*/ 250 h 368"/>
                <a:gd name="T12" fmla="*/ 118 w 367"/>
                <a:gd name="T13" fmla="*/ 184 h 368"/>
                <a:gd name="T14" fmla="*/ 184 w 367"/>
                <a:gd name="T15" fmla="*/ 118 h 368"/>
                <a:gd name="T16" fmla="*/ 250 w 367"/>
                <a:gd name="T17" fmla="*/ 184 h 368"/>
                <a:gd name="T18" fmla="*/ 184 w 367"/>
                <a:gd name="T19" fmla="*/ 25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7" h="368">
                  <a:moveTo>
                    <a:pt x="184" y="0"/>
                  </a:moveTo>
                  <a:cubicBezTo>
                    <a:pt x="83" y="0"/>
                    <a:pt x="0" y="83"/>
                    <a:pt x="0" y="184"/>
                  </a:cubicBezTo>
                  <a:cubicBezTo>
                    <a:pt x="0" y="285"/>
                    <a:pt x="83" y="368"/>
                    <a:pt x="184" y="368"/>
                  </a:cubicBezTo>
                  <a:cubicBezTo>
                    <a:pt x="285" y="368"/>
                    <a:pt x="367" y="285"/>
                    <a:pt x="367" y="184"/>
                  </a:cubicBezTo>
                  <a:cubicBezTo>
                    <a:pt x="367" y="83"/>
                    <a:pt x="285" y="0"/>
                    <a:pt x="184" y="0"/>
                  </a:cubicBezTo>
                  <a:close/>
                  <a:moveTo>
                    <a:pt x="184" y="250"/>
                  </a:moveTo>
                  <a:cubicBezTo>
                    <a:pt x="148" y="250"/>
                    <a:pt x="118" y="220"/>
                    <a:pt x="118" y="184"/>
                  </a:cubicBezTo>
                  <a:cubicBezTo>
                    <a:pt x="118" y="148"/>
                    <a:pt x="148" y="118"/>
                    <a:pt x="184" y="118"/>
                  </a:cubicBezTo>
                  <a:cubicBezTo>
                    <a:pt x="220" y="118"/>
                    <a:pt x="250" y="148"/>
                    <a:pt x="250" y="184"/>
                  </a:cubicBezTo>
                  <a:cubicBezTo>
                    <a:pt x="250" y="220"/>
                    <a:pt x="220" y="250"/>
                    <a:pt x="184" y="250"/>
                  </a:cubicBezTo>
                  <a:close/>
                </a:path>
              </a:pathLst>
            </a:custGeom>
            <a:solidFill>
              <a:schemeClr val="bg1">
                <a:lumMod val="85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grpSp>
      <p:grpSp>
        <p:nvGrpSpPr>
          <p:cNvPr id="24" name="组合 23"/>
          <p:cNvGrpSpPr/>
          <p:nvPr/>
        </p:nvGrpSpPr>
        <p:grpSpPr>
          <a:xfrm>
            <a:off x="6192549" y="2639598"/>
            <a:ext cx="1538068" cy="1560603"/>
            <a:chOff x="5803900" y="2852738"/>
            <a:chExt cx="1300163" cy="1319212"/>
          </a:xfrm>
          <a:solidFill>
            <a:srgbClr val="000000">
              <a:alpha val="60000"/>
            </a:srgbClr>
          </a:solidFill>
        </p:grpSpPr>
        <p:sp>
          <p:nvSpPr>
            <p:cNvPr id="25" name="Freeform 18"/>
            <p:cNvSpPr>
              <a:spLocks noEditPoints="1"/>
            </p:cNvSpPr>
            <p:nvPr/>
          </p:nvSpPr>
          <p:spPr bwMode="auto">
            <a:xfrm>
              <a:off x="5803900" y="2852738"/>
              <a:ext cx="1300163" cy="1319212"/>
            </a:xfrm>
            <a:custGeom>
              <a:avLst/>
              <a:gdLst>
                <a:gd name="T0" fmla="*/ 309 w 347"/>
                <a:gd name="T1" fmla="*/ 176 h 352"/>
                <a:gd name="T2" fmla="*/ 326 w 347"/>
                <a:gd name="T3" fmla="*/ 150 h 352"/>
                <a:gd name="T4" fmla="*/ 335 w 347"/>
                <a:gd name="T5" fmla="*/ 103 h 352"/>
                <a:gd name="T6" fmla="*/ 294 w 347"/>
                <a:gd name="T7" fmla="*/ 113 h 352"/>
                <a:gd name="T8" fmla="*/ 282 w 347"/>
                <a:gd name="T9" fmla="*/ 65 h 352"/>
                <a:gd name="T10" fmla="*/ 262 w 347"/>
                <a:gd name="T11" fmla="*/ 22 h 352"/>
                <a:gd name="T12" fmla="*/ 234 w 347"/>
                <a:gd name="T13" fmla="*/ 54 h 352"/>
                <a:gd name="T14" fmla="*/ 196 w 347"/>
                <a:gd name="T15" fmla="*/ 23 h 352"/>
                <a:gd name="T16" fmla="*/ 155 w 347"/>
                <a:gd name="T17" fmla="*/ 0 h 352"/>
                <a:gd name="T18" fmla="*/ 151 w 347"/>
                <a:gd name="T19" fmla="*/ 42 h 352"/>
                <a:gd name="T20" fmla="*/ 102 w 347"/>
                <a:gd name="T21" fmla="*/ 39 h 352"/>
                <a:gd name="T22" fmla="*/ 55 w 347"/>
                <a:gd name="T23" fmla="*/ 44 h 352"/>
                <a:gd name="T24" fmla="*/ 77 w 347"/>
                <a:gd name="T25" fmla="*/ 81 h 352"/>
                <a:gd name="T26" fmla="*/ 35 w 347"/>
                <a:gd name="T27" fmla="*/ 107 h 352"/>
                <a:gd name="T28" fmla="*/ 0 w 347"/>
                <a:gd name="T29" fmla="*/ 139 h 352"/>
                <a:gd name="T30" fmla="*/ 39 w 347"/>
                <a:gd name="T31" fmla="*/ 156 h 352"/>
                <a:gd name="T32" fmla="*/ 39 w 347"/>
                <a:gd name="T33" fmla="*/ 195 h 352"/>
                <a:gd name="T34" fmla="*/ 0 w 347"/>
                <a:gd name="T35" fmla="*/ 212 h 352"/>
                <a:gd name="T36" fmla="*/ 35 w 347"/>
                <a:gd name="T37" fmla="*/ 244 h 352"/>
                <a:gd name="T38" fmla="*/ 77 w 347"/>
                <a:gd name="T39" fmla="*/ 271 h 352"/>
                <a:gd name="T40" fmla="*/ 55 w 347"/>
                <a:gd name="T41" fmla="*/ 307 h 352"/>
                <a:gd name="T42" fmla="*/ 102 w 347"/>
                <a:gd name="T43" fmla="*/ 313 h 352"/>
                <a:gd name="T44" fmla="*/ 151 w 347"/>
                <a:gd name="T45" fmla="*/ 309 h 352"/>
                <a:gd name="T46" fmla="*/ 155 w 347"/>
                <a:gd name="T47" fmla="*/ 352 h 352"/>
                <a:gd name="T48" fmla="*/ 196 w 347"/>
                <a:gd name="T49" fmla="*/ 329 h 352"/>
                <a:gd name="T50" fmla="*/ 234 w 347"/>
                <a:gd name="T51" fmla="*/ 297 h 352"/>
                <a:gd name="T52" fmla="*/ 262 w 347"/>
                <a:gd name="T53" fmla="*/ 329 h 352"/>
                <a:gd name="T54" fmla="*/ 282 w 347"/>
                <a:gd name="T55" fmla="*/ 286 h 352"/>
                <a:gd name="T56" fmla="*/ 294 w 347"/>
                <a:gd name="T57" fmla="*/ 239 h 352"/>
                <a:gd name="T58" fmla="*/ 335 w 347"/>
                <a:gd name="T59" fmla="*/ 248 h 352"/>
                <a:gd name="T60" fmla="*/ 326 w 347"/>
                <a:gd name="T61" fmla="*/ 201 h 352"/>
                <a:gd name="T62" fmla="*/ 174 w 347"/>
                <a:gd name="T63" fmla="*/ 201 h 352"/>
                <a:gd name="T64" fmla="*/ 174 w 347"/>
                <a:gd name="T65" fmla="*/ 150 h 352"/>
                <a:gd name="T66" fmla="*/ 174 w 347"/>
                <a:gd name="T67" fmla="*/ 20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352">
                  <a:moveTo>
                    <a:pt x="308" y="195"/>
                  </a:moveTo>
                  <a:cubicBezTo>
                    <a:pt x="309" y="189"/>
                    <a:pt x="309" y="182"/>
                    <a:pt x="309" y="176"/>
                  </a:cubicBezTo>
                  <a:cubicBezTo>
                    <a:pt x="309" y="169"/>
                    <a:pt x="309" y="162"/>
                    <a:pt x="308" y="156"/>
                  </a:cubicBezTo>
                  <a:cubicBezTo>
                    <a:pt x="326" y="150"/>
                    <a:pt x="326" y="150"/>
                    <a:pt x="326" y="150"/>
                  </a:cubicBezTo>
                  <a:cubicBezTo>
                    <a:pt x="347" y="139"/>
                    <a:pt x="347" y="139"/>
                    <a:pt x="347" y="139"/>
                  </a:cubicBezTo>
                  <a:cubicBezTo>
                    <a:pt x="335" y="103"/>
                    <a:pt x="335" y="103"/>
                    <a:pt x="335" y="103"/>
                  </a:cubicBezTo>
                  <a:cubicBezTo>
                    <a:pt x="312" y="107"/>
                    <a:pt x="312" y="107"/>
                    <a:pt x="312" y="107"/>
                  </a:cubicBezTo>
                  <a:cubicBezTo>
                    <a:pt x="294" y="113"/>
                    <a:pt x="294" y="113"/>
                    <a:pt x="294" y="113"/>
                  </a:cubicBezTo>
                  <a:cubicBezTo>
                    <a:pt x="288" y="101"/>
                    <a:pt x="280" y="90"/>
                    <a:pt x="271" y="81"/>
                  </a:cubicBezTo>
                  <a:cubicBezTo>
                    <a:pt x="282" y="65"/>
                    <a:pt x="282" y="65"/>
                    <a:pt x="282" y="65"/>
                  </a:cubicBezTo>
                  <a:cubicBezTo>
                    <a:pt x="292" y="44"/>
                    <a:pt x="292" y="44"/>
                    <a:pt x="292" y="44"/>
                  </a:cubicBezTo>
                  <a:cubicBezTo>
                    <a:pt x="262" y="22"/>
                    <a:pt x="262" y="22"/>
                    <a:pt x="262" y="22"/>
                  </a:cubicBezTo>
                  <a:cubicBezTo>
                    <a:pt x="245" y="39"/>
                    <a:pt x="245" y="39"/>
                    <a:pt x="245" y="39"/>
                  </a:cubicBezTo>
                  <a:cubicBezTo>
                    <a:pt x="234" y="54"/>
                    <a:pt x="234" y="54"/>
                    <a:pt x="234" y="54"/>
                  </a:cubicBezTo>
                  <a:cubicBezTo>
                    <a:pt x="222" y="48"/>
                    <a:pt x="210" y="44"/>
                    <a:pt x="196" y="42"/>
                  </a:cubicBezTo>
                  <a:cubicBezTo>
                    <a:pt x="196" y="23"/>
                    <a:pt x="196" y="23"/>
                    <a:pt x="196" y="23"/>
                  </a:cubicBezTo>
                  <a:cubicBezTo>
                    <a:pt x="192" y="0"/>
                    <a:pt x="192" y="0"/>
                    <a:pt x="192" y="0"/>
                  </a:cubicBezTo>
                  <a:cubicBezTo>
                    <a:pt x="155" y="0"/>
                    <a:pt x="155" y="0"/>
                    <a:pt x="155" y="0"/>
                  </a:cubicBezTo>
                  <a:cubicBezTo>
                    <a:pt x="151" y="23"/>
                    <a:pt x="151" y="23"/>
                    <a:pt x="151" y="23"/>
                  </a:cubicBezTo>
                  <a:cubicBezTo>
                    <a:pt x="151" y="42"/>
                    <a:pt x="151" y="42"/>
                    <a:pt x="151" y="42"/>
                  </a:cubicBezTo>
                  <a:cubicBezTo>
                    <a:pt x="138" y="44"/>
                    <a:pt x="125" y="48"/>
                    <a:pt x="113" y="54"/>
                  </a:cubicBezTo>
                  <a:cubicBezTo>
                    <a:pt x="102" y="39"/>
                    <a:pt x="102" y="39"/>
                    <a:pt x="102" y="39"/>
                  </a:cubicBezTo>
                  <a:cubicBezTo>
                    <a:pt x="85" y="22"/>
                    <a:pt x="85" y="22"/>
                    <a:pt x="85" y="22"/>
                  </a:cubicBezTo>
                  <a:cubicBezTo>
                    <a:pt x="55" y="44"/>
                    <a:pt x="55" y="44"/>
                    <a:pt x="55" y="44"/>
                  </a:cubicBezTo>
                  <a:cubicBezTo>
                    <a:pt x="65" y="65"/>
                    <a:pt x="65" y="65"/>
                    <a:pt x="65" y="65"/>
                  </a:cubicBezTo>
                  <a:cubicBezTo>
                    <a:pt x="77" y="81"/>
                    <a:pt x="77" y="81"/>
                    <a:pt x="77" y="81"/>
                  </a:cubicBezTo>
                  <a:cubicBezTo>
                    <a:pt x="67" y="90"/>
                    <a:pt x="60" y="101"/>
                    <a:pt x="53" y="113"/>
                  </a:cubicBezTo>
                  <a:cubicBezTo>
                    <a:pt x="35" y="107"/>
                    <a:pt x="35" y="107"/>
                    <a:pt x="35" y="107"/>
                  </a:cubicBezTo>
                  <a:cubicBezTo>
                    <a:pt x="12" y="103"/>
                    <a:pt x="12" y="103"/>
                    <a:pt x="12" y="103"/>
                  </a:cubicBezTo>
                  <a:cubicBezTo>
                    <a:pt x="0" y="139"/>
                    <a:pt x="0" y="139"/>
                    <a:pt x="0" y="139"/>
                  </a:cubicBezTo>
                  <a:cubicBezTo>
                    <a:pt x="21" y="150"/>
                    <a:pt x="21" y="150"/>
                    <a:pt x="21" y="150"/>
                  </a:cubicBezTo>
                  <a:cubicBezTo>
                    <a:pt x="39" y="156"/>
                    <a:pt x="39" y="156"/>
                    <a:pt x="39" y="156"/>
                  </a:cubicBezTo>
                  <a:cubicBezTo>
                    <a:pt x="38" y="162"/>
                    <a:pt x="38" y="169"/>
                    <a:pt x="38" y="176"/>
                  </a:cubicBezTo>
                  <a:cubicBezTo>
                    <a:pt x="38" y="182"/>
                    <a:pt x="38" y="189"/>
                    <a:pt x="39" y="195"/>
                  </a:cubicBezTo>
                  <a:cubicBezTo>
                    <a:pt x="21" y="201"/>
                    <a:pt x="21" y="201"/>
                    <a:pt x="21" y="201"/>
                  </a:cubicBezTo>
                  <a:cubicBezTo>
                    <a:pt x="0" y="212"/>
                    <a:pt x="0" y="212"/>
                    <a:pt x="0" y="212"/>
                  </a:cubicBezTo>
                  <a:cubicBezTo>
                    <a:pt x="12" y="248"/>
                    <a:pt x="12" y="248"/>
                    <a:pt x="12" y="248"/>
                  </a:cubicBezTo>
                  <a:cubicBezTo>
                    <a:pt x="35" y="244"/>
                    <a:pt x="35" y="244"/>
                    <a:pt x="35" y="244"/>
                  </a:cubicBezTo>
                  <a:cubicBezTo>
                    <a:pt x="53" y="239"/>
                    <a:pt x="53" y="239"/>
                    <a:pt x="53" y="239"/>
                  </a:cubicBezTo>
                  <a:cubicBezTo>
                    <a:pt x="60" y="250"/>
                    <a:pt x="67" y="261"/>
                    <a:pt x="77" y="271"/>
                  </a:cubicBezTo>
                  <a:cubicBezTo>
                    <a:pt x="65" y="286"/>
                    <a:pt x="65" y="286"/>
                    <a:pt x="65" y="286"/>
                  </a:cubicBezTo>
                  <a:cubicBezTo>
                    <a:pt x="55" y="307"/>
                    <a:pt x="55" y="307"/>
                    <a:pt x="55" y="307"/>
                  </a:cubicBezTo>
                  <a:cubicBezTo>
                    <a:pt x="85" y="329"/>
                    <a:pt x="85" y="329"/>
                    <a:pt x="85" y="329"/>
                  </a:cubicBezTo>
                  <a:cubicBezTo>
                    <a:pt x="102" y="313"/>
                    <a:pt x="102" y="313"/>
                    <a:pt x="102" y="313"/>
                  </a:cubicBezTo>
                  <a:cubicBezTo>
                    <a:pt x="113" y="297"/>
                    <a:pt x="113" y="297"/>
                    <a:pt x="113" y="297"/>
                  </a:cubicBezTo>
                  <a:cubicBezTo>
                    <a:pt x="125" y="303"/>
                    <a:pt x="138" y="307"/>
                    <a:pt x="151" y="309"/>
                  </a:cubicBezTo>
                  <a:cubicBezTo>
                    <a:pt x="151" y="329"/>
                    <a:pt x="151" y="329"/>
                    <a:pt x="151" y="329"/>
                  </a:cubicBezTo>
                  <a:cubicBezTo>
                    <a:pt x="155" y="352"/>
                    <a:pt x="155" y="352"/>
                    <a:pt x="155" y="352"/>
                  </a:cubicBezTo>
                  <a:cubicBezTo>
                    <a:pt x="192" y="352"/>
                    <a:pt x="192" y="352"/>
                    <a:pt x="192" y="352"/>
                  </a:cubicBezTo>
                  <a:cubicBezTo>
                    <a:pt x="196" y="329"/>
                    <a:pt x="196" y="329"/>
                    <a:pt x="196" y="329"/>
                  </a:cubicBezTo>
                  <a:cubicBezTo>
                    <a:pt x="196" y="309"/>
                    <a:pt x="196" y="309"/>
                    <a:pt x="196" y="309"/>
                  </a:cubicBezTo>
                  <a:cubicBezTo>
                    <a:pt x="210" y="307"/>
                    <a:pt x="222" y="303"/>
                    <a:pt x="234" y="297"/>
                  </a:cubicBezTo>
                  <a:cubicBezTo>
                    <a:pt x="245" y="313"/>
                    <a:pt x="245" y="313"/>
                    <a:pt x="245" y="313"/>
                  </a:cubicBezTo>
                  <a:cubicBezTo>
                    <a:pt x="262" y="329"/>
                    <a:pt x="262" y="329"/>
                    <a:pt x="262" y="329"/>
                  </a:cubicBezTo>
                  <a:cubicBezTo>
                    <a:pt x="292" y="307"/>
                    <a:pt x="292" y="307"/>
                    <a:pt x="292" y="307"/>
                  </a:cubicBezTo>
                  <a:cubicBezTo>
                    <a:pt x="282" y="286"/>
                    <a:pt x="282" y="286"/>
                    <a:pt x="282" y="286"/>
                  </a:cubicBezTo>
                  <a:cubicBezTo>
                    <a:pt x="271" y="271"/>
                    <a:pt x="271" y="271"/>
                    <a:pt x="271" y="271"/>
                  </a:cubicBezTo>
                  <a:cubicBezTo>
                    <a:pt x="280" y="261"/>
                    <a:pt x="288" y="250"/>
                    <a:pt x="294" y="239"/>
                  </a:cubicBezTo>
                  <a:cubicBezTo>
                    <a:pt x="312" y="244"/>
                    <a:pt x="312" y="244"/>
                    <a:pt x="312" y="244"/>
                  </a:cubicBezTo>
                  <a:cubicBezTo>
                    <a:pt x="335" y="248"/>
                    <a:pt x="335" y="248"/>
                    <a:pt x="335" y="248"/>
                  </a:cubicBezTo>
                  <a:cubicBezTo>
                    <a:pt x="347" y="212"/>
                    <a:pt x="347" y="212"/>
                    <a:pt x="347" y="212"/>
                  </a:cubicBezTo>
                  <a:cubicBezTo>
                    <a:pt x="326" y="201"/>
                    <a:pt x="326" y="201"/>
                    <a:pt x="326" y="201"/>
                  </a:cubicBezTo>
                  <a:lnTo>
                    <a:pt x="308" y="195"/>
                  </a:lnTo>
                  <a:close/>
                  <a:moveTo>
                    <a:pt x="174" y="201"/>
                  </a:moveTo>
                  <a:cubicBezTo>
                    <a:pt x="159" y="201"/>
                    <a:pt x="148" y="190"/>
                    <a:pt x="148" y="176"/>
                  </a:cubicBezTo>
                  <a:cubicBezTo>
                    <a:pt x="148" y="162"/>
                    <a:pt x="159" y="150"/>
                    <a:pt x="174" y="150"/>
                  </a:cubicBezTo>
                  <a:cubicBezTo>
                    <a:pt x="188" y="150"/>
                    <a:pt x="199" y="162"/>
                    <a:pt x="199" y="176"/>
                  </a:cubicBezTo>
                  <a:cubicBezTo>
                    <a:pt x="199" y="190"/>
                    <a:pt x="188" y="201"/>
                    <a:pt x="174" y="201"/>
                  </a:cubicBezTo>
                  <a:close/>
                </a:path>
              </a:pathLst>
            </a:custGeom>
            <a:solidFill>
              <a:srgbClr val="3CCCC7"/>
            </a:solidFill>
            <a:ln>
              <a:noFill/>
            </a:ln>
            <a:effectLst/>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30" name="Freeform 19"/>
            <p:cNvSpPr>
              <a:spLocks noEditPoints="1"/>
            </p:cNvSpPr>
            <p:nvPr/>
          </p:nvSpPr>
          <p:spPr bwMode="auto">
            <a:xfrm>
              <a:off x="6080125" y="3136900"/>
              <a:ext cx="747713" cy="746125"/>
            </a:xfrm>
            <a:custGeom>
              <a:avLst/>
              <a:gdLst>
                <a:gd name="T0" fmla="*/ 100 w 199"/>
                <a:gd name="T1" fmla="*/ 0 h 199"/>
                <a:gd name="T2" fmla="*/ 0 w 199"/>
                <a:gd name="T3" fmla="*/ 100 h 199"/>
                <a:gd name="T4" fmla="*/ 100 w 199"/>
                <a:gd name="T5" fmla="*/ 199 h 199"/>
                <a:gd name="T6" fmla="*/ 199 w 199"/>
                <a:gd name="T7" fmla="*/ 100 h 199"/>
                <a:gd name="T8" fmla="*/ 100 w 199"/>
                <a:gd name="T9" fmla="*/ 0 h 199"/>
                <a:gd name="T10" fmla="*/ 100 w 199"/>
                <a:gd name="T11" fmla="*/ 150 h 199"/>
                <a:gd name="T12" fmla="*/ 49 w 199"/>
                <a:gd name="T13" fmla="*/ 100 h 199"/>
                <a:gd name="T14" fmla="*/ 100 w 199"/>
                <a:gd name="T15" fmla="*/ 49 h 199"/>
                <a:gd name="T16" fmla="*/ 150 w 199"/>
                <a:gd name="T17" fmla="*/ 100 h 199"/>
                <a:gd name="T18" fmla="*/ 100 w 199"/>
                <a:gd name="T19" fmla="*/ 15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99">
                  <a:moveTo>
                    <a:pt x="100" y="0"/>
                  </a:moveTo>
                  <a:cubicBezTo>
                    <a:pt x="45" y="0"/>
                    <a:pt x="0" y="45"/>
                    <a:pt x="0" y="100"/>
                  </a:cubicBezTo>
                  <a:cubicBezTo>
                    <a:pt x="0" y="155"/>
                    <a:pt x="45" y="199"/>
                    <a:pt x="100" y="199"/>
                  </a:cubicBezTo>
                  <a:cubicBezTo>
                    <a:pt x="155" y="199"/>
                    <a:pt x="199" y="155"/>
                    <a:pt x="199" y="100"/>
                  </a:cubicBezTo>
                  <a:cubicBezTo>
                    <a:pt x="199" y="45"/>
                    <a:pt x="155" y="0"/>
                    <a:pt x="100" y="0"/>
                  </a:cubicBezTo>
                  <a:close/>
                  <a:moveTo>
                    <a:pt x="100" y="150"/>
                  </a:moveTo>
                  <a:cubicBezTo>
                    <a:pt x="72" y="150"/>
                    <a:pt x="49" y="128"/>
                    <a:pt x="49" y="100"/>
                  </a:cubicBezTo>
                  <a:cubicBezTo>
                    <a:pt x="49" y="72"/>
                    <a:pt x="72" y="49"/>
                    <a:pt x="100" y="49"/>
                  </a:cubicBezTo>
                  <a:cubicBezTo>
                    <a:pt x="127" y="49"/>
                    <a:pt x="150" y="72"/>
                    <a:pt x="150" y="100"/>
                  </a:cubicBezTo>
                  <a:cubicBezTo>
                    <a:pt x="150" y="128"/>
                    <a:pt x="127" y="150"/>
                    <a:pt x="100" y="150"/>
                  </a:cubicBezTo>
                  <a:close/>
                </a:path>
              </a:pathLst>
            </a:custGeom>
            <a:solidFill>
              <a:schemeClr val="bg1">
                <a:lumMod val="85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grpSp>
      <p:grpSp>
        <p:nvGrpSpPr>
          <p:cNvPr id="31" name="组合 30"/>
          <p:cNvGrpSpPr/>
          <p:nvPr/>
        </p:nvGrpSpPr>
        <p:grpSpPr>
          <a:xfrm>
            <a:off x="7520905" y="2931300"/>
            <a:ext cx="1868593" cy="1866715"/>
            <a:chOff x="5305425" y="2638425"/>
            <a:chExt cx="1579563" cy="1577975"/>
          </a:xfrm>
          <a:solidFill>
            <a:srgbClr val="000000">
              <a:alpha val="60000"/>
            </a:srgbClr>
          </a:solidFill>
        </p:grpSpPr>
        <p:sp>
          <p:nvSpPr>
            <p:cNvPr id="32" name="Freeform 6"/>
            <p:cNvSpPr>
              <a:spLocks noEditPoints="1"/>
            </p:cNvSpPr>
            <p:nvPr/>
          </p:nvSpPr>
          <p:spPr bwMode="auto">
            <a:xfrm>
              <a:off x="5305425" y="2638425"/>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rgbClr val="3CCCC7"/>
            </a:solidFill>
            <a:ln>
              <a:noFill/>
            </a:ln>
            <a:effectLst/>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33" name="Freeform 7"/>
            <p:cNvSpPr>
              <a:spLocks noEditPoints="1"/>
            </p:cNvSpPr>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solidFill>
              <a:schemeClr val="bg1">
                <a:lumMod val="85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grpSp>
      <p:sp>
        <p:nvSpPr>
          <p:cNvPr id="38" name="TextBox 51"/>
          <p:cNvSpPr txBox="1"/>
          <p:nvPr/>
        </p:nvSpPr>
        <p:spPr>
          <a:xfrm>
            <a:off x="1180717" y="2225308"/>
            <a:ext cx="1624231" cy="1126462"/>
          </a:xfrm>
          <a:prstGeom prst="rect">
            <a:avLst/>
          </a:prstGeom>
          <a:noFill/>
        </p:spPr>
        <p:txBody>
          <a:bodyPr wrap="square" rtlCol="0" anchor="ctr">
            <a:spAutoFit/>
          </a:bodyPr>
          <a:lstStyle/>
          <a:p>
            <a:pPr>
              <a:lnSpc>
                <a:spcPct val="120000"/>
              </a:lnSpc>
              <a:spcBef>
                <a:spcPct val="0"/>
              </a:spcBef>
              <a:buNone/>
            </a:pP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确立云易创体系的软件外包公司架构、服务体系、开发技术等</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 name="矩形 40"/>
          <p:cNvSpPr/>
          <p:nvPr/>
        </p:nvSpPr>
        <p:spPr>
          <a:xfrm>
            <a:off x="3133565" y="1176139"/>
            <a:ext cx="2004071" cy="646331"/>
          </a:xfrm>
          <a:prstGeom prst="rect">
            <a:avLst/>
          </a:prstGeom>
        </p:spPr>
        <p:txBody>
          <a:bodyPr wrap="square">
            <a:spAutoFit/>
          </a:bodyPr>
          <a:lstStyle/>
          <a:p>
            <a:pPr>
              <a:spcBef>
                <a:spcPct val="0"/>
              </a:spcBef>
              <a:buFont typeface="Arial" panose="020B0604020202020204" pitchFamily="34" charset="0"/>
              <a:buNone/>
            </a:pPr>
            <a:r>
              <a:rPr lang="zh-CN" altLang="en-US"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外包服务</a:t>
            </a:r>
            <a:endParaRPr lang="en-US" altLang="zh-CN"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endParaRPr>
          </a:p>
          <a:p>
            <a:pPr>
              <a:spcBef>
                <a:spcPct val="0"/>
              </a:spcBef>
              <a:buFont typeface="Arial" panose="020B0604020202020204" pitchFamily="34" charset="0"/>
              <a:buNone/>
            </a:pPr>
            <a:r>
              <a:rPr lang="zh-CN" altLang="en-US"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（可复制）</a:t>
            </a:r>
            <a:endParaRPr lang="en-US" altLang="zh-CN"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6" name="TextBox 53"/>
          <p:cNvSpPr txBox="1"/>
          <p:nvPr/>
        </p:nvSpPr>
        <p:spPr>
          <a:xfrm>
            <a:off x="1891146" y="4427257"/>
            <a:ext cx="1981594" cy="1643527"/>
          </a:xfrm>
          <a:prstGeom prst="rect">
            <a:avLst/>
          </a:prstGeom>
          <a:noFill/>
        </p:spPr>
        <p:txBody>
          <a:bodyPr wrap="square" rtlCol="0" anchor="ctr">
            <a:spAutoFit/>
          </a:bodyPr>
          <a:lstStyle>
            <a:defPPr>
              <a:defRPr lang="zh-CN"/>
            </a:defPPr>
            <a:lvl1pPr>
              <a:lnSpc>
                <a:spcPct val="120000"/>
              </a:lnSpc>
              <a:spcBef>
                <a:spcPct val="0"/>
              </a:spcBef>
              <a:buNone/>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smtClean="0">
                <a:solidFill>
                  <a:schemeClr val="tx1">
                    <a:lumMod val="50000"/>
                    <a:lumOff val="50000"/>
                  </a:schemeClr>
                </a:solidFill>
                <a:sym typeface="微软雅黑" panose="020B0503020204020204" pitchFamily="34" charset="-122"/>
              </a:rPr>
              <a:t>将认识云易创软件开发体系等人员以资金、技术支持等方式提供放去开拓公司，云易创持股等方式</a:t>
            </a:r>
            <a:r>
              <a:rPr lang="zh-CN" altLang="en-US" smtClean="0">
                <a:solidFill>
                  <a:schemeClr val="tx1">
                    <a:lumMod val="50000"/>
                    <a:lumOff val="50000"/>
                  </a:schemeClr>
                </a:solidFill>
                <a:sym typeface="微软雅黑" panose="020B0503020204020204" pitchFamily="34" charset="-122"/>
              </a:rPr>
              <a:t>形成软件开发连锁公司</a:t>
            </a:r>
            <a:endParaRPr lang="zh-CN" altLang="en-US" dirty="0">
              <a:solidFill>
                <a:schemeClr val="tx1">
                  <a:lumMod val="50000"/>
                  <a:lumOff val="50000"/>
                </a:schemeClr>
              </a:solidFill>
              <a:sym typeface="微软雅黑" panose="020B0503020204020204" pitchFamily="34" charset="-122"/>
            </a:endParaRPr>
          </a:p>
        </p:txBody>
      </p:sp>
      <p:sp>
        <p:nvSpPr>
          <p:cNvPr id="48" name="矩形 47"/>
          <p:cNvSpPr/>
          <p:nvPr/>
        </p:nvSpPr>
        <p:spPr>
          <a:xfrm>
            <a:off x="4536918" y="5542472"/>
            <a:ext cx="2136733" cy="923330"/>
          </a:xfrm>
          <a:prstGeom prst="rect">
            <a:avLst/>
          </a:prstGeom>
        </p:spPr>
        <p:txBody>
          <a:bodyPr wrap="square">
            <a:spAutoFit/>
          </a:bodyPr>
          <a:lstStyle/>
          <a:p>
            <a:pPr>
              <a:spcBef>
                <a:spcPct val="0"/>
              </a:spcBef>
              <a:buFont typeface="Arial" panose="020B0604020202020204" pitchFamily="34" charset="0"/>
              <a:buNone/>
            </a:pPr>
            <a:r>
              <a:rPr lang="zh-CN" altLang="en-US"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软件开发公司连锁</a:t>
            </a:r>
            <a:r>
              <a:rPr lang="en-US" altLang="zh-CN"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
            </a:r>
            <a:br>
              <a:rPr lang="en-US" altLang="zh-CN"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br>
            <a:r>
              <a:rPr lang="zh-CN" altLang="en-US"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（传播）</a:t>
            </a:r>
            <a:endParaRPr lang="en-US" altLang="zh-CN"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endParaRPr>
          </a:p>
          <a:p>
            <a:pPr>
              <a:spcBef>
                <a:spcPct val="0"/>
              </a:spcBef>
              <a:buFont typeface="Arial" panose="020B0604020202020204" pitchFamily="34" charset="0"/>
              <a:buNone/>
            </a:pPr>
            <a:endPar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9" name="TextBox 55"/>
          <p:cNvSpPr txBox="1"/>
          <p:nvPr/>
        </p:nvSpPr>
        <p:spPr>
          <a:xfrm>
            <a:off x="8152591" y="1805179"/>
            <a:ext cx="2641686" cy="1126462"/>
          </a:xfrm>
          <a:prstGeom prst="rect">
            <a:avLst/>
          </a:prstGeom>
          <a:noFill/>
        </p:spPr>
        <p:txBody>
          <a:bodyPr wrap="square" rtlCol="0" anchor="ctr">
            <a:spAutoFit/>
          </a:bodyPr>
          <a:lstStyle>
            <a:defPPr>
              <a:defRPr lang="zh-CN"/>
            </a:defPPr>
            <a:lvl1pPr>
              <a:lnSpc>
                <a:spcPct val="120000"/>
              </a:lnSpc>
              <a:spcBef>
                <a:spcPct val="0"/>
              </a:spcBef>
              <a:buNone/>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smtClean="0">
                <a:solidFill>
                  <a:schemeClr val="tx1">
                    <a:lumMod val="50000"/>
                    <a:lumOff val="50000"/>
                  </a:schemeClr>
                </a:solidFill>
                <a:sym typeface="微软雅黑" panose="020B0503020204020204" pitchFamily="34" charset="-122"/>
              </a:rPr>
              <a:t>有云易创平台来对接</a:t>
            </a:r>
            <a:r>
              <a:rPr lang="en-US" altLang="zh-CN" dirty="0" smtClean="0">
                <a:solidFill>
                  <a:schemeClr val="tx1">
                    <a:lumMod val="50000"/>
                    <a:lumOff val="50000"/>
                  </a:schemeClr>
                </a:solidFill>
                <a:sym typeface="微软雅黑" panose="020B0503020204020204" pitchFamily="34" charset="-122"/>
              </a:rPr>
              <a:t>B</a:t>
            </a:r>
            <a:r>
              <a:rPr lang="zh-CN" altLang="en-US" dirty="0" smtClean="0">
                <a:solidFill>
                  <a:schemeClr val="tx1">
                    <a:lumMod val="50000"/>
                    <a:lumOff val="50000"/>
                  </a:schemeClr>
                </a:solidFill>
                <a:sym typeface="微软雅黑" panose="020B0503020204020204" pitchFamily="34" charset="-122"/>
              </a:rPr>
              <a:t>端再进行分包服务，让云易创的服务体系成为中国软件开发体系的标杆</a:t>
            </a:r>
            <a:endParaRPr lang="zh-CN" altLang="en-US" dirty="0">
              <a:solidFill>
                <a:schemeClr val="tx1">
                  <a:lumMod val="50000"/>
                  <a:lumOff val="50000"/>
                </a:schemeClr>
              </a:solidFill>
              <a:sym typeface="微软雅黑" panose="020B0503020204020204" pitchFamily="34" charset="-122"/>
            </a:endParaRPr>
          </a:p>
        </p:txBody>
      </p:sp>
      <p:sp>
        <p:nvSpPr>
          <p:cNvPr id="50" name="矩形 49"/>
          <p:cNvSpPr/>
          <p:nvPr/>
        </p:nvSpPr>
        <p:spPr>
          <a:xfrm>
            <a:off x="6169595" y="1844824"/>
            <a:ext cx="1598895" cy="646331"/>
          </a:xfrm>
          <a:prstGeom prst="rect">
            <a:avLst/>
          </a:prstGeom>
        </p:spPr>
        <p:txBody>
          <a:bodyPr wrap="square">
            <a:spAutoFit/>
          </a:bodyPr>
          <a:lstStyle/>
          <a:p>
            <a:pPr>
              <a:spcBef>
                <a:spcPct val="0"/>
              </a:spcBef>
              <a:buFont typeface="Arial" panose="020B0604020202020204" pitchFamily="34" charset="0"/>
              <a:buNone/>
            </a:pPr>
            <a:r>
              <a:rPr lang="zh-CN" altLang="en-US"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众包平台</a:t>
            </a:r>
            <a:r>
              <a:rPr lang="en-US" altLang="zh-CN"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
            </a:r>
            <a:br>
              <a:rPr lang="en-US" altLang="zh-CN"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br>
            <a:r>
              <a:rPr lang="zh-CN" altLang="en-US"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（成为体系）</a:t>
            </a:r>
            <a:endPar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1" name="TextBox 57"/>
          <p:cNvSpPr txBox="1"/>
          <p:nvPr/>
        </p:nvSpPr>
        <p:spPr>
          <a:xfrm>
            <a:off x="9584188" y="4171408"/>
            <a:ext cx="1670679" cy="1384995"/>
          </a:xfrm>
          <a:prstGeom prst="rect">
            <a:avLst/>
          </a:prstGeom>
          <a:noFill/>
        </p:spPr>
        <p:txBody>
          <a:bodyPr wrap="square" rtlCol="0" anchor="ctr">
            <a:spAutoFit/>
          </a:bodyPr>
          <a:lstStyle/>
          <a:p>
            <a:pPr>
              <a:lnSpc>
                <a:spcPct val="120000"/>
              </a:lnSpc>
              <a:spcBef>
                <a:spcPct val="0"/>
              </a:spcBef>
              <a:buNone/>
            </a:pP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回归原始，服务众多软件开发商，让云易创旗下的软件开发公司都是各地龙头</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矩形 51"/>
          <p:cNvSpPr/>
          <p:nvPr/>
        </p:nvSpPr>
        <p:spPr>
          <a:xfrm>
            <a:off x="7659335" y="4910072"/>
            <a:ext cx="1598895" cy="646331"/>
          </a:xfrm>
          <a:prstGeom prst="rect">
            <a:avLst/>
          </a:prstGeom>
        </p:spPr>
        <p:txBody>
          <a:bodyPr wrap="square">
            <a:spAutoFit/>
          </a:bodyPr>
          <a:lstStyle/>
          <a:p>
            <a:pPr>
              <a:spcBef>
                <a:spcPct val="0"/>
              </a:spcBef>
              <a:buFont typeface="Arial" panose="020B0604020202020204" pitchFamily="34" charset="0"/>
              <a:buNone/>
            </a:pPr>
            <a:r>
              <a:rPr lang="zh-CN" altLang="en-US"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云计算软件开发服务提供商</a:t>
            </a:r>
            <a:endPar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53" name="肘形连接符 52"/>
          <p:cNvCxnSpPr/>
          <p:nvPr/>
        </p:nvCxnSpPr>
        <p:spPr>
          <a:xfrm rot="10800000" flipV="1">
            <a:off x="1602692" y="2681022"/>
            <a:ext cx="1530873" cy="834621"/>
          </a:xfrm>
          <a:prstGeom prst="bentConnector3">
            <a:avLst>
              <a:gd name="adj1" fmla="val 20581"/>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4" name="肘形连接符 53"/>
          <p:cNvCxnSpPr/>
          <p:nvPr/>
        </p:nvCxnSpPr>
        <p:spPr>
          <a:xfrm rot="10800000">
            <a:off x="1997953" y="4356789"/>
            <a:ext cx="2473569" cy="569324"/>
          </a:xfrm>
          <a:prstGeom prst="bentConnector3">
            <a:avLst>
              <a:gd name="adj1" fmla="val 21861"/>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5" name="肘形连接符 54"/>
          <p:cNvCxnSpPr/>
          <p:nvPr/>
        </p:nvCxnSpPr>
        <p:spPr>
          <a:xfrm rot="10800000" flipV="1">
            <a:off x="8718442" y="4106769"/>
            <a:ext cx="2424229" cy="640975"/>
          </a:xfrm>
          <a:prstGeom prst="bentConnector3">
            <a:avLst>
              <a:gd name="adj1" fmla="val 66889"/>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6" name="肘形连接符 55"/>
          <p:cNvCxnSpPr/>
          <p:nvPr/>
        </p:nvCxnSpPr>
        <p:spPr>
          <a:xfrm rot="10800000" flipV="1">
            <a:off x="7458679" y="1822470"/>
            <a:ext cx="2267929" cy="997559"/>
          </a:xfrm>
          <a:prstGeom prst="bentConnector3">
            <a:avLst>
              <a:gd name="adj1" fmla="val 74673"/>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7" name="文本框 9"/>
          <p:cNvSpPr txBox="1"/>
          <p:nvPr/>
        </p:nvSpPr>
        <p:spPr>
          <a:xfrm>
            <a:off x="985019" y="188640"/>
            <a:ext cx="6535886"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执行</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方式</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创业不能坐以待毙</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8" name="六边形 57"/>
          <p:cNvSpPr/>
          <p:nvPr/>
        </p:nvSpPr>
        <p:spPr>
          <a:xfrm>
            <a:off x="241896" y="125398"/>
            <a:ext cx="481345" cy="414953"/>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58"/>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9412843" y="188639"/>
            <a:ext cx="933216"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1" name="矩形 60"/>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2" name="六边形 61"/>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smtClean="0">
                <a:solidFill>
                  <a:schemeClr val="bg1"/>
                </a:solidFill>
                <a:latin typeface="微软雅黑" panose="020B0503020204020204" pitchFamily="34" charset="-122"/>
                <a:ea typeface="微软雅黑" panose="020B0503020204020204" pitchFamily="34" charset="-122"/>
              </a:rPr>
              <a:t>第二章</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64"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产品与运营</a:t>
            </a:r>
          </a:p>
        </p:txBody>
      </p:sp>
      <p:sp>
        <p:nvSpPr>
          <p:cNvPr id="65" name="KSO_Shape"/>
          <p:cNvSpPr/>
          <p:nvPr/>
        </p:nvSpPr>
        <p:spPr bwMode="auto">
          <a:xfrm>
            <a:off x="314939" y="195976"/>
            <a:ext cx="315555" cy="3124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66" name="矩形 65"/>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Rectangle 4"/>
          <p:cNvSpPr txBox="1">
            <a:spLocks noChangeArrowheads="1"/>
          </p:cNvSpPr>
          <p:nvPr/>
        </p:nvSpPr>
        <p:spPr bwMode="auto">
          <a:xfrm>
            <a:off x="10058027" y="6493142"/>
            <a:ext cx="1080120" cy="3922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smtClean="0">
                <a:latin typeface="方正兰亭超细黑简体" panose="02000000000000000000" pitchFamily="2" charset="-122"/>
                <a:ea typeface="方正兰亭超细黑简体" panose="02000000000000000000" pitchFamily="2" charset="-122"/>
              </a:rPr>
              <a:t>1</a:t>
            </a:r>
            <a:r>
              <a:rPr lang="zh-CN" altLang="en-US" dirty="0" smtClean="0">
                <a:latin typeface="方正兰亭超细黑简体" panose="02000000000000000000" pitchFamily="2" charset="-122"/>
                <a:ea typeface="方正兰亭超细黑简体" panose="02000000000000000000" pitchFamily="2" charset="-122"/>
              </a:rPr>
              <a:t>４</a:t>
            </a:r>
            <a:endParaRPr lang="zh-CN" dirty="0">
              <a:latin typeface="方正兰亭超细黑简体" panose="02000000000000000000" pitchFamily="2" charset="-122"/>
              <a:ea typeface="方正兰亭超细黑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0-#ppt_h/2"/>
                                          </p:val>
                                        </p:tav>
                                        <p:tav tm="100000">
                                          <p:val>
                                            <p:strVal val="#ppt_y"/>
                                          </p:val>
                                        </p:tav>
                                      </p:tavLst>
                                    </p:anim>
                                  </p:childTnLst>
                                </p:cTn>
                              </p:par>
                              <p:par>
                                <p:cTn id="9" presetID="8" presetClass="emph" presetSubtype="0" repeatCount="indefinite" fill="hold" nodeType="withEffect">
                                  <p:stCondLst>
                                    <p:cond delay="0"/>
                                  </p:stCondLst>
                                  <p:childTnLst>
                                    <p:animRot by="-86400000">
                                      <p:cBhvr>
                                        <p:cTn id="10" dur="8000" fill="hold"/>
                                        <p:tgtEl>
                                          <p:spTgt spid="18"/>
                                        </p:tgtEl>
                                        <p:attrNameLst>
                                          <p:attrName>r</p:attrName>
                                        </p:attrNameLst>
                                      </p:cBhvr>
                                    </p:animRot>
                                  </p:childTnLst>
                                </p:cTn>
                              </p:par>
                              <p:par>
                                <p:cTn id="11" presetID="22" presetClass="entr" presetSubtype="2" fill="hold" nodeType="withEffect">
                                  <p:stCondLst>
                                    <p:cond delay="500"/>
                                  </p:stCondLst>
                                  <p:childTnLst>
                                    <p:set>
                                      <p:cBhvr>
                                        <p:cTn id="12" dur="1" fill="hold">
                                          <p:stCondLst>
                                            <p:cond delay="0"/>
                                          </p:stCondLst>
                                        </p:cTn>
                                        <p:tgtEl>
                                          <p:spTgt spid="53"/>
                                        </p:tgtEl>
                                        <p:attrNameLst>
                                          <p:attrName>style.visibility</p:attrName>
                                        </p:attrNameLst>
                                      </p:cBhvr>
                                      <p:to>
                                        <p:strVal val="visible"/>
                                      </p:to>
                                    </p:set>
                                    <p:animEffect transition="in" filter="wipe(right)">
                                      <p:cBhvr>
                                        <p:cTn id="13" dur="500"/>
                                        <p:tgtEl>
                                          <p:spTgt spid="53"/>
                                        </p:tgtEl>
                                      </p:cBhvr>
                                    </p:animEffect>
                                  </p:childTnLst>
                                </p:cTn>
                              </p:par>
                              <p:par>
                                <p:cTn id="14" presetID="53" presetClass="entr" presetSubtype="16" fill="hold" grpId="0" nodeType="withEffect">
                                  <p:stCondLst>
                                    <p:cond delay="500"/>
                                  </p:stCondLst>
                                  <p:childTnLst>
                                    <p:set>
                                      <p:cBhvr>
                                        <p:cTn id="15" dur="1" fill="hold">
                                          <p:stCondLst>
                                            <p:cond delay="0"/>
                                          </p:stCondLst>
                                        </p:cTn>
                                        <p:tgtEl>
                                          <p:spTgt spid="38"/>
                                        </p:tgtEl>
                                        <p:attrNameLst>
                                          <p:attrName>style.visibility</p:attrName>
                                        </p:attrNameLst>
                                      </p:cBhvr>
                                      <p:to>
                                        <p:strVal val="visible"/>
                                      </p:to>
                                    </p:set>
                                    <p:anim calcmode="lin" valueType="num">
                                      <p:cBhvr>
                                        <p:cTn id="16" dur="500" fill="hold"/>
                                        <p:tgtEl>
                                          <p:spTgt spid="38"/>
                                        </p:tgtEl>
                                        <p:attrNameLst>
                                          <p:attrName>ppt_w</p:attrName>
                                        </p:attrNameLst>
                                      </p:cBhvr>
                                      <p:tavLst>
                                        <p:tav tm="0">
                                          <p:val>
                                            <p:fltVal val="0"/>
                                          </p:val>
                                        </p:tav>
                                        <p:tav tm="100000">
                                          <p:val>
                                            <p:strVal val="#ppt_w"/>
                                          </p:val>
                                        </p:tav>
                                      </p:tavLst>
                                    </p:anim>
                                    <p:anim calcmode="lin" valueType="num">
                                      <p:cBhvr>
                                        <p:cTn id="17" dur="500" fill="hold"/>
                                        <p:tgtEl>
                                          <p:spTgt spid="38"/>
                                        </p:tgtEl>
                                        <p:attrNameLst>
                                          <p:attrName>ppt_h</p:attrName>
                                        </p:attrNameLst>
                                      </p:cBhvr>
                                      <p:tavLst>
                                        <p:tav tm="0">
                                          <p:val>
                                            <p:fltVal val="0"/>
                                          </p:val>
                                        </p:tav>
                                        <p:tav tm="100000">
                                          <p:val>
                                            <p:strVal val="#ppt_h"/>
                                          </p:val>
                                        </p:tav>
                                      </p:tavLst>
                                    </p:anim>
                                    <p:animEffect transition="in" filter="fade">
                                      <p:cBhvr>
                                        <p:cTn id="18" dur="500"/>
                                        <p:tgtEl>
                                          <p:spTgt spid="38"/>
                                        </p:tgtEl>
                                      </p:cBhvr>
                                    </p:animEffect>
                                  </p:childTnLst>
                                </p:cTn>
                              </p:par>
                              <p:par>
                                <p:cTn id="19" presetID="10" presetClass="entr" presetSubtype="0" fill="hold" grpId="0" nodeType="withEffect">
                                  <p:stCondLst>
                                    <p:cond delay="50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par>
                                <p:cTn id="22" presetID="2" presetClass="entr" presetSubtype="1" decel="100000" fill="hold" nodeType="withEffect">
                                  <p:stCondLst>
                                    <p:cond delay="50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500" fill="hold"/>
                                        <p:tgtEl>
                                          <p:spTgt spid="21"/>
                                        </p:tgtEl>
                                        <p:attrNameLst>
                                          <p:attrName>ppt_x</p:attrName>
                                        </p:attrNameLst>
                                      </p:cBhvr>
                                      <p:tavLst>
                                        <p:tav tm="0">
                                          <p:val>
                                            <p:strVal val="#ppt_x"/>
                                          </p:val>
                                        </p:tav>
                                        <p:tav tm="100000">
                                          <p:val>
                                            <p:strVal val="#ppt_x"/>
                                          </p:val>
                                        </p:tav>
                                      </p:tavLst>
                                    </p:anim>
                                    <p:anim calcmode="lin" valueType="num">
                                      <p:cBhvr additive="base">
                                        <p:cTn id="25" dur="500" fill="hold"/>
                                        <p:tgtEl>
                                          <p:spTgt spid="21"/>
                                        </p:tgtEl>
                                        <p:attrNameLst>
                                          <p:attrName>ppt_y</p:attrName>
                                        </p:attrNameLst>
                                      </p:cBhvr>
                                      <p:tavLst>
                                        <p:tav tm="0">
                                          <p:val>
                                            <p:strVal val="0-#ppt_h/2"/>
                                          </p:val>
                                        </p:tav>
                                        <p:tav tm="100000">
                                          <p:val>
                                            <p:strVal val="#ppt_y"/>
                                          </p:val>
                                        </p:tav>
                                      </p:tavLst>
                                    </p:anim>
                                  </p:childTnLst>
                                </p:cTn>
                              </p:par>
                              <p:par>
                                <p:cTn id="26" presetID="8" presetClass="emph" presetSubtype="0" repeatCount="indefinite" fill="hold" nodeType="withEffect">
                                  <p:stCondLst>
                                    <p:cond delay="500"/>
                                  </p:stCondLst>
                                  <p:childTnLst>
                                    <p:animRot by="76680000">
                                      <p:cBhvr>
                                        <p:cTn id="27" dur="7500" fill="hold"/>
                                        <p:tgtEl>
                                          <p:spTgt spid="21"/>
                                        </p:tgtEl>
                                        <p:attrNameLst>
                                          <p:attrName>r</p:attrName>
                                        </p:attrNameLst>
                                      </p:cBhvr>
                                    </p:animRot>
                                  </p:childTnLst>
                                </p:cTn>
                              </p:par>
                              <p:par>
                                <p:cTn id="28" presetID="22" presetClass="entr" presetSubtype="2" fill="hold" nodeType="withEffect">
                                  <p:stCondLst>
                                    <p:cond delay="1000"/>
                                  </p:stCondLst>
                                  <p:childTnLst>
                                    <p:set>
                                      <p:cBhvr>
                                        <p:cTn id="29" dur="1" fill="hold">
                                          <p:stCondLst>
                                            <p:cond delay="0"/>
                                          </p:stCondLst>
                                        </p:cTn>
                                        <p:tgtEl>
                                          <p:spTgt spid="54"/>
                                        </p:tgtEl>
                                        <p:attrNameLst>
                                          <p:attrName>style.visibility</p:attrName>
                                        </p:attrNameLst>
                                      </p:cBhvr>
                                      <p:to>
                                        <p:strVal val="visible"/>
                                      </p:to>
                                    </p:set>
                                    <p:animEffect transition="in" filter="wipe(right)">
                                      <p:cBhvr>
                                        <p:cTn id="30" dur="500"/>
                                        <p:tgtEl>
                                          <p:spTgt spid="54"/>
                                        </p:tgtEl>
                                      </p:cBhvr>
                                    </p:animEffect>
                                  </p:childTnLst>
                                </p:cTn>
                              </p:par>
                              <p:par>
                                <p:cTn id="31" presetID="53" presetClass="entr" presetSubtype="16" fill="hold" grpId="0" nodeType="withEffect">
                                  <p:stCondLst>
                                    <p:cond delay="1000"/>
                                  </p:stCondLst>
                                  <p:childTnLst>
                                    <p:set>
                                      <p:cBhvr>
                                        <p:cTn id="32" dur="1" fill="hold">
                                          <p:stCondLst>
                                            <p:cond delay="0"/>
                                          </p:stCondLst>
                                        </p:cTn>
                                        <p:tgtEl>
                                          <p:spTgt spid="46"/>
                                        </p:tgtEl>
                                        <p:attrNameLst>
                                          <p:attrName>style.visibility</p:attrName>
                                        </p:attrNameLst>
                                      </p:cBhvr>
                                      <p:to>
                                        <p:strVal val="visible"/>
                                      </p:to>
                                    </p:set>
                                    <p:anim calcmode="lin" valueType="num">
                                      <p:cBhvr>
                                        <p:cTn id="33" dur="500" fill="hold"/>
                                        <p:tgtEl>
                                          <p:spTgt spid="46"/>
                                        </p:tgtEl>
                                        <p:attrNameLst>
                                          <p:attrName>ppt_w</p:attrName>
                                        </p:attrNameLst>
                                      </p:cBhvr>
                                      <p:tavLst>
                                        <p:tav tm="0">
                                          <p:val>
                                            <p:fltVal val="0"/>
                                          </p:val>
                                        </p:tav>
                                        <p:tav tm="100000">
                                          <p:val>
                                            <p:strVal val="#ppt_w"/>
                                          </p:val>
                                        </p:tav>
                                      </p:tavLst>
                                    </p:anim>
                                    <p:anim calcmode="lin" valueType="num">
                                      <p:cBhvr>
                                        <p:cTn id="34" dur="500" fill="hold"/>
                                        <p:tgtEl>
                                          <p:spTgt spid="46"/>
                                        </p:tgtEl>
                                        <p:attrNameLst>
                                          <p:attrName>ppt_h</p:attrName>
                                        </p:attrNameLst>
                                      </p:cBhvr>
                                      <p:tavLst>
                                        <p:tav tm="0">
                                          <p:val>
                                            <p:fltVal val="0"/>
                                          </p:val>
                                        </p:tav>
                                        <p:tav tm="100000">
                                          <p:val>
                                            <p:strVal val="#ppt_h"/>
                                          </p:val>
                                        </p:tav>
                                      </p:tavLst>
                                    </p:anim>
                                    <p:animEffect transition="in" filter="fade">
                                      <p:cBhvr>
                                        <p:cTn id="35" dur="500"/>
                                        <p:tgtEl>
                                          <p:spTgt spid="46"/>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48"/>
                                        </p:tgtEl>
                                        <p:attrNameLst>
                                          <p:attrName>style.visibility</p:attrName>
                                        </p:attrNameLst>
                                      </p:cBhvr>
                                      <p:to>
                                        <p:strVal val="visible"/>
                                      </p:to>
                                    </p:set>
                                    <p:animEffect transition="in" filter="fade">
                                      <p:cBhvr>
                                        <p:cTn id="38" dur="500"/>
                                        <p:tgtEl>
                                          <p:spTgt spid="48"/>
                                        </p:tgtEl>
                                      </p:cBhvr>
                                    </p:animEffect>
                                  </p:childTnLst>
                                </p:cTn>
                              </p:par>
                              <p:par>
                                <p:cTn id="39" presetID="2" presetClass="entr" presetSubtype="1" decel="100000" fill="hold" nodeType="withEffect">
                                  <p:stCondLst>
                                    <p:cond delay="1000"/>
                                  </p:stCondLst>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0-#ppt_h/2"/>
                                          </p:val>
                                        </p:tav>
                                        <p:tav tm="100000">
                                          <p:val>
                                            <p:strVal val="#ppt_y"/>
                                          </p:val>
                                        </p:tav>
                                      </p:tavLst>
                                    </p:anim>
                                  </p:childTnLst>
                                </p:cTn>
                              </p:par>
                              <p:par>
                                <p:cTn id="43" presetID="8" presetClass="emph" presetSubtype="0" repeatCount="indefinite" fill="hold" nodeType="withEffect">
                                  <p:stCondLst>
                                    <p:cond delay="1000"/>
                                  </p:stCondLst>
                                  <p:childTnLst>
                                    <p:animRot by="-108000000">
                                      <p:cBhvr>
                                        <p:cTn id="44" dur="7000" fill="hold"/>
                                        <p:tgtEl>
                                          <p:spTgt spid="24"/>
                                        </p:tgtEl>
                                        <p:attrNameLst>
                                          <p:attrName>r</p:attrName>
                                        </p:attrNameLst>
                                      </p:cBhvr>
                                    </p:animRot>
                                  </p:childTnLst>
                                </p:cTn>
                              </p:par>
                              <p:par>
                                <p:cTn id="45" presetID="22" presetClass="entr" presetSubtype="8" fill="hold" nodeType="withEffect">
                                  <p:stCondLst>
                                    <p:cond delay="1500"/>
                                  </p:stCondLst>
                                  <p:childTnLst>
                                    <p:set>
                                      <p:cBhvr>
                                        <p:cTn id="46" dur="1" fill="hold">
                                          <p:stCondLst>
                                            <p:cond delay="0"/>
                                          </p:stCondLst>
                                        </p:cTn>
                                        <p:tgtEl>
                                          <p:spTgt spid="56"/>
                                        </p:tgtEl>
                                        <p:attrNameLst>
                                          <p:attrName>style.visibility</p:attrName>
                                        </p:attrNameLst>
                                      </p:cBhvr>
                                      <p:to>
                                        <p:strVal val="visible"/>
                                      </p:to>
                                    </p:set>
                                    <p:animEffect transition="in" filter="wipe(left)">
                                      <p:cBhvr>
                                        <p:cTn id="47" dur="500"/>
                                        <p:tgtEl>
                                          <p:spTgt spid="56"/>
                                        </p:tgtEl>
                                      </p:cBhvr>
                                    </p:animEffect>
                                  </p:childTnLst>
                                </p:cTn>
                              </p:par>
                              <p:par>
                                <p:cTn id="48" presetID="53" presetClass="entr" presetSubtype="16" fill="hold" grpId="0" nodeType="withEffect">
                                  <p:stCondLst>
                                    <p:cond delay="1500"/>
                                  </p:stCondLst>
                                  <p:childTnLst>
                                    <p:set>
                                      <p:cBhvr>
                                        <p:cTn id="49" dur="1" fill="hold">
                                          <p:stCondLst>
                                            <p:cond delay="0"/>
                                          </p:stCondLst>
                                        </p:cTn>
                                        <p:tgtEl>
                                          <p:spTgt spid="49"/>
                                        </p:tgtEl>
                                        <p:attrNameLst>
                                          <p:attrName>style.visibility</p:attrName>
                                        </p:attrNameLst>
                                      </p:cBhvr>
                                      <p:to>
                                        <p:strVal val="visible"/>
                                      </p:to>
                                    </p:set>
                                    <p:anim calcmode="lin" valueType="num">
                                      <p:cBhvr>
                                        <p:cTn id="50" dur="500" fill="hold"/>
                                        <p:tgtEl>
                                          <p:spTgt spid="49"/>
                                        </p:tgtEl>
                                        <p:attrNameLst>
                                          <p:attrName>ppt_w</p:attrName>
                                        </p:attrNameLst>
                                      </p:cBhvr>
                                      <p:tavLst>
                                        <p:tav tm="0">
                                          <p:val>
                                            <p:fltVal val="0"/>
                                          </p:val>
                                        </p:tav>
                                        <p:tav tm="100000">
                                          <p:val>
                                            <p:strVal val="#ppt_w"/>
                                          </p:val>
                                        </p:tav>
                                      </p:tavLst>
                                    </p:anim>
                                    <p:anim calcmode="lin" valueType="num">
                                      <p:cBhvr>
                                        <p:cTn id="51" dur="500" fill="hold"/>
                                        <p:tgtEl>
                                          <p:spTgt spid="49"/>
                                        </p:tgtEl>
                                        <p:attrNameLst>
                                          <p:attrName>ppt_h</p:attrName>
                                        </p:attrNameLst>
                                      </p:cBhvr>
                                      <p:tavLst>
                                        <p:tav tm="0">
                                          <p:val>
                                            <p:fltVal val="0"/>
                                          </p:val>
                                        </p:tav>
                                        <p:tav tm="100000">
                                          <p:val>
                                            <p:strVal val="#ppt_h"/>
                                          </p:val>
                                        </p:tav>
                                      </p:tavLst>
                                    </p:anim>
                                    <p:animEffect transition="in" filter="fade">
                                      <p:cBhvr>
                                        <p:cTn id="52" dur="500"/>
                                        <p:tgtEl>
                                          <p:spTgt spid="49"/>
                                        </p:tgtEl>
                                      </p:cBhvr>
                                    </p:animEffect>
                                  </p:childTnLst>
                                </p:cTn>
                              </p:par>
                              <p:par>
                                <p:cTn id="53" presetID="10" presetClass="entr" presetSubtype="0" fill="hold" grpId="0" nodeType="withEffect">
                                  <p:stCondLst>
                                    <p:cond delay="1000"/>
                                  </p:stCondLst>
                                  <p:childTnLst>
                                    <p:set>
                                      <p:cBhvr>
                                        <p:cTn id="54" dur="1" fill="hold">
                                          <p:stCondLst>
                                            <p:cond delay="0"/>
                                          </p:stCondLst>
                                        </p:cTn>
                                        <p:tgtEl>
                                          <p:spTgt spid="50"/>
                                        </p:tgtEl>
                                        <p:attrNameLst>
                                          <p:attrName>style.visibility</p:attrName>
                                        </p:attrNameLst>
                                      </p:cBhvr>
                                      <p:to>
                                        <p:strVal val="visible"/>
                                      </p:to>
                                    </p:set>
                                    <p:animEffect transition="in" filter="fade">
                                      <p:cBhvr>
                                        <p:cTn id="55" dur="500"/>
                                        <p:tgtEl>
                                          <p:spTgt spid="50"/>
                                        </p:tgtEl>
                                      </p:cBhvr>
                                    </p:animEffect>
                                  </p:childTnLst>
                                </p:cTn>
                              </p:par>
                              <p:par>
                                <p:cTn id="56" presetID="2" presetClass="entr" presetSubtype="1" decel="100000" fill="hold" nodeType="withEffect">
                                  <p:stCondLst>
                                    <p:cond delay="1500"/>
                                  </p:stCondLst>
                                  <p:childTnLst>
                                    <p:set>
                                      <p:cBhvr>
                                        <p:cTn id="57" dur="1" fill="hold">
                                          <p:stCondLst>
                                            <p:cond delay="0"/>
                                          </p:stCondLst>
                                        </p:cTn>
                                        <p:tgtEl>
                                          <p:spTgt spid="31"/>
                                        </p:tgtEl>
                                        <p:attrNameLst>
                                          <p:attrName>style.visibility</p:attrName>
                                        </p:attrNameLst>
                                      </p:cBhvr>
                                      <p:to>
                                        <p:strVal val="visible"/>
                                      </p:to>
                                    </p:set>
                                    <p:anim calcmode="lin" valueType="num">
                                      <p:cBhvr additive="base">
                                        <p:cTn id="58" dur="500" fill="hold"/>
                                        <p:tgtEl>
                                          <p:spTgt spid="31"/>
                                        </p:tgtEl>
                                        <p:attrNameLst>
                                          <p:attrName>ppt_x</p:attrName>
                                        </p:attrNameLst>
                                      </p:cBhvr>
                                      <p:tavLst>
                                        <p:tav tm="0">
                                          <p:val>
                                            <p:strVal val="#ppt_x"/>
                                          </p:val>
                                        </p:tav>
                                        <p:tav tm="100000">
                                          <p:val>
                                            <p:strVal val="#ppt_x"/>
                                          </p:val>
                                        </p:tav>
                                      </p:tavLst>
                                    </p:anim>
                                    <p:anim calcmode="lin" valueType="num">
                                      <p:cBhvr additive="base">
                                        <p:cTn id="59" dur="500" fill="hold"/>
                                        <p:tgtEl>
                                          <p:spTgt spid="31"/>
                                        </p:tgtEl>
                                        <p:attrNameLst>
                                          <p:attrName>ppt_y</p:attrName>
                                        </p:attrNameLst>
                                      </p:cBhvr>
                                      <p:tavLst>
                                        <p:tav tm="0">
                                          <p:val>
                                            <p:strVal val="0-#ppt_h/2"/>
                                          </p:val>
                                        </p:tav>
                                        <p:tav tm="100000">
                                          <p:val>
                                            <p:strVal val="#ppt_y"/>
                                          </p:val>
                                        </p:tav>
                                      </p:tavLst>
                                    </p:anim>
                                  </p:childTnLst>
                                </p:cTn>
                              </p:par>
                              <p:par>
                                <p:cTn id="60" presetID="8" presetClass="emph" presetSubtype="0" repeatCount="indefinite" fill="hold" nodeType="withEffect">
                                  <p:stCondLst>
                                    <p:cond delay="1500"/>
                                  </p:stCondLst>
                                  <p:childTnLst>
                                    <p:animRot by="86400000">
                                      <p:cBhvr>
                                        <p:cTn id="61" dur="6500" fill="hold"/>
                                        <p:tgtEl>
                                          <p:spTgt spid="31"/>
                                        </p:tgtEl>
                                        <p:attrNameLst>
                                          <p:attrName>r</p:attrName>
                                        </p:attrNameLst>
                                      </p:cBhvr>
                                    </p:animRot>
                                  </p:childTnLst>
                                </p:cTn>
                              </p:par>
                              <p:par>
                                <p:cTn id="62" presetID="22" presetClass="entr" presetSubtype="8" fill="hold" nodeType="withEffect">
                                  <p:stCondLst>
                                    <p:cond delay="2000"/>
                                  </p:stCondLst>
                                  <p:childTnLst>
                                    <p:set>
                                      <p:cBhvr>
                                        <p:cTn id="63" dur="1" fill="hold">
                                          <p:stCondLst>
                                            <p:cond delay="0"/>
                                          </p:stCondLst>
                                        </p:cTn>
                                        <p:tgtEl>
                                          <p:spTgt spid="55"/>
                                        </p:tgtEl>
                                        <p:attrNameLst>
                                          <p:attrName>style.visibility</p:attrName>
                                        </p:attrNameLst>
                                      </p:cBhvr>
                                      <p:to>
                                        <p:strVal val="visible"/>
                                      </p:to>
                                    </p:set>
                                    <p:animEffect transition="in" filter="wipe(left)">
                                      <p:cBhvr>
                                        <p:cTn id="64" dur="500"/>
                                        <p:tgtEl>
                                          <p:spTgt spid="55"/>
                                        </p:tgtEl>
                                      </p:cBhvr>
                                    </p:animEffect>
                                  </p:childTnLst>
                                </p:cTn>
                              </p:par>
                              <p:par>
                                <p:cTn id="65" presetID="53" presetClass="entr" presetSubtype="16" fill="hold" grpId="0" nodeType="withEffect">
                                  <p:stCondLst>
                                    <p:cond delay="2000"/>
                                  </p:stCondLst>
                                  <p:childTnLst>
                                    <p:set>
                                      <p:cBhvr>
                                        <p:cTn id="66" dur="1" fill="hold">
                                          <p:stCondLst>
                                            <p:cond delay="0"/>
                                          </p:stCondLst>
                                        </p:cTn>
                                        <p:tgtEl>
                                          <p:spTgt spid="51"/>
                                        </p:tgtEl>
                                        <p:attrNameLst>
                                          <p:attrName>style.visibility</p:attrName>
                                        </p:attrNameLst>
                                      </p:cBhvr>
                                      <p:to>
                                        <p:strVal val="visible"/>
                                      </p:to>
                                    </p:set>
                                    <p:anim calcmode="lin" valueType="num">
                                      <p:cBhvr>
                                        <p:cTn id="67" dur="500" fill="hold"/>
                                        <p:tgtEl>
                                          <p:spTgt spid="51"/>
                                        </p:tgtEl>
                                        <p:attrNameLst>
                                          <p:attrName>ppt_w</p:attrName>
                                        </p:attrNameLst>
                                      </p:cBhvr>
                                      <p:tavLst>
                                        <p:tav tm="0">
                                          <p:val>
                                            <p:fltVal val="0"/>
                                          </p:val>
                                        </p:tav>
                                        <p:tav tm="100000">
                                          <p:val>
                                            <p:strVal val="#ppt_w"/>
                                          </p:val>
                                        </p:tav>
                                      </p:tavLst>
                                    </p:anim>
                                    <p:anim calcmode="lin" valueType="num">
                                      <p:cBhvr>
                                        <p:cTn id="68" dur="500" fill="hold"/>
                                        <p:tgtEl>
                                          <p:spTgt spid="51"/>
                                        </p:tgtEl>
                                        <p:attrNameLst>
                                          <p:attrName>ppt_h</p:attrName>
                                        </p:attrNameLst>
                                      </p:cBhvr>
                                      <p:tavLst>
                                        <p:tav tm="0">
                                          <p:val>
                                            <p:fltVal val="0"/>
                                          </p:val>
                                        </p:tav>
                                        <p:tav tm="100000">
                                          <p:val>
                                            <p:strVal val="#ppt_h"/>
                                          </p:val>
                                        </p:tav>
                                      </p:tavLst>
                                    </p:anim>
                                    <p:animEffect transition="in" filter="fade">
                                      <p:cBhvr>
                                        <p:cTn id="69" dur="500"/>
                                        <p:tgtEl>
                                          <p:spTgt spid="51"/>
                                        </p:tgtEl>
                                      </p:cBhvr>
                                    </p:animEffect>
                                  </p:childTnLst>
                                </p:cTn>
                              </p:par>
                              <p:par>
                                <p:cTn id="70" presetID="10" presetClass="entr" presetSubtype="0" fill="hold" grpId="0" nodeType="withEffect">
                                  <p:stCondLst>
                                    <p:cond delay="1500"/>
                                  </p:stCondLst>
                                  <p:childTnLst>
                                    <p:set>
                                      <p:cBhvr>
                                        <p:cTn id="71" dur="1" fill="hold">
                                          <p:stCondLst>
                                            <p:cond delay="0"/>
                                          </p:stCondLst>
                                        </p:cTn>
                                        <p:tgtEl>
                                          <p:spTgt spid="52"/>
                                        </p:tgtEl>
                                        <p:attrNameLst>
                                          <p:attrName>style.visibility</p:attrName>
                                        </p:attrNameLst>
                                      </p:cBhvr>
                                      <p:to>
                                        <p:strVal val="visible"/>
                                      </p:to>
                                    </p:set>
                                    <p:animEffect transition="in" filter="fade">
                                      <p:cBhvr>
                                        <p:cTn id="7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1" grpId="0"/>
      <p:bldP spid="46" grpId="0"/>
      <p:bldP spid="48" grpId="0"/>
      <p:bldP spid="49" grpId="0"/>
      <p:bldP spid="50" grpId="0"/>
      <p:bldP spid="51" grpId="0"/>
      <p:bldP spid="5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9412843" y="188639"/>
            <a:ext cx="933216"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 name="Oval 7"/>
          <p:cNvSpPr>
            <a:spLocks noChangeArrowheads="1"/>
          </p:cNvSpPr>
          <p:nvPr/>
        </p:nvSpPr>
        <p:spPr bwMode="auto">
          <a:xfrm>
            <a:off x="4178679" y="2479944"/>
            <a:ext cx="831850" cy="830262"/>
          </a:xfrm>
          <a:prstGeom prst="ellipse">
            <a:avLst/>
          </a:prstGeom>
          <a:solidFill>
            <a:srgbClr val="3CCCC7"/>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grpSp>
        <p:nvGrpSpPr>
          <p:cNvPr id="22" name="组合 21"/>
          <p:cNvGrpSpPr/>
          <p:nvPr/>
        </p:nvGrpSpPr>
        <p:grpSpPr>
          <a:xfrm>
            <a:off x="3662742" y="1409627"/>
            <a:ext cx="831850" cy="831850"/>
            <a:chOff x="2725738" y="1484313"/>
            <a:chExt cx="831850" cy="831850"/>
          </a:xfrm>
        </p:grpSpPr>
        <p:sp>
          <p:nvSpPr>
            <p:cNvPr id="23" name="Oval 6"/>
            <p:cNvSpPr>
              <a:spLocks noChangeArrowheads="1"/>
            </p:cNvSpPr>
            <p:nvPr/>
          </p:nvSpPr>
          <p:spPr bwMode="auto">
            <a:xfrm>
              <a:off x="2725738" y="1484313"/>
              <a:ext cx="831850" cy="831850"/>
            </a:xfrm>
            <a:prstGeom prst="ellipse">
              <a:avLst/>
            </a:prstGeom>
            <a:solidFill>
              <a:srgbClr val="3CCCC7"/>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25" name="Freeform 13"/>
            <p:cNvSpPr/>
            <p:nvPr/>
          </p:nvSpPr>
          <p:spPr bwMode="auto">
            <a:xfrm>
              <a:off x="3286125" y="1978025"/>
              <a:ext cx="30162" cy="3175"/>
            </a:xfrm>
            <a:custGeom>
              <a:avLst/>
              <a:gdLst>
                <a:gd name="T0" fmla="*/ 0 w 43"/>
                <a:gd name="T1" fmla="*/ 0 h 5"/>
                <a:gd name="T2" fmla="*/ 1 w 43"/>
                <a:gd name="T3" fmla="*/ 5 h 5"/>
                <a:gd name="T4" fmla="*/ 43 w 43"/>
                <a:gd name="T5" fmla="*/ 3 h 5"/>
                <a:gd name="T6" fmla="*/ 0 w 43"/>
                <a:gd name="T7" fmla="*/ 0 h 5"/>
              </a:gdLst>
              <a:ahLst/>
              <a:cxnLst>
                <a:cxn ang="0">
                  <a:pos x="T0" y="T1"/>
                </a:cxn>
                <a:cxn ang="0">
                  <a:pos x="T2" y="T3"/>
                </a:cxn>
                <a:cxn ang="0">
                  <a:pos x="T4" y="T5"/>
                </a:cxn>
                <a:cxn ang="0">
                  <a:pos x="T6" y="T7"/>
                </a:cxn>
              </a:cxnLst>
              <a:rect l="0" t="0" r="r" b="b"/>
              <a:pathLst>
                <a:path w="43" h="5">
                  <a:moveTo>
                    <a:pt x="0" y="0"/>
                  </a:moveTo>
                  <a:lnTo>
                    <a:pt x="1" y="5"/>
                  </a:lnTo>
                  <a:lnTo>
                    <a:pt x="43" y="3"/>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grpSp>
      <p:sp>
        <p:nvSpPr>
          <p:cNvPr id="31" name="Oval 9"/>
          <p:cNvSpPr>
            <a:spLocks noChangeArrowheads="1"/>
          </p:cNvSpPr>
          <p:nvPr/>
        </p:nvSpPr>
        <p:spPr bwMode="auto">
          <a:xfrm>
            <a:off x="4178679" y="3608449"/>
            <a:ext cx="831850" cy="831850"/>
          </a:xfrm>
          <a:prstGeom prst="ellipse">
            <a:avLst/>
          </a:prstGeom>
          <a:solidFill>
            <a:srgbClr val="3CCCC7"/>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48" name="Oval 8"/>
          <p:cNvSpPr>
            <a:spLocks noChangeArrowheads="1"/>
          </p:cNvSpPr>
          <p:nvPr/>
        </p:nvSpPr>
        <p:spPr bwMode="auto">
          <a:xfrm>
            <a:off x="3662742" y="4678136"/>
            <a:ext cx="831850" cy="830262"/>
          </a:xfrm>
          <a:prstGeom prst="ellipse">
            <a:avLst/>
          </a:prstGeom>
          <a:solidFill>
            <a:srgbClr val="3CCCC7"/>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grpSp>
        <p:nvGrpSpPr>
          <p:cNvPr id="50" name="组合 49"/>
          <p:cNvGrpSpPr/>
          <p:nvPr/>
        </p:nvGrpSpPr>
        <p:grpSpPr>
          <a:xfrm>
            <a:off x="1971435" y="2503899"/>
            <a:ext cx="1939925" cy="1939925"/>
            <a:chOff x="877888" y="2946400"/>
            <a:chExt cx="1939925" cy="1939925"/>
          </a:xfrm>
        </p:grpSpPr>
        <p:sp>
          <p:nvSpPr>
            <p:cNvPr id="51" name="Oval 5"/>
            <p:cNvSpPr>
              <a:spLocks noChangeArrowheads="1"/>
            </p:cNvSpPr>
            <p:nvPr/>
          </p:nvSpPr>
          <p:spPr bwMode="auto">
            <a:xfrm>
              <a:off x="877888" y="2946400"/>
              <a:ext cx="1939925" cy="1939925"/>
            </a:xfrm>
            <a:prstGeom prst="ellipse">
              <a:avLst/>
            </a:prstGeom>
            <a:solidFill>
              <a:srgbClr val="3CCCC7"/>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52" name="TextBox 51"/>
            <p:cNvSpPr txBox="1"/>
            <p:nvPr/>
          </p:nvSpPr>
          <p:spPr>
            <a:xfrm>
              <a:off x="1064932" y="3541859"/>
              <a:ext cx="1538332" cy="769441"/>
            </a:xfrm>
            <a:prstGeom prst="rect">
              <a:avLst/>
            </a:prstGeom>
            <a:noFill/>
          </p:spPr>
          <p:txBody>
            <a:bodyPr wrap="square" rtlCol="0">
              <a:spAutoFit/>
            </a:bodyPr>
            <a:lstStyle/>
            <a:p>
              <a:pPr algn="ctr"/>
              <a:r>
                <a:rPr lang="zh-CN" altLang="en-US" sz="4400" b="1" smtClean="0">
                  <a:solidFill>
                    <a:schemeClr val="bg1"/>
                  </a:solidFill>
                  <a:latin typeface="微软雅黑" panose="020B0503020204020204" pitchFamily="34" charset="-122"/>
                  <a:ea typeface="微软雅黑" panose="020B0503020204020204" pitchFamily="34" charset="-122"/>
                </a:rPr>
                <a:t>服务</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grpSp>
      <p:sp>
        <p:nvSpPr>
          <p:cNvPr id="53" name="TextBox 52"/>
          <p:cNvSpPr txBox="1"/>
          <p:nvPr/>
        </p:nvSpPr>
        <p:spPr>
          <a:xfrm>
            <a:off x="4515105" y="1184782"/>
            <a:ext cx="1997346" cy="369332"/>
          </a:xfrm>
          <a:prstGeom prst="rect">
            <a:avLst/>
          </a:prstGeom>
          <a:noFill/>
        </p:spPr>
        <p:txBody>
          <a:bodyPr wrap="square" rtlCol="0">
            <a:spAutoFit/>
          </a:bodyPr>
          <a:lstStyle/>
          <a:p>
            <a:r>
              <a:rPr lang="zh-CN" altLang="en-US" b="1" dirty="0" smtClean="0">
                <a:solidFill>
                  <a:srgbClr val="3CCCC7"/>
                </a:solidFill>
                <a:latin typeface="微软雅黑" panose="020B0503020204020204" pitchFamily="34" charset="-122"/>
                <a:ea typeface="微软雅黑" panose="020B0503020204020204" pitchFamily="34" charset="-122"/>
              </a:rPr>
              <a:t>便宜</a:t>
            </a:r>
            <a:endParaRPr lang="zh-CN" altLang="en-US" b="1" dirty="0">
              <a:solidFill>
                <a:srgbClr val="3CCCC7"/>
              </a:solidFill>
              <a:latin typeface="微软雅黑" panose="020B0503020204020204" pitchFamily="34" charset="-122"/>
              <a:ea typeface="微软雅黑" panose="020B0503020204020204" pitchFamily="34" charset="-122"/>
            </a:endParaRPr>
          </a:p>
        </p:txBody>
      </p:sp>
      <p:sp>
        <p:nvSpPr>
          <p:cNvPr id="54" name="TextBox 53"/>
          <p:cNvSpPr txBox="1"/>
          <p:nvPr/>
        </p:nvSpPr>
        <p:spPr>
          <a:xfrm>
            <a:off x="4577510" y="1543133"/>
            <a:ext cx="5768549" cy="523220"/>
          </a:xfrm>
          <a:prstGeom prst="rect">
            <a:avLst/>
          </a:prstGeom>
          <a:noFill/>
        </p:spPr>
        <p:txBody>
          <a:bodyPr wrap="square" rtlCol="0">
            <a:spAutoFit/>
          </a:bodyPr>
          <a:lstStyle/>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云易创云开发平台的特点节省人力成本，所以客户更够获得更有优势的价格</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5" name="TextBox 54"/>
          <p:cNvSpPr txBox="1"/>
          <p:nvPr/>
        </p:nvSpPr>
        <p:spPr>
          <a:xfrm>
            <a:off x="4515105" y="4686732"/>
            <a:ext cx="1997346" cy="369332"/>
          </a:xfrm>
          <a:prstGeom prst="rect">
            <a:avLst/>
          </a:prstGeom>
          <a:noFill/>
        </p:spPr>
        <p:txBody>
          <a:bodyPr wrap="square" rtlCol="0">
            <a:spAutoFit/>
          </a:bodyPr>
          <a:lstStyle/>
          <a:p>
            <a:r>
              <a:rPr lang="zh-CN" altLang="en-US" b="1" dirty="0" smtClean="0">
                <a:solidFill>
                  <a:srgbClr val="3CCCC7"/>
                </a:solidFill>
                <a:latin typeface="微软雅黑" panose="020B0503020204020204" pitchFamily="34" charset="-122"/>
                <a:ea typeface="微软雅黑" panose="020B0503020204020204" pitchFamily="34" charset="-122"/>
              </a:rPr>
              <a:t>专注于交互</a:t>
            </a:r>
            <a:endParaRPr lang="zh-CN" altLang="en-US" b="1" dirty="0">
              <a:solidFill>
                <a:srgbClr val="3CCCC7"/>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4577510" y="4994012"/>
            <a:ext cx="6200597" cy="523220"/>
          </a:xfrm>
          <a:prstGeom prst="rect">
            <a:avLst/>
          </a:prstGeom>
          <a:noFill/>
        </p:spPr>
        <p:txBody>
          <a:bodyPr wrap="square" rtlCol="0">
            <a:spAutoFit/>
          </a:bodyPr>
          <a:lstStyle/>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既然节省了高负担技术人员投入，云易创体系下的软件公司可以将招聘的资源投入到前端人员去，开发出客户更满意的软件产品</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7" name="TextBox 56"/>
          <p:cNvSpPr txBox="1"/>
          <p:nvPr/>
        </p:nvSpPr>
        <p:spPr>
          <a:xfrm>
            <a:off x="5020072" y="3407655"/>
            <a:ext cx="1997346" cy="369332"/>
          </a:xfrm>
          <a:prstGeom prst="rect">
            <a:avLst/>
          </a:prstGeom>
          <a:noFill/>
        </p:spPr>
        <p:txBody>
          <a:bodyPr wrap="square" rtlCol="0">
            <a:spAutoFit/>
          </a:bodyPr>
          <a:lstStyle/>
          <a:p>
            <a:r>
              <a:rPr lang="zh-CN" altLang="en-US" b="1" dirty="0" smtClean="0">
                <a:solidFill>
                  <a:srgbClr val="3CCCC7"/>
                </a:solidFill>
                <a:latin typeface="微软雅黑" panose="020B0503020204020204" pitchFamily="34" charset="-122"/>
                <a:ea typeface="微软雅黑" panose="020B0503020204020204" pitchFamily="34" charset="-122"/>
              </a:rPr>
              <a:t>沟通</a:t>
            </a:r>
            <a:endParaRPr lang="zh-CN" altLang="en-US" b="1" dirty="0">
              <a:solidFill>
                <a:srgbClr val="3CCCC7"/>
              </a:solidFill>
              <a:latin typeface="微软雅黑" panose="020B0503020204020204" pitchFamily="34" charset="-122"/>
              <a:ea typeface="微软雅黑" panose="020B0503020204020204" pitchFamily="34" charset="-122"/>
            </a:endParaRPr>
          </a:p>
        </p:txBody>
      </p:sp>
      <p:sp>
        <p:nvSpPr>
          <p:cNvPr id="58" name="TextBox 57"/>
          <p:cNvSpPr txBox="1"/>
          <p:nvPr/>
        </p:nvSpPr>
        <p:spPr>
          <a:xfrm>
            <a:off x="5082477" y="3714935"/>
            <a:ext cx="5983662" cy="523220"/>
          </a:xfrm>
          <a:prstGeom prst="rect">
            <a:avLst/>
          </a:prstGeom>
          <a:noFill/>
        </p:spPr>
        <p:txBody>
          <a:bodyPr wrap="square" rtlCol="0">
            <a:spAutoFit/>
          </a:bodyPr>
          <a:lstStyle/>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既然节省了高负担的后端技术人员投入，云易创体系下的软件公司可以将投入资本放到客户沟通上，甚至能够在签合同前就做功能</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demo</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给客户玩</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9" name="TextBox 58"/>
          <p:cNvSpPr txBox="1"/>
          <p:nvPr/>
        </p:nvSpPr>
        <p:spPr>
          <a:xfrm>
            <a:off x="5020072" y="2274194"/>
            <a:ext cx="1997346" cy="369332"/>
          </a:xfrm>
          <a:prstGeom prst="rect">
            <a:avLst/>
          </a:prstGeom>
          <a:noFill/>
        </p:spPr>
        <p:txBody>
          <a:bodyPr wrap="square" rtlCol="0">
            <a:spAutoFit/>
          </a:bodyPr>
          <a:lstStyle/>
          <a:p>
            <a:r>
              <a:rPr lang="zh-CN" altLang="en-US" b="1" dirty="0" smtClean="0">
                <a:solidFill>
                  <a:srgbClr val="3CCCC7"/>
                </a:solidFill>
                <a:latin typeface="微软雅黑" panose="020B0503020204020204" pitchFamily="34" charset="-122"/>
                <a:ea typeface="微软雅黑" panose="020B0503020204020204" pitchFamily="34" charset="-122"/>
              </a:rPr>
              <a:t>快</a:t>
            </a:r>
            <a:endParaRPr lang="zh-CN" altLang="en-US" b="1" dirty="0">
              <a:solidFill>
                <a:srgbClr val="3CCCC7"/>
              </a:solidFill>
              <a:latin typeface="微软雅黑" panose="020B0503020204020204" pitchFamily="34" charset="-122"/>
              <a:ea typeface="微软雅黑" panose="020B0503020204020204" pitchFamily="34" charset="-122"/>
            </a:endParaRPr>
          </a:p>
        </p:txBody>
      </p:sp>
      <p:sp>
        <p:nvSpPr>
          <p:cNvPr id="60" name="TextBox 59"/>
          <p:cNvSpPr txBox="1"/>
          <p:nvPr/>
        </p:nvSpPr>
        <p:spPr>
          <a:xfrm>
            <a:off x="5082477" y="2581474"/>
            <a:ext cx="5983662" cy="307777"/>
          </a:xfrm>
          <a:prstGeom prst="rect">
            <a:avLst/>
          </a:prstGeom>
          <a:noFill/>
        </p:spPr>
        <p:txBody>
          <a:bodyPr wrap="square" rtlCol="0">
            <a:spAutoFit/>
          </a:bodyPr>
          <a:lstStyle/>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云易创提供一系列的云开发服务，让开发更快速</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1" name="文本框 9"/>
          <p:cNvSpPr txBox="1"/>
          <p:nvPr/>
        </p:nvSpPr>
        <p:spPr>
          <a:xfrm>
            <a:off x="985019" y="188640"/>
            <a:ext cx="3550848" cy="346249"/>
          </a:xfrm>
          <a:prstGeom prst="rect">
            <a:avLst/>
          </a:prstGeom>
          <a:noFill/>
        </p:spPr>
        <p:txBody>
          <a:bodyPr wrap="square" lIns="68580" tIns="34290" rIns="68580" bIns="34290" rtlCol="0">
            <a:spAutoFit/>
          </a:bodyPr>
          <a:lstStyle/>
          <a:p>
            <a:pPr marL="0" lvl="1"/>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与众不同的云易创客户服务</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2" name="六边形 61"/>
          <p:cNvSpPr/>
          <p:nvPr/>
        </p:nvSpPr>
        <p:spPr>
          <a:xfrm>
            <a:off x="241896" y="125398"/>
            <a:ext cx="481345" cy="414953"/>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6" name="六边形 65"/>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smtClean="0">
                <a:solidFill>
                  <a:schemeClr val="bg1"/>
                </a:solidFill>
                <a:latin typeface="微软雅黑" panose="020B0503020204020204" pitchFamily="34" charset="-122"/>
                <a:ea typeface="微软雅黑" panose="020B0503020204020204" pitchFamily="34" charset="-122"/>
              </a:rPr>
              <a:t>第二章</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68"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产品与运营</a:t>
            </a:r>
          </a:p>
        </p:txBody>
      </p:sp>
      <p:sp>
        <p:nvSpPr>
          <p:cNvPr id="69" name="KSO_Shape"/>
          <p:cNvSpPr/>
          <p:nvPr/>
        </p:nvSpPr>
        <p:spPr bwMode="auto">
          <a:xfrm>
            <a:off x="314939" y="195976"/>
            <a:ext cx="315555" cy="3124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70" name="矩形 69"/>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smtClean="0">
                <a:latin typeface="方正兰亭超细黑简体" panose="02000000000000000000" pitchFamily="2" charset="-122"/>
                <a:ea typeface="方正兰亭超细黑简体" panose="02000000000000000000" pitchFamily="2" charset="-122"/>
              </a:rPr>
              <a:t>1 5</a:t>
            </a:r>
            <a:endParaRPr lang="zh-CN" dirty="0">
              <a:latin typeface="方正兰亭超细黑简体" panose="02000000000000000000" pitchFamily="2" charset="-122"/>
              <a:ea typeface="方正兰亭超细黑简体" panose="02000000000000000000" pitchFamily="2" charset="-122"/>
            </a:endParaRPr>
          </a:p>
        </p:txBody>
      </p:sp>
      <p:sp>
        <p:nvSpPr>
          <p:cNvPr id="75" name="TextBox 74"/>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Scale>
                                      <p:cBhvr>
                                        <p:cTn id="7" dur="1000" decel="50000" fill="hold">
                                          <p:stCondLst>
                                            <p:cond delay="0"/>
                                          </p:stCondLst>
                                        </p:cTn>
                                        <p:tgtEl>
                                          <p:spTgt spid="5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0"/>
                                        </p:tgtEl>
                                        <p:attrNameLst>
                                          <p:attrName>ppt_x</p:attrName>
                                          <p:attrName>ppt_y</p:attrName>
                                        </p:attrNameLst>
                                      </p:cBhvr>
                                    </p:animMotion>
                                    <p:animEffect transition="in" filter="fade">
                                      <p:cBhvr>
                                        <p:cTn id="9" dur="1000"/>
                                        <p:tgtEl>
                                          <p:spTgt spid="50"/>
                                        </p:tgtEl>
                                      </p:cBhvr>
                                    </p:animEffec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56" presetClass="path" presetSubtype="0" accel="50000" decel="50000" fill="hold" nodeType="withEffect">
                                  <p:stCondLst>
                                    <p:cond delay="0"/>
                                  </p:stCondLst>
                                  <p:childTnLst>
                                    <p:animMotion origin="layout" path="M 2.36113E-6 -3.33333E-6 L -0.1059 0.29653 " pathEditMode="relative" rAng="0" ptsTypes="AA">
                                      <p:cBhvr>
                                        <p:cTn id="14" dur="500" spd="-100000" fill="hold"/>
                                        <p:tgtEl>
                                          <p:spTgt spid="22"/>
                                        </p:tgtEl>
                                        <p:attrNameLst>
                                          <p:attrName>ppt_x</p:attrName>
                                          <p:attrName>ppt_y</p:attrName>
                                        </p:attrNameLst>
                                      </p:cBhvr>
                                      <p:rCtr x="-5295" y="14815"/>
                                    </p:animMotion>
                                  </p:childTnLst>
                                </p:cTn>
                              </p:par>
                            </p:childTnLst>
                          </p:cTn>
                        </p:par>
                        <p:par>
                          <p:cTn id="15" fill="hold">
                            <p:stCondLst>
                              <p:cond delay="1500"/>
                            </p:stCondLst>
                            <p:childTnLst>
                              <p:par>
                                <p:cTn id="16" presetID="31" presetClass="entr" presetSubtype="0" fill="hold" grpId="0" nodeType="afterEffect">
                                  <p:stCondLst>
                                    <p:cond delay="0"/>
                                  </p:stCondLst>
                                  <p:childTnLst>
                                    <p:set>
                                      <p:cBhvr>
                                        <p:cTn id="17" dur="1" fill="hold">
                                          <p:stCondLst>
                                            <p:cond delay="0"/>
                                          </p:stCondLst>
                                        </p:cTn>
                                        <p:tgtEl>
                                          <p:spTgt spid="53"/>
                                        </p:tgtEl>
                                        <p:attrNameLst>
                                          <p:attrName>style.visibility</p:attrName>
                                        </p:attrNameLst>
                                      </p:cBhvr>
                                      <p:to>
                                        <p:strVal val="visible"/>
                                      </p:to>
                                    </p:set>
                                    <p:anim calcmode="lin" valueType="num">
                                      <p:cBhvr>
                                        <p:cTn id="18" dur="300" fill="hold"/>
                                        <p:tgtEl>
                                          <p:spTgt spid="53"/>
                                        </p:tgtEl>
                                        <p:attrNameLst>
                                          <p:attrName>ppt_w</p:attrName>
                                        </p:attrNameLst>
                                      </p:cBhvr>
                                      <p:tavLst>
                                        <p:tav tm="0">
                                          <p:val>
                                            <p:fltVal val="0"/>
                                          </p:val>
                                        </p:tav>
                                        <p:tav tm="100000">
                                          <p:val>
                                            <p:strVal val="#ppt_w"/>
                                          </p:val>
                                        </p:tav>
                                      </p:tavLst>
                                    </p:anim>
                                    <p:anim calcmode="lin" valueType="num">
                                      <p:cBhvr>
                                        <p:cTn id="19" dur="300" fill="hold"/>
                                        <p:tgtEl>
                                          <p:spTgt spid="53"/>
                                        </p:tgtEl>
                                        <p:attrNameLst>
                                          <p:attrName>ppt_h</p:attrName>
                                        </p:attrNameLst>
                                      </p:cBhvr>
                                      <p:tavLst>
                                        <p:tav tm="0">
                                          <p:val>
                                            <p:fltVal val="0"/>
                                          </p:val>
                                        </p:tav>
                                        <p:tav tm="100000">
                                          <p:val>
                                            <p:strVal val="#ppt_h"/>
                                          </p:val>
                                        </p:tav>
                                      </p:tavLst>
                                    </p:anim>
                                    <p:anim calcmode="lin" valueType="num">
                                      <p:cBhvr>
                                        <p:cTn id="20" dur="300" fill="hold"/>
                                        <p:tgtEl>
                                          <p:spTgt spid="53"/>
                                        </p:tgtEl>
                                        <p:attrNameLst>
                                          <p:attrName>style.rotation</p:attrName>
                                        </p:attrNameLst>
                                      </p:cBhvr>
                                      <p:tavLst>
                                        <p:tav tm="0">
                                          <p:val>
                                            <p:fltVal val="90"/>
                                          </p:val>
                                        </p:tav>
                                        <p:tav tm="100000">
                                          <p:val>
                                            <p:fltVal val="0"/>
                                          </p:val>
                                        </p:tav>
                                      </p:tavLst>
                                    </p:anim>
                                    <p:animEffect transition="in" filter="fade">
                                      <p:cBhvr>
                                        <p:cTn id="21" dur="300"/>
                                        <p:tgtEl>
                                          <p:spTgt spid="53"/>
                                        </p:tgtEl>
                                      </p:cBhvr>
                                    </p:animEffect>
                                  </p:childTnLst>
                                </p:cTn>
                              </p:par>
                            </p:childTnLst>
                          </p:cTn>
                        </p:par>
                        <p:par>
                          <p:cTn id="22" fill="hold">
                            <p:stCondLst>
                              <p:cond delay="1800"/>
                            </p:stCondLst>
                            <p:childTnLst>
                              <p:par>
                                <p:cTn id="23" presetID="22" presetClass="entr" presetSubtype="1" fill="hold" grpId="0" nodeType="after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wipe(up)">
                                      <p:cBhvr>
                                        <p:cTn id="25" dur="500"/>
                                        <p:tgtEl>
                                          <p:spTgt spid="54"/>
                                        </p:tgtEl>
                                      </p:cBhvr>
                                    </p:animEffect>
                                  </p:childTnLst>
                                </p:cTn>
                              </p:par>
                            </p:childTnLst>
                          </p:cTn>
                        </p:par>
                        <p:par>
                          <p:cTn id="26" fill="hold">
                            <p:stCondLst>
                              <p:cond delay="2300"/>
                            </p:stCondLst>
                            <p:childTnLst>
                              <p:par>
                                <p:cTn id="27" presetID="31" presetClass="entr" presetSubtype="0"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300" fill="hold"/>
                                        <p:tgtEl>
                                          <p:spTgt spid="59"/>
                                        </p:tgtEl>
                                        <p:attrNameLst>
                                          <p:attrName>ppt_w</p:attrName>
                                        </p:attrNameLst>
                                      </p:cBhvr>
                                      <p:tavLst>
                                        <p:tav tm="0">
                                          <p:val>
                                            <p:fltVal val="0"/>
                                          </p:val>
                                        </p:tav>
                                        <p:tav tm="100000">
                                          <p:val>
                                            <p:strVal val="#ppt_w"/>
                                          </p:val>
                                        </p:tav>
                                      </p:tavLst>
                                    </p:anim>
                                    <p:anim calcmode="lin" valueType="num">
                                      <p:cBhvr>
                                        <p:cTn id="30" dur="300" fill="hold"/>
                                        <p:tgtEl>
                                          <p:spTgt spid="59"/>
                                        </p:tgtEl>
                                        <p:attrNameLst>
                                          <p:attrName>ppt_h</p:attrName>
                                        </p:attrNameLst>
                                      </p:cBhvr>
                                      <p:tavLst>
                                        <p:tav tm="0">
                                          <p:val>
                                            <p:fltVal val="0"/>
                                          </p:val>
                                        </p:tav>
                                        <p:tav tm="100000">
                                          <p:val>
                                            <p:strVal val="#ppt_h"/>
                                          </p:val>
                                        </p:tav>
                                      </p:tavLst>
                                    </p:anim>
                                    <p:anim calcmode="lin" valueType="num">
                                      <p:cBhvr>
                                        <p:cTn id="31" dur="300" fill="hold"/>
                                        <p:tgtEl>
                                          <p:spTgt spid="59"/>
                                        </p:tgtEl>
                                        <p:attrNameLst>
                                          <p:attrName>style.rotation</p:attrName>
                                        </p:attrNameLst>
                                      </p:cBhvr>
                                      <p:tavLst>
                                        <p:tav tm="0">
                                          <p:val>
                                            <p:fltVal val="90"/>
                                          </p:val>
                                        </p:tav>
                                        <p:tav tm="100000">
                                          <p:val>
                                            <p:fltVal val="0"/>
                                          </p:val>
                                        </p:tav>
                                      </p:tavLst>
                                    </p:anim>
                                    <p:animEffect transition="in" filter="fade">
                                      <p:cBhvr>
                                        <p:cTn id="32" dur="300"/>
                                        <p:tgtEl>
                                          <p:spTgt spid="59"/>
                                        </p:tgtEl>
                                      </p:cBhvr>
                                    </p:animEffect>
                                  </p:childTnLst>
                                </p:cTn>
                              </p:par>
                            </p:childTnLst>
                          </p:cTn>
                        </p:par>
                        <p:par>
                          <p:cTn id="33" fill="hold">
                            <p:stCondLst>
                              <p:cond delay="2600"/>
                            </p:stCondLst>
                            <p:childTnLst>
                              <p:par>
                                <p:cTn id="34" presetID="22" presetClass="entr" presetSubtype="1" fill="hold" grpId="0" nodeType="afterEffect">
                                  <p:stCondLst>
                                    <p:cond delay="0"/>
                                  </p:stCondLst>
                                  <p:childTnLst>
                                    <p:set>
                                      <p:cBhvr>
                                        <p:cTn id="35" dur="1" fill="hold">
                                          <p:stCondLst>
                                            <p:cond delay="0"/>
                                          </p:stCondLst>
                                        </p:cTn>
                                        <p:tgtEl>
                                          <p:spTgt spid="60"/>
                                        </p:tgtEl>
                                        <p:attrNameLst>
                                          <p:attrName>style.visibility</p:attrName>
                                        </p:attrNameLst>
                                      </p:cBhvr>
                                      <p:to>
                                        <p:strVal val="visible"/>
                                      </p:to>
                                    </p:set>
                                    <p:animEffect transition="in" filter="wipe(up)">
                                      <p:cBhvr>
                                        <p:cTn id="36" dur="500"/>
                                        <p:tgtEl>
                                          <p:spTgt spid="60"/>
                                        </p:tgtEl>
                                      </p:cBhvr>
                                    </p:animEffect>
                                  </p:childTnLst>
                                </p:cTn>
                              </p:par>
                            </p:childTnLst>
                          </p:cTn>
                        </p:par>
                        <p:par>
                          <p:cTn id="37" fill="hold">
                            <p:stCondLst>
                              <p:cond delay="3100"/>
                            </p:stCondLst>
                            <p:childTnLst>
                              <p:par>
                                <p:cTn id="38" presetID="31" presetClass="entr" presetSubtype="0" fill="hold" grpId="0" nodeType="afterEffect">
                                  <p:stCondLst>
                                    <p:cond delay="0"/>
                                  </p:stCondLst>
                                  <p:childTnLst>
                                    <p:set>
                                      <p:cBhvr>
                                        <p:cTn id="39" dur="1" fill="hold">
                                          <p:stCondLst>
                                            <p:cond delay="0"/>
                                          </p:stCondLst>
                                        </p:cTn>
                                        <p:tgtEl>
                                          <p:spTgt spid="57"/>
                                        </p:tgtEl>
                                        <p:attrNameLst>
                                          <p:attrName>style.visibility</p:attrName>
                                        </p:attrNameLst>
                                      </p:cBhvr>
                                      <p:to>
                                        <p:strVal val="visible"/>
                                      </p:to>
                                    </p:set>
                                    <p:anim calcmode="lin" valueType="num">
                                      <p:cBhvr>
                                        <p:cTn id="40" dur="300" fill="hold"/>
                                        <p:tgtEl>
                                          <p:spTgt spid="57"/>
                                        </p:tgtEl>
                                        <p:attrNameLst>
                                          <p:attrName>ppt_w</p:attrName>
                                        </p:attrNameLst>
                                      </p:cBhvr>
                                      <p:tavLst>
                                        <p:tav tm="0">
                                          <p:val>
                                            <p:fltVal val="0"/>
                                          </p:val>
                                        </p:tav>
                                        <p:tav tm="100000">
                                          <p:val>
                                            <p:strVal val="#ppt_w"/>
                                          </p:val>
                                        </p:tav>
                                      </p:tavLst>
                                    </p:anim>
                                    <p:anim calcmode="lin" valueType="num">
                                      <p:cBhvr>
                                        <p:cTn id="41" dur="300" fill="hold"/>
                                        <p:tgtEl>
                                          <p:spTgt spid="57"/>
                                        </p:tgtEl>
                                        <p:attrNameLst>
                                          <p:attrName>ppt_h</p:attrName>
                                        </p:attrNameLst>
                                      </p:cBhvr>
                                      <p:tavLst>
                                        <p:tav tm="0">
                                          <p:val>
                                            <p:fltVal val="0"/>
                                          </p:val>
                                        </p:tav>
                                        <p:tav tm="100000">
                                          <p:val>
                                            <p:strVal val="#ppt_h"/>
                                          </p:val>
                                        </p:tav>
                                      </p:tavLst>
                                    </p:anim>
                                    <p:anim calcmode="lin" valueType="num">
                                      <p:cBhvr>
                                        <p:cTn id="42" dur="300" fill="hold"/>
                                        <p:tgtEl>
                                          <p:spTgt spid="57"/>
                                        </p:tgtEl>
                                        <p:attrNameLst>
                                          <p:attrName>style.rotation</p:attrName>
                                        </p:attrNameLst>
                                      </p:cBhvr>
                                      <p:tavLst>
                                        <p:tav tm="0">
                                          <p:val>
                                            <p:fltVal val="90"/>
                                          </p:val>
                                        </p:tav>
                                        <p:tav tm="100000">
                                          <p:val>
                                            <p:fltVal val="0"/>
                                          </p:val>
                                        </p:tav>
                                      </p:tavLst>
                                    </p:anim>
                                    <p:animEffect transition="in" filter="fade">
                                      <p:cBhvr>
                                        <p:cTn id="43" dur="300"/>
                                        <p:tgtEl>
                                          <p:spTgt spid="57"/>
                                        </p:tgtEl>
                                      </p:cBhvr>
                                    </p:animEffect>
                                  </p:childTnLst>
                                </p:cTn>
                              </p:par>
                            </p:childTnLst>
                          </p:cTn>
                        </p:par>
                        <p:par>
                          <p:cTn id="44" fill="hold">
                            <p:stCondLst>
                              <p:cond delay="3400"/>
                            </p:stCondLst>
                            <p:childTnLst>
                              <p:par>
                                <p:cTn id="45" presetID="22" presetClass="entr" presetSubtype="1" fill="hold" grpId="0" nodeType="after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wipe(up)">
                                      <p:cBhvr>
                                        <p:cTn id="47" dur="500"/>
                                        <p:tgtEl>
                                          <p:spTgt spid="58"/>
                                        </p:tgtEl>
                                      </p:cBhvr>
                                    </p:animEffect>
                                  </p:childTnLst>
                                </p:cTn>
                              </p:par>
                            </p:childTnLst>
                          </p:cTn>
                        </p:par>
                        <p:par>
                          <p:cTn id="48" fill="hold">
                            <p:stCondLst>
                              <p:cond delay="3900"/>
                            </p:stCondLst>
                            <p:childTnLst>
                              <p:par>
                                <p:cTn id="49" presetID="31" presetClass="entr" presetSubtype="0" fill="hold" grpId="0" nodeType="afterEffect">
                                  <p:stCondLst>
                                    <p:cond delay="0"/>
                                  </p:stCondLst>
                                  <p:childTnLst>
                                    <p:set>
                                      <p:cBhvr>
                                        <p:cTn id="50" dur="1" fill="hold">
                                          <p:stCondLst>
                                            <p:cond delay="0"/>
                                          </p:stCondLst>
                                        </p:cTn>
                                        <p:tgtEl>
                                          <p:spTgt spid="55"/>
                                        </p:tgtEl>
                                        <p:attrNameLst>
                                          <p:attrName>style.visibility</p:attrName>
                                        </p:attrNameLst>
                                      </p:cBhvr>
                                      <p:to>
                                        <p:strVal val="visible"/>
                                      </p:to>
                                    </p:set>
                                    <p:anim calcmode="lin" valueType="num">
                                      <p:cBhvr>
                                        <p:cTn id="51" dur="300" fill="hold"/>
                                        <p:tgtEl>
                                          <p:spTgt spid="55"/>
                                        </p:tgtEl>
                                        <p:attrNameLst>
                                          <p:attrName>ppt_w</p:attrName>
                                        </p:attrNameLst>
                                      </p:cBhvr>
                                      <p:tavLst>
                                        <p:tav tm="0">
                                          <p:val>
                                            <p:fltVal val="0"/>
                                          </p:val>
                                        </p:tav>
                                        <p:tav tm="100000">
                                          <p:val>
                                            <p:strVal val="#ppt_w"/>
                                          </p:val>
                                        </p:tav>
                                      </p:tavLst>
                                    </p:anim>
                                    <p:anim calcmode="lin" valueType="num">
                                      <p:cBhvr>
                                        <p:cTn id="52" dur="300" fill="hold"/>
                                        <p:tgtEl>
                                          <p:spTgt spid="55"/>
                                        </p:tgtEl>
                                        <p:attrNameLst>
                                          <p:attrName>ppt_h</p:attrName>
                                        </p:attrNameLst>
                                      </p:cBhvr>
                                      <p:tavLst>
                                        <p:tav tm="0">
                                          <p:val>
                                            <p:fltVal val="0"/>
                                          </p:val>
                                        </p:tav>
                                        <p:tav tm="100000">
                                          <p:val>
                                            <p:strVal val="#ppt_h"/>
                                          </p:val>
                                        </p:tav>
                                      </p:tavLst>
                                    </p:anim>
                                    <p:anim calcmode="lin" valueType="num">
                                      <p:cBhvr>
                                        <p:cTn id="53" dur="300" fill="hold"/>
                                        <p:tgtEl>
                                          <p:spTgt spid="55"/>
                                        </p:tgtEl>
                                        <p:attrNameLst>
                                          <p:attrName>style.rotation</p:attrName>
                                        </p:attrNameLst>
                                      </p:cBhvr>
                                      <p:tavLst>
                                        <p:tav tm="0">
                                          <p:val>
                                            <p:fltVal val="90"/>
                                          </p:val>
                                        </p:tav>
                                        <p:tav tm="100000">
                                          <p:val>
                                            <p:fltVal val="0"/>
                                          </p:val>
                                        </p:tav>
                                      </p:tavLst>
                                    </p:anim>
                                    <p:animEffect transition="in" filter="fade">
                                      <p:cBhvr>
                                        <p:cTn id="54" dur="300"/>
                                        <p:tgtEl>
                                          <p:spTgt spid="55"/>
                                        </p:tgtEl>
                                      </p:cBhvr>
                                    </p:animEffect>
                                  </p:childTnLst>
                                </p:cTn>
                              </p:par>
                            </p:childTnLst>
                          </p:cTn>
                        </p:par>
                        <p:par>
                          <p:cTn id="55" fill="hold">
                            <p:stCondLst>
                              <p:cond delay="4200"/>
                            </p:stCondLst>
                            <p:childTnLst>
                              <p:par>
                                <p:cTn id="56" presetID="22" presetClass="entr" presetSubtype="1" fill="hold" grpId="0" nodeType="after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wipe(up)">
                                      <p:cBhvr>
                                        <p:cTn id="58" dur="500"/>
                                        <p:tgtEl>
                                          <p:spTgt spid="56"/>
                                        </p:tgtEl>
                                      </p:cBhvr>
                                    </p:animEffect>
                                  </p:childTnLst>
                                </p:cTn>
                              </p:par>
                            </p:childTnLst>
                          </p:cTn>
                        </p:par>
                        <p:par>
                          <p:cTn id="59" fill="hold">
                            <p:stCondLst>
                              <p:cond delay="4700"/>
                            </p:stCondLst>
                            <p:childTnLst>
                              <p:par>
                                <p:cTn id="60" presetID="10" presetClass="entr" presetSubtype="0" fill="hold" grpId="0" nodeType="afterEffect">
                                  <p:stCondLst>
                                    <p:cond delay="0"/>
                                  </p:stCondLst>
                                  <p:childTnLst>
                                    <p:set>
                                      <p:cBhvr>
                                        <p:cTn id="61" dur="1" fill="hold">
                                          <p:stCondLst>
                                            <p:cond delay="0"/>
                                          </p:stCondLst>
                                        </p:cTn>
                                        <p:tgtEl>
                                          <p:spTgt spid="75"/>
                                        </p:tgtEl>
                                        <p:attrNameLst>
                                          <p:attrName>style.visibility</p:attrName>
                                        </p:attrNameLst>
                                      </p:cBhvr>
                                      <p:to>
                                        <p:strVal val="visible"/>
                                      </p:to>
                                    </p:set>
                                    <p:animEffect transition="in" filter="fade">
                                      <p:cBhvr>
                                        <p:cTn id="62" dur="125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55" grpId="0"/>
      <p:bldP spid="56" grpId="0"/>
      <p:bldP spid="57" grpId="0"/>
      <p:bldP spid="58" grpId="0"/>
      <p:bldP spid="59" grpId="0"/>
      <p:bldP spid="60" grpId="0"/>
      <p:bldP spid="7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9412843" y="188639"/>
            <a:ext cx="933216"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8" name="文本框 9"/>
          <p:cNvSpPr txBox="1"/>
          <p:nvPr/>
        </p:nvSpPr>
        <p:spPr>
          <a:xfrm>
            <a:off x="985019" y="188640"/>
            <a:ext cx="3744416" cy="346249"/>
          </a:xfrm>
          <a:prstGeom prst="rect">
            <a:avLst/>
          </a:prstGeom>
          <a:noFill/>
        </p:spPr>
        <p:txBody>
          <a:bodyPr wrap="square" lIns="68580" tIns="34290" rIns="68580" bIns="34290" rtlCol="0">
            <a:spAutoFit/>
          </a:bodyPr>
          <a:lstStyle/>
          <a:p>
            <a:pPr marL="0" lvl="1"/>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合伙人体系的软件</a:t>
            </a:r>
            <a:r>
              <a:rPr lang="zh-CN" altLang="en-US" smtClean="0">
                <a:solidFill>
                  <a:schemeClr val="tx1">
                    <a:lumMod val="65000"/>
                    <a:lumOff val="35000"/>
                  </a:schemeClr>
                </a:solidFill>
                <a:latin typeface="微软雅黑" panose="020B0503020204020204" pitchFamily="34" charset="-122"/>
                <a:ea typeface="微软雅黑" panose="020B0503020204020204" pitchFamily="34" charset="-122"/>
              </a:rPr>
              <a:t>公司设计架构</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9" name="六边形 58"/>
          <p:cNvSpPr/>
          <p:nvPr/>
        </p:nvSpPr>
        <p:spPr>
          <a:xfrm>
            <a:off x="241896" y="125398"/>
            <a:ext cx="481345" cy="414953"/>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0" name="直接连接符 59"/>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3" name="六边形 62"/>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smtClean="0">
                <a:solidFill>
                  <a:schemeClr val="bg1"/>
                </a:solidFill>
                <a:latin typeface="微软雅黑" panose="020B0503020204020204" pitchFamily="34" charset="-122"/>
                <a:ea typeface="微软雅黑" panose="020B0503020204020204" pitchFamily="34" charset="-122"/>
              </a:rPr>
              <a:t>第二章</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65"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产品与运营</a:t>
            </a:r>
          </a:p>
        </p:txBody>
      </p:sp>
      <p:sp>
        <p:nvSpPr>
          <p:cNvPr id="66" name="KSO_Shape"/>
          <p:cNvSpPr/>
          <p:nvPr/>
        </p:nvSpPr>
        <p:spPr bwMode="auto">
          <a:xfrm>
            <a:off x="314939" y="195976"/>
            <a:ext cx="315555" cy="3124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67" name="矩形 66"/>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smtClean="0">
                <a:latin typeface="方正兰亭超细黑简体" panose="02000000000000000000" pitchFamily="2" charset="-122"/>
                <a:ea typeface="方正兰亭超细黑简体" panose="02000000000000000000" pitchFamily="2" charset="-122"/>
              </a:rPr>
              <a:t>1 6</a:t>
            </a:r>
            <a:endParaRPr lang="zh-CN" dirty="0">
              <a:latin typeface="方正兰亭超细黑简体" panose="02000000000000000000" pitchFamily="2" charset="-122"/>
              <a:ea typeface="方正兰亭超细黑简体" panose="02000000000000000000" pitchFamily="2" charset="-122"/>
            </a:endParaRPr>
          </a:p>
        </p:txBody>
      </p:sp>
      <p:grpSp>
        <p:nvGrpSpPr>
          <p:cNvPr id="72" name="组合 71"/>
          <p:cNvGrpSpPr/>
          <p:nvPr/>
        </p:nvGrpSpPr>
        <p:grpSpPr>
          <a:xfrm>
            <a:off x="5486900" y="1115495"/>
            <a:ext cx="1190426" cy="1165933"/>
            <a:chOff x="5711825" y="3052763"/>
            <a:chExt cx="771525" cy="755651"/>
          </a:xfrm>
          <a:solidFill>
            <a:srgbClr val="3CCCC7"/>
          </a:solidFill>
        </p:grpSpPr>
        <p:sp>
          <p:nvSpPr>
            <p:cNvPr id="73" name="Freeform 147"/>
            <p:cNvSpPr>
              <a:spLocks noEditPoints="1"/>
            </p:cNvSpPr>
            <p:nvPr/>
          </p:nvSpPr>
          <p:spPr bwMode="auto">
            <a:xfrm>
              <a:off x="5929313" y="3052763"/>
              <a:ext cx="398463" cy="501650"/>
            </a:xfrm>
            <a:custGeom>
              <a:avLst/>
              <a:gdLst>
                <a:gd name="T0" fmla="*/ 52 w 105"/>
                <a:gd name="T1" fmla="*/ 0 h 132"/>
                <a:gd name="T2" fmla="*/ 0 w 105"/>
                <a:gd name="T3" fmla="*/ 52 h 132"/>
                <a:gd name="T4" fmla="*/ 52 w 105"/>
                <a:gd name="T5" fmla="*/ 132 h 132"/>
                <a:gd name="T6" fmla="*/ 105 w 105"/>
                <a:gd name="T7" fmla="*/ 52 h 132"/>
                <a:gd name="T8" fmla="*/ 52 w 105"/>
                <a:gd name="T9" fmla="*/ 0 h 132"/>
                <a:gd name="T10" fmla="*/ 52 w 105"/>
                <a:gd name="T11" fmla="*/ 80 h 132"/>
                <a:gd name="T12" fmla="*/ 25 w 105"/>
                <a:gd name="T13" fmla="*/ 52 h 132"/>
                <a:gd name="T14" fmla="*/ 52 w 105"/>
                <a:gd name="T15" fmla="*/ 25 h 132"/>
                <a:gd name="T16" fmla="*/ 80 w 105"/>
                <a:gd name="T17" fmla="*/ 52 h 132"/>
                <a:gd name="T18" fmla="*/ 52 w 105"/>
                <a:gd name="T19" fmla="*/ 8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132">
                  <a:moveTo>
                    <a:pt x="52" y="0"/>
                  </a:moveTo>
                  <a:cubicBezTo>
                    <a:pt x="24" y="0"/>
                    <a:pt x="0" y="23"/>
                    <a:pt x="0" y="52"/>
                  </a:cubicBezTo>
                  <a:cubicBezTo>
                    <a:pt x="0" y="81"/>
                    <a:pt x="52" y="132"/>
                    <a:pt x="52" y="132"/>
                  </a:cubicBezTo>
                  <a:cubicBezTo>
                    <a:pt x="52" y="132"/>
                    <a:pt x="105" y="81"/>
                    <a:pt x="105" y="52"/>
                  </a:cubicBezTo>
                  <a:cubicBezTo>
                    <a:pt x="105" y="23"/>
                    <a:pt x="81" y="0"/>
                    <a:pt x="52" y="0"/>
                  </a:cubicBezTo>
                  <a:close/>
                  <a:moveTo>
                    <a:pt x="52" y="80"/>
                  </a:moveTo>
                  <a:cubicBezTo>
                    <a:pt x="37" y="80"/>
                    <a:pt x="25" y="68"/>
                    <a:pt x="25" y="52"/>
                  </a:cubicBezTo>
                  <a:cubicBezTo>
                    <a:pt x="25" y="37"/>
                    <a:pt x="37" y="25"/>
                    <a:pt x="52" y="25"/>
                  </a:cubicBezTo>
                  <a:cubicBezTo>
                    <a:pt x="68" y="25"/>
                    <a:pt x="80" y="37"/>
                    <a:pt x="80" y="52"/>
                  </a:cubicBezTo>
                  <a:cubicBezTo>
                    <a:pt x="80" y="68"/>
                    <a:pt x="68" y="80"/>
                    <a:pt x="52" y="8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4" name="Freeform 148"/>
            <p:cNvSpPr>
              <a:spLocks noEditPoints="1"/>
            </p:cNvSpPr>
            <p:nvPr/>
          </p:nvSpPr>
          <p:spPr bwMode="auto">
            <a:xfrm>
              <a:off x="5711825" y="3540126"/>
              <a:ext cx="771525" cy="268288"/>
            </a:xfrm>
            <a:custGeom>
              <a:avLst/>
              <a:gdLst>
                <a:gd name="T0" fmla="*/ 165 w 203"/>
                <a:gd name="T1" fmla="*/ 71 h 71"/>
                <a:gd name="T2" fmla="*/ 162 w 203"/>
                <a:gd name="T3" fmla="*/ 70 h 71"/>
                <a:gd name="T4" fmla="*/ 126 w 203"/>
                <a:gd name="T5" fmla="*/ 50 h 71"/>
                <a:gd name="T6" fmla="*/ 80 w 203"/>
                <a:gd name="T7" fmla="*/ 68 h 71"/>
                <a:gd name="T8" fmla="*/ 74 w 203"/>
                <a:gd name="T9" fmla="*/ 68 h 71"/>
                <a:gd name="T10" fmla="*/ 45 w 203"/>
                <a:gd name="T11" fmla="*/ 43 h 71"/>
                <a:gd name="T12" fmla="*/ 8 w 203"/>
                <a:gd name="T13" fmla="*/ 57 h 71"/>
                <a:gd name="T14" fmla="*/ 1 w 203"/>
                <a:gd name="T15" fmla="*/ 54 h 71"/>
                <a:gd name="T16" fmla="*/ 4 w 203"/>
                <a:gd name="T17" fmla="*/ 46 h 71"/>
                <a:gd name="T18" fmla="*/ 82 w 203"/>
                <a:gd name="T19" fmla="*/ 7 h 71"/>
                <a:gd name="T20" fmla="*/ 87 w 203"/>
                <a:gd name="T21" fmla="*/ 7 h 71"/>
                <a:gd name="T22" fmla="*/ 109 w 203"/>
                <a:gd name="T23" fmla="*/ 18 h 71"/>
                <a:gd name="T24" fmla="*/ 158 w 203"/>
                <a:gd name="T25" fmla="*/ 0 h 71"/>
                <a:gd name="T26" fmla="*/ 162 w 203"/>
                <a:gd name="T27" fmla="*/ 1 h 71"/>
                <a:gd name="T28" fmla="*/ 200 w 203"/>
                <a:gd name="T29" fmla="*/ 19 h 71"/>
                <a:gd name="T30" fmla="*/ 203 w 203"/>
                <a:gd name="T31" fmla="*/ 23 h 71"/>
                <a:gd name="T32" fmla="*/ 202 w 203"/>
                <a:gd name="T33" fmla="*/ 28 h 71"/>
                <a:gd name="T34" fmla="*/ 169 w 203"/>
                <a:gd name="T35" fmla="*/ 69 h 71"/>
                <a:gd name="T36" fmla="*/ 165 w 203"/>
                <a:gd name="T37" fmla="*/ 71 h 71"/>
                <a:gd name="T38" fmla="*/ 127 w 203"/>
                <a:gd name="T39" fmla="*/ 38 h 71"/>
                <a:gd name="T40" fmla="*/ 130 w 203"/>
                <a:gd name="T41" fmla="*/ 38 h 71"/>
                <a:gd name="T42" fmla="*/ 163 w 203"/>
                <a:gd name="T43" fmla="*/ 58 h 71"/>
                <a:gd name="T44" fmla="*/ 188 w 203"/>
                <a:gd name="T45" fmla="*/ 27 h 71"/>
                <a:gd name="T46" fmla="*/ 159 w 203"/>
                <a:gd name="T47" fmla="*/ 12 h 71"/>
                <a:gd name="T48" fmla="*/ 110 w 203"/>
                <a:gd name="T49" fmla="*/ 30 h 71"/>
                <a:gd name="T50" fmla="*/ 106 w 203"/>
                <a:gd name="T51" fmla="*/ 30 h 71"/>
                <a:gd name="T52" fmla="*/ 84 w 203"/>
                <a:gd name="T53" fmla="*/ 19 h 71"/>
                <a:gd name="T54" fmla="*/ 53 w 203"/>
                <a:gd name="T55" fmla="*/ 35 h 71"/>
                <a:gd name="T56" fmla="*/ 79 w 203"/>
                <a:gd name="T57" fmla="*/ 56 h 71"/>
                <a:gd name="T58" fmla="*/ 125 w 203"/>
                <a:gd name="T59" fmla="*/ 38 h 71"/>
                <a:gd name="T60" fmla="*/ 127 w 203"/>
                <a:gd name="T61" fmla="*/ 38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3" h="71">
                  <a:moveTo>
                    <a:pt x="165" y="71"/>
                  </a:moveTo>
                  <a:cubicBezTo>
                    <a:pt x="164" y="71"/>
                    <a:pt x="163" y="71"/>
                    <a:pt x="162" y="70"/>
                  </a:cubicBezTo>
                  <a:cubicBezTo>
                    <a:pt x="126" y="50"/>
                    <a:pt x="126" y="50"/>
                    <a:pt x="126" y="50"/>
                  </a:cubicBezTo>
                  <a:cubicBezTo>
                    <a:pt x="80" y="68"/>
                    <a:pt x="80" y="68"/>
                    <a:pt x="80" y="68"/>
                  </a:cubicBezTo>
                  <a:cubicBezTo>
                    <a:pt x="78" y="69"/>
                    <a:pt x="76" y="69"/>
                    <a:pt x="74" y="68"/>
                  </a:cubicBezTo>
                  <a:cubicBezTo>
                    <a:pt x="45" y="43"/>
                    <a:pt x="45" y="43"/>
                    <a:pt x="45" y="43"/>
                  </a:cubicBezTo>
                  <a:cubicBezTo>
                    <a:pt x="8" y="57"/>
                    <a:pt x="8" y="57"/>
                    <a:pt x="8" y="57"/>
                  </a:cubicBezTo>
                  <a:cubicBezTo>
                    <a:pt x="5" y="58"/>
                    <a:pt x="2" y="57"/>
                    <a:pt x="1" y="54"/>
                  </a:cubicBezTo>
                  <a:cubicBezTo>
                    <a:pt x="0" y="51"/>
                    <a:pt x="1" y="48"/>
                    <a:pt x="4" y="46"/>
                  </a:cubicBezTo>
                  <a:cubicBezTo>
                    <a:pt x="82" y="7"/>
                    <a:pt x="82" y="7"/>
                    <a:pt x="82" y="7"/>
                  </a:cubicBezTo>
                  <a:cubicBezTo>
                    <a:pt x="83" y="6"/>
                    <a:pt x="85" y="6"/>
                    <a:pt x="87" y="7"/>
                  </a:cubicBezTo>
                  <a:cubicBezTo>
                    <a:pt x="109" y="18"/>
                    <a:pt x="109" y="18"/>
                    <a:pt x="109" y="18"/>
                  </a:cubicBezTo>
                  <a:cubicBezTo>
                    <a:pt x="158" y="0"/>
                    <a:pt x="158" y="0"/>
                    <a:pt x="158" y="0"/>
                  </a:cubicBezTo>
                  <a:cubicBezTo>
                    <a:pt x="159" y="0"/>
                    <a:pt x="161" y="0"/>
                    <a:pt x="162" y="1"/>
                  </a:cubicBezTo>
                  <a:cubicBezTo>
                    <a:pt x="200" y="19"/>
                    <a:pt x="200" y="19"/>
                    <a:pt x="200" y="19"/>
                  </a:cubicBezTo>
                  <a:cubicBezTo>
                    <a:pt x="202" y="20"/>
                    <a:pt x="203" y="22"/>
                    <a:pt x="203" y="23"/>
                  </a:cubicBezTo>
                  <a:cubicBezTo>
                    <a:pt x="203" y="25"/>
                    <a:pt x="203" y="27"/>
                    <a:pt x="202" y="28"/>
                  </a:cubicBezTo>
                  <a:cubicBezTo>
                    <a:pt x="169" y="69"/>
                    <a:pt x="169" y="69"/>
                    <a:pt x="169" y="69"/>
                  </a:cubicBezTo>
                  <a:cubicBezTo>
                    <a:pt x="168" y="71"/>
                    <a:pt x="166" y="71"/>
                    <a:pt x="165" y="71"/>
                  </a:cubicBezTo>
                  <a:close/>
                  <a:moveTo>
                    <a:pt x="127" y="38"/>
                  </a:moveTo>
                  <a:cubicBezTo>
                    <a:pt x="128" y="38"/>
                    <a:pt x="129" y="38"/>
                    <a:pt x="130" y="38"/>
                  </a:cubicBezTo>
                  <a:cubicBezTo>
                    <a:pt x="163" y="58"/>
                    <a:pt x="163" y="58"/>
                    <a:pt x="163" y="58"/>
                  </a:cubicBezTo>
                  <a:cubicBezTo>
                    <a:pt x="188" y="27"/>
                    <a:pt x="188" y="27"/>
                    <a:pt x="188" y="27"/>
                  </a:cubicBezTo>
                  <a:cubicBezTo>
                    <a:pt x="159" y="12"/>
                    <a:pt x="159" y="12"/>
                    <a:pt x="159" y="12"/>
                  </a:cubicBezTo>
                  <a:cubicBezTo>
                    <a:pt x="110" y="30"/>
                    <a:pt x="110" y="30"/>
                    <a:pt x="110" y="30"/>
                  </a:cubicBezTo>
                  <a:cubicBezTo>
                    <a:pt x="109" y="31"/>
                    <a:pt x="107" y="31"/>
                    <a:pt x="106" y="30"/>
                  </a:cubicBezTo>
                  <a:cubicBezTo>
                    <a:pt x="84" y="19"/>
                    <a:pt x="84" y="19"/>
                    <a:pt x="84" y="19"/>
                  </a:cubicBezTo>
                  <a:cubicBezTo>
                    <a:pt x="53" y="35"/>
                    <a:pt x="53" y="35"/>
                    <a:pt x="53" y="35"/>
                  </a:cubicBezTo>
                  <a:cubicBezTo>
                    <a:pt x="79" y="56"/>
                    <a:pt x="79" y="56"/>
                    <a:pt x="79" y="56"/>
                  </a:cubicBezTo>
                  <a:cubicBezTo>
                    <a:pt x="125" y="38"/>
                    <a:pt x="125" y="38"/>
                    <a:pt x="125" y="38"/>
                  </a:cubicBezTo>
                  <a:cubicBezTo>
                    <a:pt x="125" y="38"/>
                    <a:pt x="126" y="38"/>
                    <a:pt x="127" y="3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5" name="Freeform 149"/>
            <p:cNvSpPr/>
            <p:nvPr/>
          </p:nvSpPr>
          <p:spPr bwMode="auto">
            <a:xfrm>
              <a:off x="6167438" y="3535363"/>
              <a:ext cx="174625" cy="190500"/>
            </a:xfrm>
            <a:custGeom>
              <a:avLst/>
              <a:gdLst>
                <a:gd name="T0" fmla="*/ 7 w 46"/>
                <a:gd name="T1" fmla="*/ 50 h 50"/>
                <a:gd name="T2" fmla="*/ 3 w 46"/>
                <a:gd name="T3" fmla="*/ 49 h 50"/>
                <a:gd name="T4" fmla="*/ 2 w 46"/>
                <a:gd name="T5" fmla="*/ 41 h 50"/>
                <a:gd name="T6" fmla="*/ 35 w 46"/>
                <a:gd name="T7" fmla="*/ 3 h 50"/>
                <a:gd name="T8" fmla="*/ 44 w 46"/>
                <a:gd name="T9" fmla="*/ 3 h 50"/>
                <a:gd name="T10" fmla="*/ 44 w 46"/>
                <a:gd name="T11" fmla="*/ 11 h 50"/>
                <a:gd name="T12" fmla="*/ 11 w 46"/>
                <a:gd name="T13" fmla="*/ 48 h 50"/>
                <a:gd name="T14" fmla="*/ 7 w 46"/>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50">
                  <a:moveTo>
                    <a:pt x="7" y="50"/>
                  </a:moveTo>
                  <a:cubicBezTo>
                    <a:pt x="5" y="50"/>
                    <a:pt x="4" y="50"/>
                    <a:pt x="3" y="49"/>
                  </a:cubicBezTo>
                  <a:cubicBezTo>
                    <a:pt x="0" y="47"/>
                    <a:pt x="0" y="43"/>
                    <a:pt x="2" y="41"/>
                  </a:cubicBezTo>
                  <a:cubicBezTo>
                    <a:pt x="35" y="3"/>
                    <a:pt x="35" y="3"/>
                    <a:pt x="35" y="3"/>
                  </a:cubicBezTo>
                  <a:cubicBezTo>
                    <a:pt x="37" y="1"/>
                    <a:pt x="41" y="0"/>
                    <a:pt x="44" y="3"/>
                  </a:cubicBezTo>
                  <a:cubicBezTo>
                    <a:pt x="46" y="5"/>
                    <a:pt x="46" y="8"/>
                    <a:pt x="44" y="11"/>
                  </a:cubicBezTo>
                  <a:cubicBezTo>
                    <a:pt x="11" y="48"/>
                    <a:pt x="11" y="48"/>
                    <a:pt x="11" y="48"/>
                  </a:cubicBezTo>
                  <a:cubicBezTo>
                    <a:pt x="10" y="50"/>
                    <a:pt x="8" y="50"/>
                    <a:pt x="7" y="5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6" name="Freeform 150"/>
            <p:cNvSpPr/>
            <p:nvPr/>
          </p:nvSpPr>
          <p:spPr bwMode="auto">
            <a:xfrm>
              <a:off x="5981700" y="3608388"/>
              <a:ext cx="174625" cy="182563"/>
            </a:xfrm>
            <a:custGeom>
              <a:avLst/>
              <a:gdLst>
                <a:gd name="T0" fmla="*/ 6 w 46"/>
                <a:gd name="T1" fmla="*/ 48 h 48"/>
                <a:gd name="T2" fmla="*/ 2 w 46"/>
                <a:gd name="T3" fmla="*/ 47 h 48"/>
                <a:gd name="T4" fmla="*/ 2 w 46"/>
                <a:gd name="T5" fmla="*/ 39 h 48"/>
                <a:gd name="T6" fmla="*/ 35 w 46"/>
                <a:gd name="T7" fmla="*/ 3 h 48"/>
                <a:gd name="T8" fmla="*/ 43 w 46"/>
                <a:gd name="T9" fmla="*/ 2 h 48"/>
                <a:gd name="T10" fmla="*/ 43 w 46"/>
                <a:gd name="T11" fmla="*/ 10 h 48"/>
                <a:gd name="T12" fmla="*/ 11 w 46"/>
                <a:gd name="T13" fmla="*/ 46 h 48"/>
                <a:gd name="T14" fmla="*/ 6 w 46"/>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48">
                  <a:moveTo>
                    <a:pt x="6" y="48"/>
                  </a:moveTo>
                  <a:cubicBezTo>
                    <a:pt x="5" y="48"/>
                    <a:pt x="3" y="48"/>
                    <a:pt x="2" y="47"/>
                  </a:cubicBezTo>
                  <a:cubicBezTo>
                    <a:pt x="0" y="45"/>
                    <a:pt x="0" y="41"/>
                    <a:pt x="2" y="39"/>
                  </a:cubicBezTo>
                  <a:cubicBezTo>
                    <a:pt x="35" y="3"/>
                    <a:pt x="35" y="3"/>
                    <a:pt x="35" y="3"/>
                  </a:cubicBezTo>
                  <a:cubicBezTo>
                    <a:pt x="37" y="1"/>
                    <a:pt x="40" y="0"/>
                    <a:pt x="43" y="2"/>
                  </a:cubicBezTo>
                  <a:cubicBezTo>
                    <a:pt x="45" y="5"/>
                    <a:pt x="46" y="8"/>
                    <a:pt x="43" y="10"/>
                  </a:cubicBezTo>
                  <a:cubicBezTo>
                    <a:pt x="11" y="46"/>
                    <a:pt x="11" y="46"/>
                    <a:pt x="11" y="46"/>
                  </a:cubicBezTo>
                  <a:cubicBezTo>
                    <a:pt x="9" y="48"/>
                    <a:pt x="8" y="48"/>
                    <a:pt x="6" y="4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77" name="Freeform 67"/>
          <p:cNvSpPr>
            <a:spLocks noEditPoints="1"/>
          </p:cNvSpPr>
          <p:nvPr/>
        </p:nvSpPr>
        <p:spPr bwMode="auto">
          <a:xfrm>
            <a:off x="1969795" y="3140968"/>
            <a:ext cx="833585" cy="858396"/>
          </a:xfrm>
          <a:custGeom>
            <a:avLst/>
            <a:gdLst>
              <a:gd name="T0" fmla="*/ 93 w 186"/>
              <a:gd name="T1" fmla="*/ 191 h 191"/>
              <a:gd name="T2" fmla="*/ 0 w 186"/>
              <a:gd name="T3" fmla="*/ 161 h 191"/>
              <a:gd name="T4" fmla="*/ 63 w 186"/>
              <a:gd name="T5" fmla="*/ 132 h 191"/>
              <a:gd name="T6" fmla="*/ 64 w 186"/>
              <a:gd name="T7" fmla="*/ 143 h 191"/>
              <a:gd name="T8" fmla="*/ 25 w 186"/>
              <a:gd name="T9" fmla="*/ 161 h 191"/>
              <a:gd name="T10" fmla="*/ 93 w 186"/>
              <a:gd name="T11" fmla="*/ 180 h 191"/>
              <a:gd name="T12" fmla="*/ 161 w 186"/>
              <a:gd name="T13" fmla="*/ 161 h 191"/>
              <a:gd name="T14" fmla="*/ 121 w 186"/>
              <a:gd name="T15" fmla="*/ 143 h 191"/>
              <a:gd name="T16" fmla="*/ 122 w 186"/>
              <a:gd name="T17" fmla="*/ 132 h 191"/>
              <a:gd name="T18" fmla="*/ 186 w 186"/>
              <a:gd name="T19" fmla="*/ 161 h 191"/>
              <a:gd name="T20" fmla="*/ 93 w 186"/>
              <a:gd name="T21" fmla="*/ 191 h 191"/>
              <a:gd name="T22" fmla="*/ 105 w 186"/>
              <a:gd name="T23" fmla="*/ 168 h 191"/>
              <a:gd name="T24" fmla="*/ 93 w 186"/>
              <a:gd name="T25" fmla="*/ 168 h 191"/>
              <a:gd name="T26" fmla="*/ 93 w 186"/>
              <a:gd name="T27" fmla="*/ 168 h 191"/>
              <a:gd name="T28" fmla="*/ 81 w 186"/>
              <a:gd name="T29" fmla="*/ 168 h 191"/>
              <a:gd name="T30" fmla="*/ 76 w 186"/>
              <a:gd name="T31" fmla="*/ 108 h 191"/>
              <a:gd name="T32" fmla="*/ 57 w 186"/>
              <a:gd name="T33" fmla="*/ 108 h 191"/>
              <a:gd name="T34" fmla="*/ 57 w 186"/>
              <a:gd name="T35" fmla="*/ 60 h 191"/>
              <a:gd name="T36" fmla="*/ 93 w 186"/>
              <a:gd name="T37" fmla="*/ 49 h 191"/>
              <a:gd name="T38" fmla="*/ 129 w 186"/>
              <a:gd name="T39" fmla="*/ 60 h 191"/>
              <a:gd name="T40" fmla="*/ 129 w 186"/>
              <a:gd name="T41" fmla="*/ 108 h 191"/>
              <a:gd name="T42" fmla="*/ 110 w 186"/>
              <a:gd name="T43" fmla="*/ 108 h 191"/>
              <a:gd name="T44" fmla="*/ 105 w 186"/>
              <a:gd name="T45" fmla="*/ 168 h 191"/>
              <a:gd name="T46" fmla="*/ 92 w 186"/>
              <a:gd name="T47" fmla="*/ 40 h 191"/>
              <a:gd name="T48" fmla="*/ 72 w 186"/>
              <a:gd name="T49" fmla="*/ 20 h 191"/>
              <a:gd name="T50" fmla="*/ 92 w 186"/>
              <a:gd name="T51" fmla="*/ 0 h 191"/>
              <a:gd name="T52" fmla="*/ 112 w 186"/>
              <a:gd name="T53" fmla="*/ 20 h 191"/>
              <a:gd name="T54" fmla="*/ 92 w 186"/>
              <a:gd name="T55" fmla="*/ 4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6" h="191">
                <a:moveTo>
                  <a:pt x="93" y="191"/>
                </a:moveTo>
                <a:cubicBezTo>
                  <a:pt x="42" y="191"/>
                  <a:pt x="0" y="177"/>
                  <a:pt x="0" y="161"/>
                </a:cubicBezTo>
                <a:cubicBezTo>
                  <a:pt x="0" y="148"/>
                  <a:pt x="27" y="136"/>
                  <a:pt x="63" y="132"/>
                </a:cubicBezTo>
                <a:cubicBezTo>
                  <a:pt x="64" y="143"/>
                  <a:pt x="64" y="143"/>
                  <a:pt x="64" y="143"/>
                </a:cubicBezTo>
                <a:cubicBezTo>
                  <a:pt x="42" y="147"/>
                  <a:pt x="25" y="153"/>
                  <a:pt x="25" y="161"/>
                </a:cubicBezTo>
                <a:cubicBezTo>
                  <a:pt x="25" y="172"/>
                  <a:pt x="60" y="180"/>
                  <a:pt x="93" y="180"/>
                </a:cubicBezTo>
                <a:cubicBezTo>
                  <a:pt x="126" y="180"/>
                  <a:pt x="161" y="172"/>
                  <a:pt x="161" y="161"/>
                </a:cubicBezTo>
                <a:cubicBezTo>
                  <a:pt x="161" y="153"/>
                  <a:pt x="143" y="147"/>
                  <a:pt x="121" y="143"/>
                </a:cubicBezTo>
                <a:cubicBezTo>
                  <a:pt x="122" y="132"/>
                  <a:pt x="122" y="132"/>
                  <a:pt x="122" y="132"/>
                </a:cubicBezTo>
                <a:cubicBezTo>
                  <a:pt x="159" y="136"/>
                  <a:pt x="186" y="148"/>
                  <a:pt x="186" y="161"/>
                </a:cubicBezTo>
                <a:cubicBezTo>
                  <a:pt x="186" y="177"/>
                  <a:pt x="144" y="191"/>
                  <a:pt x="93" y="191"/>
                </a:cubicBezTo>
                <a:close/>
                <a:moveTo>
                  <a:pt x="105" y="168"/>
                </a:moveTo>
                <a:cubicBezTo>
                  <a:pt x="93" y="168"/>
                  <a:pt x="93" y="168"/>
                  <a:pt x="93" y="168"/>
                </a:cubicBezTo>
                <a:cubicBezTo>
                  <a:pt x="93" y="168"/>
                  <a:pt x="93" y="168"/>
                  <a:pt x="93" y="168"/>
                </a:cubicBezTo>
                <a:cubicBezTo>
                  <a:pt x="81" y="168"/>
                  <a:pt x="81" y="168"/>
                  <a:pt x="81" y="168"/>
                </a:cubicBezTo>
                <a:cubicBezTo>
                  <a:pt x="76" y="108"/>
                  <a:pt x="76" y="108"/>
                  <a:pt x="76" y="108"/>
                </a:cubicBezTo>
                <a:cubicBezTo>
                  <a:pt x="57" y="108"/>
                  <a:pt x="57" y="108"/>
                  <a:pt x="57" y="108"/>
                </a:cubicBezTo>
                <a:cubicBezTo>
                  <a:pt x="57" y="108"/>
                  <a:pt x="57" y="74"/>
                  <a:pt x="57" y="60"/>
                </a:cubicBezTo>
                <a:cubicBezTo>
                  <a:pt x="57" y="47"/>
                  <a:pt x="90" y="49"/>
                  <a:pt x="93" y="49"/>
                </a:cubicBezTo>
                <a:cubicBezTo>
                  <a:pt x="96" y="49"/>
                  <a:pt x="129" y="47"/>
                  <a:pt x="129" y="60"/>
                </a:cubicBezTo>
                <a:cubicBezTo>
                  <a:pt x="129" y="74"/>
                  <a:pt x="129" y="108"/>
                  <a:pt x="129" y="108"/>
                </a:cubicBezTo>
                <a:cubicBezTo>
                  <a:pt x="110" y="108"/>
                  <a:pt x="110" y="108"/>
                  <a:pt x="110" y="108"/>
                </a:cubicBezTo>
                <a:lnTo>
                  <a:pt x="105" y="168"/>
                </a:lnTo>
                <a:close/>
                <a:moveTo>
                  <a:pt x="92" y="40"/>
                </a:moveTo>
                <a:cubicBezTo>
                  <a:pt x="81" y="40"/>
                  <a:pt x="72" y="31"/>
                  <a:pt x="72" y="20"/>
                </a:cubicBezTo>
                <a:cubicBezTo>
                  <a:pt x="72" y="9"/>
                  <a:pt x="81" y="0"/>
                  <a:pt x="92" y="0"/>
                </a:cubicBezTo>
                <a:cubicBezTo>
                  <a:pt x="103" y="0"/>
                  <a:pt x="112" y="9"/>
                  <a:pt x="112" y="20"/>
                </a:cubicBezTo>
                <a:cubicBezTo>
                  <a:pt x="112" y="31"/>
                  <a:pt x="103" y="40"/>
                  <a:pt x="92" y="40"/>
                </a:cubicBezTo>
                <a:close/>
              </a:path>
            </a:pathLst>
          </a:custGeom>
          <a:solidFill>
            <a:srgbClr val="3CCCC7"/>
          </a:solidFill>
          <a:ln>
            <a:noFill/>
          </a:ln>
        </p:spPr>
        <p:txBody>
          <a:bodyPr vert="horz" wrap="square" lIns="91440" tIns="45720" rIns="91440" bIns="45720" numCol="1" anchor="t" anchorCtr="0" compatLnSpc="1"/>
          <a:lstStyle/>
          <a:p>
            <a:endParaRPr lang="zh-CN" altLang="en-US"/>
          </a:p>
        </p:txBody>
      </p:sp>
      <p:sp>
        <p:nvSpPr>
          <p:cNvPr id="78" name="文本框 9"/>
          <p:cNvSpPr txBox="1"/>
          <p:nvPr/>
        </p:nvSpPr>
        <p:spPr>
          <a:xfrm>
            <a:off x="5089475" y="2423242"/>
            <a:ext cx="2088232" cy="346249"/>
          </a:xfrm>
          <a:prstGeom prst="rect">
            <a:avLst/>
          </a:prstGeom>
          <a:noFill/>
        </p:spPr>
        <p:txBody>
          <a:bodyPr wrap="square" lIns="68580" tIns="34290" rIns="68580" bIns="34290" rtlCol="0">
            <a:spAutoFit/>
          </a:bodyPr>
          <a:lstStyle/>
          <a:p>
            <a:pPr marL="0" lvl="1" algn="ctr"/>
            <a:r>
              <a:rPr lang="zh-CN" altLang="en-US" b="1" smtClean="0">
                <a:solidFill>
                  <a:srgbClr val="3CCCC7"/>
                </a:solidFill>
                <a:latin typeface="微软雅黑" panose="020B0503020204020204" pitchFamily="34" charset="-122"/>
                <a:ea typeface="微软雅黑" panose="020B0503020204020204" pitchFamily="34" charset="-122"/>
              </a:rPr>
              <a:t>项目对接业务员</a:t>
            </a:r>
            <a:endParaRPr lang="zh-CN" altLang="en-US" b="1" dirty="0">
              <a:solidFill>
                <a:srgbClr val="3CCCC7"/>
              </a:solidFill>
              <a:latin typeface="微软雅黑" panose="020B0503020204020204" pitchFamily="34" charset="-122"/>
              <a:ea typeface="微软雅黑" panose="020B0503020204020204" pitchFamily="34" charset="-122"/>
            </a:endParaRPr>
          </a:p>
        </p:txBody>
      </p:sp>
      <p:sp>
        <p:nvSpPr>
          <p:cNvPr id="79" name="文本框 9"/>
          <p:cNvSpPr txBox="1"/>
          <p:nvPr/>
        </p:nvSpPr>
        <p:spPr>
          <a:xfrm>
            <a:off x="5377507" y="2770678"/>
            <a:ext cx="1656184" cy="844847"/>
          </a:xfrm>
          <a:prstGeom prst="rect">
            <a:avLst/>
          </a:prstGeom>
          <a:noFill/>
        </p:spPr>
        <p:txBody>
          <a:bodyPr wrap="square" lIns="68580" tIns="34290" rIns="68580" bIns="34290" rtlCol="0">
            <a:spAutoFit/>
          </a:bodyPr>
          <a:lstStyle/>
          <a:p>
            <a:pPr>
              <a:lnSpc>
                <a:spcPct val="120000"/>
              </a:lnSpc>
              <a:spcBef>
                <a:spcPct val="0"/>
              </a:spcBef>
              <a:buNone/>
            </a:pP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理解云易创的服务思路，服务于对接外包客户</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4" name="直接连接符 3"/>
          <p:cNvCxnSpPr>
            <a:stCxn id="74" idx="7"/>
            <a:endCxn id="77" idx="6"/>
          </p:cNvCxnSpPr>
          <p:nvPr/>
        </p:nvCxnSpPr>
        <p:spPr>
          <a:xfrm flipH="1">
            <a:off x="2691339" y="2182312"/>
            <a:ext cx="2801425" cy="1682225"/>
          </a:xfrm>
          <a:prstGeom prst="line">
            <a:avLst/>
          </a:prstGeom>
          <a:ln>
            <a:solidFill>
              <a:srgbClr val="3CCCC7"/>
            </a:solidFill>
            <a:prstDash val="dash"/>
          </a:ln>
        </p:spPr>
        <p:style>
          <a:lnRef idx="1">
            <a:schemeClr val="accent1"/>
          </a:lnRef>
          <a:fillRef idx="0">
            <a:schemeClr val="accent1"/>
          </a:fillRef>
          <a:effectRef idx="0">
            <a:schemeClr val="accent1"/>
          </a:effectRef>
          <a:fontRef idx="minor">
            <a:schemeClr val="tx1"/>
          </a:fontRef>
        </p:style>
      </p:cxnSp>
      <p:sp>
        <p:nvSpPr>
          <p:cNvPr id="80" name="文本框 9"/>
          <p:cNvSpPr txBox="1"/>
          <p:nvPr/>
        </p:nvSpPr>
        <p:spPr>
          <a:xfrm>
            <a:off x="1547274" y="4149080"/>
            <a:ext cx="1592809" cy="346249"/>
          </a:xfrm>
          <a:prstGeom prst="rect">
            <a:avLst/>
          </a:prstGeom>
          <a:noFill/>
        </p:spPr>
        <p:txBody>
          <a:bodyPr wrap="square" lIns="68580" tIns="34290" rIns="68580" bIns="34290" rtlCol="0">
            <a:spAutoFit/>
          </a:bodyPr>
          <a:lstStyle/>
          <a:p>
            <a:pPr marL="0" lvl="1" algn="ctr"/>
            <a:r>
              <a:rPr lang="zh-CN" altLang="en-US" b="1" smtClean="0">
                <a:solidFill>
                  <a:srgbClr val="3CCCC7"/>
                </a:solidFill>
                <a:latin typeface="微软雅黑" panose="020B0503020204020204" pitchFamily="34" charset="-122"/>
                <a:ea typeface="微软雅黑" panose="020B0503020204020204" pitchFamily="34" charset="-122"/>
              </a:rPr>
              <a:t>产品设计经理</a:t>
            </a:r>
            <a:endParaRPr lang="zh-CN" altLang="en-US" b="1" dirty="0">
              <a:solidFill>
                <a:srgbClr val="3CCCC7"/>
              </a:solidFill>
              <a:latin typeface="微软雅黑" panose="020B0503020204020204" pitchFamily="34" charset="-122"/>
              <a:ea typeface="微软雅黑" panose="020B0503020204020204" pitchFamily="34" charset="-122"/>
            </a:endParaRPr>
          </a:p>
        </p:txBody>
      </p:sp>
      <p:sp>
        <p:nvSpPr>
          <p:cNvPr id="81" name="文本框 9"/>
          <p:cNvSpPr txBox="1"/>
          <p:nvPr/>
        </p:nvSpPr>
        <p:spPr>
          <a:xfrm>
            <a:off x="1561083" y="4496516"/>
            <a:ext cx="1656184" cy="586314"/>
          </a:xfrm>
          <a:prstGeom prst="rect">
            <a:avLst/>
          </a:prstGeom>
          <a:noFill/>
        </p:spPr>
        <p:txBody>
          <a:bodyPr wrap="square" lIns="68580" tIns="34290" rIns="68580" bIns="34290" rtlCol="0">
            <a:spAutoFit/>
          </a:bodyPr>
          <a:lstStyle/>
          <a:p>
            <a:pPr>
              <a:lnSpc>
                <a:spcPct val="120000"/>
              </a:lnSpc>
              <a:spcBef>
                <a:spcPct val="0"/>
              </a:spcBef>
              <a:buNone/>
            </a:pP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专注于签约订单后，为用户设计产品</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6" name="直接连接符 5"/>
          <p:cNvCxnSpPr>
            <a:stCxn id="77" idx="9"/>
            <a:endCxn id="82" idx="1"/>
          </p:cNvCxnSpPr>
          <p:nvPr/>
        </p:nvCxnSpPr>
        <p:spPr>
          <a:xfrm>
            <a:off x="2803380" y="3864537"/>
            <a:ext cx="2838823" cy="938458"/>
          </a:xfrm>
          <a:prstGeom prst="line">
            <a:avLst/>
          </a:prstGeom>
          <a:ln>
            <a:solidFill>
              <a:srgbClr val="3CCCC7"/>
            </a:solidFill>
            <a:prstDash val="dash"/>
          </a:ln>
        </p:spPr>
        <p:style>
          <a:lnRef idx="1">
            <a:schemeClr val="accent1"/>
          </a:lnRef>
          <a:fillRef idx="0">
            <a:schemeClr val="accent1"/>
          </a:fillRef>
          <a:effectRef idx="0">
            <a:schemeClr val="accent1"/>
          </a:effectRef>
          <a:fontRef idx="minor">
            <a:schemeClr val="tx1"/>
          </a:fontRef>
        </p:style>
      </p:cxnSp>
      <p:sp>
        <p:nvSpPr>
          <p:cNvPr id="82" name="Freeform 67"/>
          <p:cNvSpPr>
            <a:spLocks noEditPoints="1"/>
          </p:cNvSpPr>
          <p:nvPr/>
        </p:nvSpPr>
        <p:spPr bwMode="auto">
          <a:xfrm>
            <a:off x="5642203" y="4079426"/>
            <a:ext cx="833585" cy="858396"/>
          </a:xfrm>
          <a:custGeom>
            <a:avLst/>
            <a:gdLst>
              <a:gd name="T0" fmla="*/ 93 w 186"/>
              <a:gd name="T1" fmla="*/ 191 h 191"/>
              <a:gd name="T2" fmla="*/ 0 w 186"/>
              <a:gd name="T3" fmla="*/ 161 h 191"/>
              <a:gd name="T4" fmla="*/ 63 w 186"/>
              <a:gd name="T5" fmla="*/ 132 h 191"/>
              <a:gd name="T6" fmla="*/ 64 w 186"/>
              <a:gd name="T7" fmla="*/ 143 h 191"/>
              <a:gd name="T8" fmla="*/ 25 w 186"/>
              <a:gd name="T9" fmla="*/ 161 h 191"/>
              <a:gd name="T10" fmla="*/ 93 w 186"/>
              <a:gd name="T11" fmla="*/ 180 h 191"/>
              <a:gd name="T12" fmla="*/ 161 w 186"/>
              <a:gd name="T13" fmla="*/ 161 h 191"/>
              <a:gd name="T14" fmla="*/ 121 w 186"/>
              <a:gd name="T15" fmla="*/ 143 h 191"/>
              <a:gd name="T16" fmla="*/ 122 w 186"/>
              <a:gd name="T17" fmla="*/ 132 h 191"/>
              <a:gd name="T18" fmla="*/ 186 w 186"/>
              <a:gd name="T19" fmla="*/ 161 h 191"/>
              <a:gd name="T20" fmla="*/ 93 w 186"/>
              <a:gd name="T21" fmla="*/ 191 h 191"/>
              <a:gd name="T22" fmla="*/ 105 w 186"/>
              <a:gd name="T23" fmla="*/ 168 h 191"/>
              <a:gd name="T24" fmla="*/ 93 w 186"/>
              <a:gd name="T25" fmla="*/ 168 h 191"/>
              <a:gd name="T26" fmla="*/ 93 w 186"/>
              <a:gd name="T27" fmla="*/ 168 h 191"/>
              <a:gd name="T28" fmla="*/ 81 w 186"/>
              <a:gd name="T29" fmla="*/ 168 h 191"/>
              <a:gd name="T30" fmla="*/ 76 w 186"/>
              <a:gd name="T31" fmla="*/ 108 h 191"/>
              <a:gd name="T32" fmla="*/ 57 w 186"/>
              <a:gd name="T33" fmla="*/ 108 h 191"/>
              <a:gd name="T34" fmla="*/ 57 w 186"/>
              <a:gd name="T35" fmla="*/ 60 h 191"/>
              <a:gd name="T36" fmla="*/ 93 w 186"/>
              <a:gd name="T37" fmla="*/ 49 h 191"/>
              <a:gd name="T38" fmla="*/ 129 w 186"/>
              <a:gd name="T39" fmla="*/ 60 h 191"/>
              <a:gd name="T40" fmla="*/ 129 w 186"/>
              <a:gd name="T41" fmla="*/ 108 h 191"/>
              <a:gd name="T42" fmla="*/ 110 w 186"/>
              <a:gd name="T43" fmla="*/ 108 h 191"/>
              <a:gd name="T44" fmla="*/ 105 w 186"/>
              <a:gd name="T45" fmla="*/ 168 h 191"/>
              <a:gd name="T46" fmla="*/ 92 w 186"/>
              <a:gd name="T47" fmla="*/ 40 h 191"/>
              <a:gd name="T48" fmla="*/ 72 w 186"/>
              <a:gd name="T49" fmla="*/ 20 h 191"/>
              <a:gd name="T50" fmla="*/ 92 w 186"/>
              <a:gd name="T51" fmla="*/ 0 h 191"/>
              <a:gd name="T52" fmla="*/ 112 w 186"/>
              <a:gd name="T53" fmla="*/ 20 h 191"/>
              <a:gd name="T54" fmla="*/ 92 w 186"/>
              <a:gd name="T55" fmla="*/ 4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6" h="191">
                <a:moveTo>
                  <a:pt x="93" y="191"/>
                </a:moveTo>
                <a:cubicBezTo>
                  <a:pt x="42" y="191"/>
                  <a:pt x="0" y="177"/>
                  <a:pt x="0" y="161"/>
                </a:cubicBezTo>
                <a:cubicBezTo>
                  <a:pt x="0" y="148"/>
                  <a:pt x="27" y="136"/>
                  <a:pt x="63" y="132"/>
                </a:cubicBezTo>
                <a:cubicBezTo>
                  <a:pt x="64" y="143"/>
                  <a:pt x="64" y="143"/>
                  <a:pt x="64" y="143"/>
                </a:cubicBezTo>
                <a:cubicBezTo>
                  <a:pt x="42" y="147"/>
                  <a:pt x="25" y="153"/>
                  <a:pt x="25" y="161"/>
                </a:cubicBezTo>
                <a:cubicBezTo>
                  <a:pt x="25" y="172"/>
                  <a:pt x="60" y="180"/>
                  <a:pt x="93" y="180"/>
                </a:cubicBezTo>
                <a:cubicBezTo>
                  <a:pt x="126" y="180"/>
                  <a:pt x="161" y="172"/>
                  <a:pt x="161" y="161"/>
                </a:cubicBezTo>
                <a:cubicBezTo>
                  <a:pt x="161" y="153"/>
                  <a:pt x="143" y="147"/>
                  <a:pt x="121" y="143"/>
                </a:cubicBezTo>
                <a:cubicBezTo>
                  <a:pt x="122" y="132"/>
                  <a:pt x="122" y="132"/>
                  <a:pt x="122" y="132"/>
                </a:cubicBezTo>
                <a:cubicBezTo>
                  <a:pt x="159" y="136"/>
                  <a:pt x="186" y="148"/>
                  <a:pt x="186" y="161"/>
                </a:cubicBezTo>
                <a:cubicBezTo>
                  <a:pt x="186" y="177"/>
                  <a:pt x="144" y="191"/>
                  <a:pt x="93" y="191"/>
                </a:cubicBezTo>
                <a:close/>
                <a:moveTo>
                  <a:pt x="105" y="168"/>
                </a:moveTo>
                <a:cubicBezTo>
                  <a:pt x="93" y="168"/>
                  <a:pt x="93" y="168"/>
                  <a:pt x="93" y="168"/>
                </a:cubicBezTo>
                <a:cubicBezTo>
                  <a:pt x="93" y="168"/>
                  <a:pt x="93" y="168"/>
                  <a:pt x="93" y="168"/>
                </a:cubicBezTo>
                <a:cubicBezTo>
                  <a:pt x="81" y="168"/>
                  <a:pt x="81" y="168"/>
                  <a:pt x="81" y="168"/>
                </a:cubicBezTo>
                <a:cubicBezTo>
                  <a:pt x="76" y="108"/>
                  <a:pt x="76" y="108"/>
                  <a:pt x="76" y="108"/>
                </a:cubicBezTo>
                <a:cubicBezTo>
                  <a:pt x="57" y="108"/>
                  <a:pt x="57" y="108"/>
                  <a:pt x="57" y="108"/>
                </a:cubicBezTo>
                <a:cubicBezTo>
                  <a:pt x="57" y="108"/>
                  <a:pt x="57" y="74"/>
                  <a:pt x="57" y="60"/>
                </a:cubicBezTo>
                <a:cubicBezTo>
                  <a:pt x="57" y="47"/>
                  <a:pt x="90" y="49"/>
                  <a:pt x="93" y="49"/>
                </a:cubicBezTo>
                <a:cubicBezTo>
                  <a:pt x="96" y="49"/>
                  <a:pt x="129" y="47"/>
                  <a:pt x="129" y="60"/>
                </a:cubicBezTo>
                <a:cubicBezTo>
                  <a:pt x="129" y="74"/>
                  <a:pt x="129" y="108"/>
                  <a:pt x="129" y="108"/>
                </a:cubicBezTo>
                <a:cubicBezTo>
                  <a:pt x="110" y="108"/>
                  <a:pt x="110" y="108"/>
                  <a:pt x="110" y="108"/>
                </a:cubicBezTo>
                <a:lnTo>
                  <a:pt x="105" y="168"/>
                </a:lnTo>
                <a:close/>
                <a:moveTo>
                  <a:pt x="92" y="40"/>
                </a:moveTo>
                <a:cubicBezTo>
                  <a:pt x="81" y="40"/>
                  <a:pt x="72" y="31"/>
                  <a:pt x="72" y="20"/>
                </a:cubicBezTo>
                <a:cubicBezTo>
                  <a:pt x="72" y="9"/>
                  <a:pt x="81" y="0"/>
                  <a:pt x="92" y="0"/>
                </a:cubicBezTo>
                <a:cubicBezTo>
                  <a:pt x="103" y="0"/>
                  <a:pt x="112" y="9"/>
                  <a:pt x="112" y="20"/>
                </a:cubicBezTo>
                <a:cubicBezTo>
                  <a:pt x="112" y="31"/>
                  <a:pt x="103" y="40"/>
                  <a:pt x="92" y="40"/>
                </a:cubicBezTo>
                <a:close/>
              </a:path>
            </a:pathLst>
          </a:custGeom>
          <a:solidFill>
            <a:srgbClr val="3CCCC7"/>
          </a:solidFill>
          <a:ln>
            <a:noFill/>
          </a:ln>
        </p:spPr>
        <p:txBody>
          <a:bodyPr vert="horz" wrap="square" lIns="91440" tIns="45720" rIns="91440" bIns="45720" numCol="1" anchor="t" anchorCtr="0" compatLnSpc="1"/>
          <a:lstStyle/>
          <a:p>
            <a:endParaRPr lang="zh-CN" altLang="en-US"/>
          </a:p>
        </p:txBody>
      </p:sp>
      <p:sp>
        <p:nvSpPr>
          <p:cNvPr id="83" name="文本框 9"/>
          <p:cNvSpPr txBox="1"/>
          <p:nvPr/>
        </p:nvSpPr>
        <p:spPr>
          <a:xfrm>
            <a:off x="5305499" y="5087538"/>
            <a:ext cx="1368152" cy="623248"/>
          </a:xfrm>
          <a:prstGeom prst="rect">
            <a:avLst/>
          </a:prstGeom>
          <a:noFill/>
        </p:spPr>
        <p:txBody>
          <a:bodyPr wrap="square" lIns="68580" tIns="34290" rIns="68580" bIns="34290" rtlCol="0">
            <a:spAutoFit/>
          </a:bodyPr>
          <a:lstStyle/>
          <a:p>
            <a:pPr marL="0" lvl="1" algn="ctr"/>
            <a:r>
              <a:rPr lang="zh-CN" altLang="en-US" b="1" dirty="0" smtClean="0">
                <a:solidFill>
                  <a:srgbClr val="3CCCC7"/>
                </a:solidFill>
                <a:latin typeface="微软雅黑" panose="020B0503020204020204" pitchFamily="34" charset="-122"/>
                <a:ea typeface="微软雅黑" panose="020B0503020204020204" pitchFamily="34" charset="-122"/>
              </a:rPr>
              <a:t>前端开发</a:t>
            </a:r>
            <a:endParaRPr lang="en-US" altLang="zh-CN" b="1" dirty="0" smtClean="0">
              <a:solidFill>
                <a:srgbClr val="3CCCC7"/>
              </a:solidFill>
              <a:latin typeface="微软雅黑" panose="020B0503020204020204" pitchFamily="34" charset="-122"/>
              <a:ea typeface="微软雅黑" panose="020B0503020204020204" pitchFamily="34" charset="-122"/>
            </a:endParaRPr>
          </a:p>
          <a:p>
            <a:pPr marL="0" lvl="1" algn="ctr"/>
            <a:r>
              <a:rPr lang="zh-CN" altLang="en-US" b="1" dirty="0" smtClean="0">
                <a:solidFill>
                  <a:srgbClr val="3CCCC7"/>
                </a:solidFill>
                <a:latin typeface="微软雅黑" panose="020B0503020204020204" pitchFamily="34" charset="-122"/>
                <a:ea typeface="微软雅黑" panose="020B0503020204020204" pitchFamily="34" charset="-122"/>
              </a:rPr>
              <a:t>工程是</a:t>
            </a:r>
            <a:endParaRPr lang="zh-CN" altLang="en-US" b="1" dirty="0">
              <a:solidFill>
                <a:srgbClr val="3CCCC7"/>
              </a:solidFill>
              <a:latin typeface="微软雅黑" panose="020B0503020204020204" pitchFamily="34" charset="-122"/>
              <a:ea typeface="微软雅黑" panose="020B0503020204020204" pitchFamily="34" charset="-122"/>
            </a:endParaRPr>
          </a:p>
        </p:txBody>
      </p:sp>
      <p:sp>
        <p:nvSpPr>
          <p:cNvPr id="84" name="文本框 9"/>
          <p:cNvSpPr txBox="1"/>
          <p:nvPr/>
        </p:nvSpPr>
        <p:spPr>
          <a:xfrm>
            <a:off x="5230903" y="5711902"/>
            <a:ext cx="1656184" cy="305853"/>
          </a:xfrm>
          <a:prstGeom prst="rect">
            <a:avLst/>
          </a:prstGeom>
          <a:noFill/>
        </p:spPr>
        <p:txBody>
          <a:bodyPr wrap="square" lIns="68580" tIns="34290" rIns="68580" bIns="34290" rtlCol="0">
            <a:spAutoFit/>
          </a:bodyPr>
          <a:lstStyle/>
          <a:p>
            <a:pPr>
              <a:lnSpc>
                <a:spcPct val="120000"/>
              </a:lnSpc>
              <a:spcBef>
                <a:spcPct val="0"/>
              </a:spcBef>
              <a:buNone/>
            </a:pP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赚钱的主力人员</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9" name="直接连接符 8"/>
          <p:cNvCxnSpPr>
            <a:stCxn id="82" idx="9"/>
          </p:cNvCxnSpPr>
          <p:nvPr/>
        </p:nvCxnSpPr>
        <p:spPr>
          <a:xfrm flipV="1">
            <a:off x="6475788" y="3860800"/>
            <a:ext cx="2937055" cy="942195"/>
          </a:xfrm>
          <a:prstGeom prst="line">
            <a:avLst/>
          </a:prstGeom>
          <a:ln>
            <a:solidFill>
              <a:srgbClr val="3CCCC7"/>
            </a:solidFill>
            <a:prstDash val="dash"/>
          </a:ln>
        </p:spPr>
        <p:style>
          <a:lnRef idx="1">
            <a:schemeClr val="accent1"/>
          </a:lnRef>
          <a:fillRef idx="0">
            <a:schemeClr val="accent1"/>
          </a:fillRef>
          <a:effectRef idx="0">
            <a:schemeClr val="accent1"/>
          </a:effectRef>
          <a:fontRef idx="minor">
            <a:schemeClr val="tx1"/>
          </a:fontRef>
        </p:style>
      </p:cxnSp>
      <p:sp>
        <p:nvSpPr>
          <p:cNvPr id="85" name="Freeform 67"/>
          <p:cNvSpPr>
            <a:spLocks noEditPoints="1"/>
          </p:cNvSpPr>
          <p:nvPr/>
        </p:nvSpPr>
        <p:spPr bwMode="auto">
          <a:xfrm>
            <a:off x="9314611" y="3140968"/>
            <a:ext cx="833585" cy="858396"/>
          </a:xfrm>
          <a:custGeom>
            <a:avLst/>
            <a:gdLst>
              <a:gd name="T0" fmla="*/ 93 w 186"/>
              <a:gd name="T1" fmla="*/ 191 h 191"/>
              <a:gd name="T2" fmla="*/ 0 w 186"/>
              <a:gd name="T3" fmla="*/ 161 h 191"/>
              <a:gd name="T4" fmla="*/ 63 w 186"/>
              <a:gd name="T5" fmla="*/ 132 h 191"/>
              <a:gd name="T6" fmla="*/ 64 w 186"/>
              <a:gd name="T7" fmla="*/ 143 h 191"/>
              <a:gd name="T8" fmla="*/ 25 w 186"/>
              <a:gd name="T9" fmla="*/ 161 h 191"/>
              <a:gd name="T10" fmla="*/ 93 w 186"/>
              <a:gd name="T11" fmla="*/ 180 h 191"/>
              <a:gd name="T12" fmla="*/ 161 w 186"/>
              <a:gd name="T13" fmla="*/ 161 h 191"/>
              <a:gd name="T14" fmla="*/ 121 w 186"/>
              <a:gd name="T15" fmla="*/ 143 h 191"/>
              <a:gd name="T16" fmla="*/ 122 w 186"/>
              <a:gd name="T17" fmla="*/ 132 h 191"/>
              <a:gd name="T18" fmla="*/ 186 w 186"/>
              <a:gd name="T19" fmla="*/ 161 h 191"/>
              <a:gd name="T20" fmla="*/ 93 w 186"/>
              <a:gd name="T21" fmla="*/ 191 h 191"/>
              <a:gd name="T22" fmla="*/ 105 w 186"/>
              <a:gd name="T23" fmla="*/ 168 h 191"/>
              <a:gd name="T24" fmla="*/ 93 w 186"/>
              <a:gd name="T25" fmla="*/ 168 h 191"/>
              <a:gd name="T26" fmla="*/ 93 w 186"/>
              <a:gd name="T27" fmla="*/ 168 h 191"/>
              <a:gd name="T28" fmla="*/ 81 w 186"/>
              <a:gd name="T29" fmla="*/ 168 h 191"/>
              <a:gd name="T30" fmla="*/ 76 w 186"/>
              <a:gd name="T31" fmla="*/ 108 h 191"/>
              <a:gd name="T32" fmla="*/ 57 w 186"/>
              <a:gd name="T33" fmla="*/ 108 h 191"/>
              <a:gd name="T34" fmla="*/ 57 w 186"/>
              <a:gd name="T35" fmla="*/ 60 h 191"/>
              <a:gd name="T36" fmla="*/ 93 w 186"/>
              <a:gd name="T37" fmla="*/ 49 h 191"/>
              <a:gd name="T38" fmla="*/ 129 w 186"/>
              <a:gd name="T39" fmla="*/ 60 h 191"/>
              <a:gd name="T40" fmla="*/ 129 w 186"/>
              <a:gd name="T41" fmla="*/ 108 h 191"/>
              <a:gd name="T42" fmla="*/ 110 w 186"/>
              <a:gd name="T43" fmla="*/ 108 h 191"/>
              <a:gd name="T44" fmla="*/ 105 w 186"/>
              <a:gd name="T45" fmla="*/ 168 h 191"/>
              <a:gd name="T46" fmla="*/ 92 w 186"/>
              <a:gd name="T47" fmla="*/ 40 h 191"/>
              <a:gd name="T48" fmla="*/ 72 w 186"/>
              <a:gd name="T49" fmla="*/ 20 h 191"/>
              <a:gd name="T50" fmla="*/ 92 w 186"/>
              <a:gd name="T51" fmla="*/ 0 h 191"/>
              <a:gd name="T52" fmla="*/ 112 w 186"/>
              <a:gd name="T53" fmla="*/ 20 h 191"/>
              <a:gd name="T54" fmla="*/ 92 w 186"/>
              <a:gd name="T55" fmla="*/ 4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6" h="191">
                <a:moveTo>
                  <a:pt x="93" y="191"/>
                </a:moveTo>
                <a:cubicBezTo>
                  <a:pt x="42" y="191"/>
                  <a:pt x="0" y="177"/>
                  <a:pt x="0" y="161"/>
                </a:cubicBezTo>
                <a:cubicBezTo>
                  <a:pt x="0" y="148"/>
                  <a:pt x="27" y="136"/>
                  <a:pt x="63" y="132"/>
                </a:cubicBezTo>
                <a:cubicBezTo>
                  <a:pt x="64" y="143"/>
                  <a:pt x="64" y="143"/>
                  <a:pt x="64" y="143"/>
                </a:cubicBezTo>
                <a:cubicBezTo>
                  <a:pt x="42" y="147"/>
                  <a:pt x="25" y="153"/>
                  <a:pt x="25" y="161"/>
                </a:cubicBezTo>
                <a:cubicBezTo>
                  <a:pt x="25" y="172"/>
                  <a:pt x="60" y="180"/>
                  <a:pt x="93" y="180"/>
                </a:cubicBezTo>
                <a:cubicBezTo>
                  <a:pt x="126" y="180"/>
                  <a:pt x="161" y="172"/>
                  <a:pt x="161" y="161"/>
                </a:cubicBezTo>
                <a:cubicBezTo>
                  <a:pt x="161" y="153"/>
                  <a:pt x="143" y="147"/>
                  <a:pt x="121" y="143"/>
                </a:cubicBezTo>
                <a:cubicBezTo>
                  <a:pt x="122" y="132"/>
                  <a:pt x="122" y="132"/>
                  <a:pt x="122" y="132"/>
                </a:cubicBezTo>
                <a:cubicBezTo>
                  <a:pt x="159" y="136"/>
                  <a:pt x="186" y="148"/>
                  <a:pt x="186" y="161"/>
                </a:cubicBezTo>
                <a:cubicBezTo>
                  <a:pt x="186" y="177"/>
                  <a:pt x="144" y="191"/>
                  <a:pt x="93" y="191"/>
                </a:cubicBezTo>
                <a:close/>
                <a:moveTo>
                  <a:pt x="105" y="168"/>
                </a:moveTo>
                <a:cubicBezTo>
                  <a:pt x="93" y="168"/>
                  <a:pt x="93" y="168"/>
                  <a:pt x="93" y="168"/>
                </a:cubicBezTo>
                <a:cubicBezTo>
                  <a:pt x="93" y="168"/>
                  <a:pt x="93" y="168"/>
                  <a:pt x="93" y="168"/>
                </a:cubicBezTo>
                <a:cubicBezTo>
                  <a:pt x="81" y="168"/>
                  <a:pt x="81" y="168"/>
                  <a:pt x="81" y="168"/>
                </a:cubicBezTo>
                <a:cubicBezTo>
                  <a:pt x="76" y="108"/>
                  <a:pt x="76" y="108"/>
                  <a:pt x="76" y="108"/>
                </a:cubicBezTo>
                <a:cubicBezTo>
                  <a:pt x="57" y="108"/>
                  <a:pt x="57" y="108"/>
                  <a:pt x="57" y="108"/>
                </a:cubicBezTo>
                <a:cubicBezTo>
                  <a:pt x="57" y="108"/>
                  <a:pt x="57" y="74"/>
                  <a:pt x="57" y="60"/>
                </a:cubicBezTo>
                <a:cubicBezTo>
                  <a:pt x="57" y="47"/>
                  <a:pt x="90" y="49"/>
                  <a:pt x="93" y="49"/>
                </a:cubicBezTo>
                <a:cubicBezTo>
                  <a:pt x="96" y="49"/>
                  <a:pt x="129" y="47"/>
                  <a:pt x="129" y="60"/>
                </a:cubicBezTo>
                <a:cubicBezTo>
                  <a:pt x="129" y="74"/>
                  <a:pt x="129" y="108"/>
                  <a:pt x="129" y="108"/>
                </a:cubicBezTo>
                <a:cubicBezTo>
                  <a:pt x="110" y="108"/>
                  <a:pt x="110" y="108"/>
                  <a:pt x="110" y="108"/>
                </a:cubicBezTo>
                <a:lnTo>
                  <a:pt x="105" y="168"/>
                </a:lnTo>
                <a:close/>
                <a:moveTo>
                  <a:pt x="92" y="40"/>
                </a:moveTo>
                <a:cubicBezTo>
                  <a:pt x="81" y="40"/>
                  <a:pt x="72" y="31"/>
                  <a:pt x="72" y="20"/>
                </a:cubicBezTo>
                <a:cubicBezTo>
                  <a:pt x="72" y="9"/>
                  <a:pt x="81" y="0"/>
                  <a:pt x="92" y="0"/>
                </a:cubicBezTo>
                <a:cubicBezTo>
                  <a:pt x="103" y="0"/>
                  <a:pt x="112" y="9"/>
                  <a:pt x="112" y="20"/>
                </a:cubicBezTo>
                <a:cubicBezTo>
                  <a:pt x="112" y="31"/>
                  <a:pt x="103" y="40"/>
                  <a:pt x="92" y="40"/>
                </a:cubicBezTo>
                <a:close/>
              </a:path>
            </a:pathLst>
          </a:custGeom>
          <a:solidFill>
            <a:srgbClr val="3CCCC7"/>
          </a:solidFill>
          <a:ln>
            <a:noFill/>
          </a:ln>
        </p:spPr>
        <p:txBody>
          <a:bodyPr vert="horz" wrap="square" lIns="91440" tIns="45720" rIns="91440" bIns="45720" numCol="1" anchor="t" anchorCtr="0" compatLnSpc="1"/>
          <a:lstStyle/>
          <a:p>
            <a:endParaRPr lang="zh-CN" altLang="en-US"/>
          </a:p>
        </p:txBody>
      </p:sp>
      <p:sp>
        <p:nvSpPr>
          <p:cNvPr id="86" name="文本框 9"/>
          <p:cNvSpPr txBox="1"/>
          <p:nvPr/>
        </p:nvSpPr>
        <p:spPr>
          <a:xfrm>
            <a:off x="8761883" y="4149080"/>
            <a:ext cx="1944216" cy="346249"/>
          </a:xfrm>
          <a:prstGeom prst="rect">
            <a:avLst/>
          </a:prstGeom>
          <a:noFill/>
        </p:spPr>
        <p:txBody>
          <a:bodyPr wrap="square" lIns="68580" tIns="34290" rIns="68580" bIns="34290" rtlCol="0">
            <a:spAutoFit/>
          </a:bodyPr>
          <a:lstStyle/>
          <a:p>
            <a:pPr marL="0" lvl="1" algn="ctr"/>
            <a:r>
              <a:rPr lang="zh-CN" altLang="en-US" b="1" smtClean="0">
                <a:solidFill>
                  <a:srgbClr val="3CCCC7"/>
                </a:solidFill>
                <a:latin typeface="微软雅黑" panose="020B0503020204020204" pitchFamily="34" charset="-122"/>
                <a:ea typeface="微软雅黑" panose="020B0503020204020204" pitchFamily="34" charset="-122"/>
              </a:rPr>
              <a:t>设计师兼测试</a:t>
            </a:r>
            <a:endParaRPr lang="zh-CN" altLang="en-US" b="1" dirty="0">
              <a:solidFill>
                <a:srgbClr val="3CCCC7"/>
              </a:solidFill>
              <a:latin typeface="微软雅黑" panose="020B0503020204020204" pitchFamily="34" charset="-122"/>
              <a:ea typeface="微软雅黑" panose="020B0503020204020204" pitchFamily="34" charset="-122"/>
            </a:endParaRPr>
          </a:p>
        </p:txBody>
      </p:sp>
      <p:sp>
        <p:nvSpPr>
          <p:cNvPr id="87" name="文本框 9"/>
          <p:cNvSpPr txBox="1"/>
          <p:nvPr/>
        </p:nvSpPr>
        <p:spPr>
          <a:xfrm>
            <a:off x="8905899" y="4496516"/>
            <a:ext cx="1656184" cy="1103379"/>
          </a:xfrm>
          <a:prstGeom prst="rect">
            <a:avLst/>
          </a:prstGeom>
          <a:noFill/>
        </p:spPr>
        <p:txBody>
          <a:bodyPr wrap="square" lIns="68580" tIns="34290" rIns="68580" bIns="34290" rtlCol="0">
            <a:spAutoFit/>
          </a:bodyPr>
          <a:lstStyle/>
          <a:p>
            <a:pPr>
              <a:lnSpc>
                <a:spcPct val="120000"/>
              </a:lnSpc>
              <a:spcBef>
                <a:spcPct val="0"/>
              </a:spcBef>
              <a:buNone/>
            </a:pP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招聘设计师为用户的产品进行视觉设计，通常也可兼任测试人员</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11" name="直接连接符 10"/>
          <p:cNvCxnSpPr>
            <a:stCxn id="85" idx="4"/>
          </p:cNvCxnSpPr>
          <p:nvPr/>
        </p:nvCxnSpPr>
        <p:spPr>
          <a:xfrm flipH="1" flipV="1">
            <a:off x="6673651" y="2154055"/>
            <a:ext cx="2753001" cy="1710482"/>
          </a:xfrm>
          <a:prstGeom prst="line">
            <a:avLst/>
          </a:prstGeom>
          <a:ln>
            <a:solidFill>
              <a:srgbClr val="3CCCC7"/>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77" idx="9"/>
            <a:endCxn id="85" idx="1"/>
          </p:cNvCxnSpPr>
          <p:nvPr/>
        </p:nvCxnSpPr>
        <p:spPr>
          <a:xfrm>
            <a:off x="2803380" y="3864537"/>
            <a:ext cx="6511231" cy="0"/>
          </a:xfrm>
          <a:prstGeom prst="line">
            <a:avLst/>
          </a:prstGeom>
          <a:ln>
            <a:solidFill>
              <a:srgbClr val="3CCCC7"/>
            </a:solidFill>
            <a:prstDash val="dash"/>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1000"/>
                                        <p:tgtEl>
                                          <p:spTgt spid="72"/>
                                        </p:tgtEl>
                                      </p:cBhvr>
                                    </p:animEffect>
                                    <p:anim calcmode="lin" valueType="num">
                                      <p:cBhvr>
                                        <p:cTn id="8" dur="1000" fill="hold"/>
                                        <p:tgtEl>
                                          <p:spTgt spid="72"/>
                                        </p:tgtEl>
                                        <p:attrNameLst>
                                          <p:attrName>ppt_x</p:attrName>
                                        </p:attrNameLst>
                                      </p:cBhvr>
                                      <p:tavLst>
                                        <p:tav tm="0">
                                          <p:val>
                                            <p:strVal val="#ppt_x"/>
                                          </p:val>
                                        </p:tav>
                                        <p:tav tm="100000">
                                          <p:val>
                                            <p:strVal val="#ppt_x"/>
                                          </p:val>
                                        </p:tav>
                                      </p:tavLst>
                                    </p:anim>
                                    <p:anim calcmode="lin" valueType="num">
                                      <p:cBhvr>
                                        <p:cTn id="9" dur="1000" fill="hold"/>
                                        <p:tgtEl>
                                          <p:spTgt spid="72"/>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78"/>
                                        </p:tgtEl>
                                        <p:attrNameLst>
                                          <p:attrName>style.visibility</p:attrName>
                                        </p:attrNameLst>
                                      </p:cBhvr>
                                      <p:to>
                                        <p:strVal val="visible"/>
                                      </p:to>
                                    </p:set>
                                    <p:anim calcmode="lin" valueType="num">
                                      <p:cBhvr additive="base">
                                        <p:cTn id="12" dur="500" fill="hold"/>
                                        <p:tgtEl>
                                          <p:spTgt spid="78"/>
                                        </p:tgtEl>
                                        <p:attrNameLst>
                                          <p:attrName>ppt_x</p:attrName>
                                        </p:attrNameLst>
                                      </p:cBhvr>
                                      <p:tavLst>
                                        <p:tav tm="0">
                                          <p:val>
                                            <p:strVal val="0-#ppt_w/2"/>
                                          </p:val>
                                        </p:tav>
                                        <p:tav tm="100000">
                                          <p:val>
                                            <p:strVal val="#ppt_x"/>
                                          </p:val>
                                        </p:tav>
                                      </p:tavLst>
                                    </p:anim>
                                    <p:anim calcmode="lin" valueType="num">
                                      <p:cBhvr additive="base">
                                        <p:cTn id="13" dur="500" fill="hold"/>
                                        <p:tgtEl>
                                          <p:spTgt spid="78"/>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79"/>
                                        </p:tgtEl>
                                        <p:attrNameLst>
                                          <p:attrName>style.visibility</p:attrName>
                                        </p:attrNameLst>
                                      </p:cBhvr>
                                      <p:to>
                                        <p:strVal val="visible"/>
                                      </p:to>
                                    </p:set>
                                    <p:anim calcmode="lin" valueType="num">
                                      <p:cBhvr additive="base">
                                        <p:cTn id="16" dur="500" fill="hold"/>
                                        <p:tgtEl>
                                          <p:spTgt spid="79"/>
                                        </p:tgtEl>
                                        <p:attrNameLst>
                                          <p:attrName>ppt_x</p:attrName>
                                        </p:attrNameLst>
                                      </p:cBhvr>
                                      <p:tavLst>
                                        <p:tav tm="0">
                                          <p:val>
                                            <p:strVal val="0-#ppt_w/2"/>
                                          </p:val>
                                        </p:tav>
                                        <p:tav tm="100000">
                                          <p:val>
                                            <p:strVal val="#ppt_x"/>
                                          </p:val>
                                        </p:tav>
                                      </p:tavLst>
                                    </p:anim>
                                    <p:anim calcmode="lin" valueType="num">
                                      <p:cBhvr additive="base">
                                        <p:cTn id="17" dur="500" fill="hold"/>
                                        <p:tgtEl>
                                          <p:spTgt spid="79"/>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2" presetClass="entr" presetSubtype="1"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500"/>
                                        <p:tgtEl>
                                          <p:spTgt spid="4"/>
                                        </p:tgtEl>
                                      </p:cBhvr>
                                    </p:animEffect>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77"/>
                                        </p:tgtEl>
                                        <p:attrNameLst>
                                          <p:attrName>style.visibility</p:attrName>
                                        </p:attrNameLst>
                                      </p:cBhvr>
                                      <p:to>
                                        <p:strVal val="visible"/>
                                      </p:to>
                                    </p:set>
                                    <p:animEffect transition="in" filter="fade">
                                      <p:cBhvr>
                                        <p:cTn id="25" dur="1000"/>
                                        <p:tgtEl>
                                          <p:spTgt spid="77"/>
                                        </p:tgtEl>
                                      </p:cBhvr>
                                    </p:animEffect>
                                    <p:anim calcmode="lin" valueType="num">
                                      <p:cBhvr>
                                        <p:cTn id="26" dur="1000" fill="hold"/>
                                        <p:tgtEl>
                                          <p:spTgt spid="77"/>
                                        </p:tgtEl>
                                        <p:attrNameLst>
                                          <p:attrName>ppt_x</p:attrName>
                                        </p:attrNameLst>
                                      </p:cBhvr>
                                      <p:tavLst>
                                        <p:tav tm="0">
                                          <p:val>
                                            <p:strVal val="#ppt_x"/>
                                          </p:val>
                                        </p:tav>
                                        <p:tav tm="100000">
                                          <p:val>
                                            <p:strVal val="#ppt_x"/>
                                          </p:val>
                                        </p:tav>
                                      </p:tavLst>
                                    </p:anim>
                                    <p:anim calcmode="lin" valueType="num">
                                      <p:cBhvr>
                                        <p:cTn id="27" dur="1000" fill="hold"/>
                                        <p:tgtEl>
                                          <p:spTgt spid="77"/>
                                        </p:tgtEl>
                                        <p:attrNameLst>
                                          <p:attrName>ppt_y</p:attrName>
                                        </p:attrNameLst>
                                      </p:cBhvr>
                                      <p:tavLst>
                                        <p:tav tm="0">
                                          <p:val>
                                            <p:strVal val="#ppt_y+.1"/>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80"/>
                                        </p:tgtEl>
                                        <p:attrNameLst>
                                          <p:attrName>style.visibility</p:attrName>
                                        </p:attrNameLst>
                                      </p:cBhvr>
                                      <p:to>
                                        <p:strVal val="visible"/>
                                      </p:to>
                                    </p:set>
                                    <p:anim calcmode="lin" valueType="num">
                                      <p:cBhvr additive="base">
                                        <p:cTn id="30" dur="500" fill="hold"/>
                                        <p:tgtEl>
                                          <p:spTgt spid="80"/>
                                        </p:tgtEl>
                                        <p:attrNameLst>
                                          <p:attrName>ppt_x</p:attrName>
                                        </p:attrNameLst>
                                      </p:cBhvr>
                                      <p:tavLst>
                                        <p:tav tm="0">
                                          <p:val>
                                            <p:strVal val="0-#ppt_w/2"/>
                                          </p:val>
                                        </p:tav>
                                        <p:tav tm="100000">
                                          <p:val>
                                            <p:strVal val="#ppt_x"/>
                                          </p:val>
                                        </p:tav>
                                      </p:tavLst>
                                    </p:anim>
                                    <p:anim calcmode="lin" valueType="num">
                                      <p:cBhvr additive="base">
                                        <p:cTn id="31" dur="500" fill="hold"/>
                                        <p:tgtEl>
                                          <p:spTgt spid="80"/>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81"/>
                                        </p:tgtEl>
                                        <p:attrNameLst>
                                          <p:attrName>style.visibility</p:attrName>
                                        </p:attrNameLst>
                                      </p:cBhvr>
                                      <p:to>
                                        <p:strVal val="visible"/>
                                      </p:to>
                                    </p:set>
                                    <p:anim calcmode="lin" valueType="num">
                                      <p:cBhvr additive="base">
                                        <p:cTn id="34" dur="500" fill="hold"/>
                                        <p:tgtEl>
                                          <p:spTgt spid="81"/>
                                        </p:tgtEl>
                                        <p:attrNameLst>
                                          <p:attrName>ppt_x</p:attrName>
                                        </p:attrNameLst>
                                      </p:cBhvr>
                                      <p:tavLst>
                                        <p:tav tm="0">
                                          <p:val>
                                            <p:strVal val="0-#ppt_w/2"/>
                                          </p:val>
                                        </p:tav>
                                        <p:tav tm="100000">
                                          <p:val>
                                            <p:strVal val="#ppt_x"/>
                                          </p:val>
                                        </p:tav>
                                      </p:tavLst>
                                    </p:anim>
                                    <p:anim calcmode="lin" valueType="num">
                                      <p:cBhvr additive="base">
                                        <p:cTn id="35" dur="500" fill="hold"/>
                                        <p:tgtEl>
                                          <p:spTgt spid="81"/>
                                        </p:tgtEl>
                                        <p:attrNameLst>
                                          <p:attrName>ppt_y</p:attrName>
                                        </p:attrNameLst>
                                      </p:cBhvr>
                                      <p:tavLst>
                                        <p:tav tm="0">
                                          <p:val>
                                            <p:strVal val="#ppt_y"/>
                                          </p:val>
                                        </p:tav>
                                        <p:tav tm="100000">
                                          <p:val>
                                            <p:strVal val="#ppt_y"/>
                                          </p:val>
                                        </p:tav>
                                      </p:tavLst>
                                    </p:anim>
                                  </p:childTnLst>
                                </p:cTn>
                              </p:par>
                            </p:childTnLst>
                          </p:cTn>
                        </p:par>
                        <p:par>
                          <p:cTn id="36" fill="hold">
                            <p:stCondLst>
                              <p:cond delay="2500"/>
                            </p:stCondLst>
                            <p:childTnLst>
                              <p:par>
                                <p:cTn id="37" presetID="22" presetClass="entr" presetSubtype="1"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up)">
                                      <p:cBhvr>
                                        <p:cTn id="39" dur="500"/>
                                        <p:tgtEl>
                                          <p:spTgt spid="6"/>
                                        </p:tgtEl>
                                      </p:cBhvr>
                                    </p:animEffect>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82"/>
                                        </p:tgtEl>
                                        <p:attrNameLst>
                                          <p:attrName>style.visibility</p:attrName>
                                        </p:attrNameLst>
                                      </p:cBhvr>
                                      <p:to>
                                        <p:strVal val="visible"/>
                                      </p:to>
                                    </p:set>
                                    <p:animEffect transition="in" filter="fade">
                                      <p:cBhvr>
                                        <p:cTn id="43" dur="1000"/>
                                        <p:tgtEl>
                                          <p:spTgt spid="82"/>
                                        </p:tgtEl>
                                      </p:cBhvr>
                                    </p:animEffect>
                                    <p:anim calcmode="lin" valueType="num">
                                      <p:cBhvr>
                                        <p:cTn id="44" dur="1000" fill="hold"/>
                                        <p:tgtEl>
                                          <p:spTgt spid="82"/>
                                        </p:tgtEl>
                                        <p:attrNameLst>
                                          <p:attrName>ppt_x</p:attrName>
                                        </p:attrNameLst>
                                      </p:cBhvr>
                                      <p:tavLst>
                                        <p:tav tm="0">
                                          <p:val>
                                            <p:strVal val="#ppt_x"/>
                                          </p:val>
                                        </p:tav>
                                        <p:tav tm="100000">
                                          <p:val>
                                            <p:strVal val="#ppt_x"/>
                                          </p:val>
                                        </p:tav>
                                      </p:tavLst>
                                    </p:anim>
                                    <p:anim calcmode="lin" valueType="num">
                                      <p:cBhvr>
                                        <p:cTn id="45" dur="1000" fill="hold"/>
                                        <p:tgtEl>
                                          <p:spTgt spid="82"/>
                                        </p:tgtEl>
                                        <p:attrNameLst>
                                          <p:attrName>ppt_y</p:attrName>
                                        </p:attrNameLst>
                                      </p:cBhvr>
                                      <p:tavLst>
                                        <p:tav tm="0">
                                          <p:val>
                                            <p:strVal val="#ppt_y+.1"/>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83"/>
                                        </p:tgtEl>
                                        <p:attrNameLst>
                                          <p:attrName>style.visibility</p:attrName>
                                        </p:attrNameLst>
                                      </p:cBhvr>
                                      <p:to>
                                        <p:strVal val="visible"/>
                                      </p:to>
                                    </p:set>
                                    <p:anim calcmode="lin" valueType="num">
                                      <p:cBhvr additive="base">
                                        <p:cTn id="48" dur="500" fill="hold"/>
                                        <p:tgtEl>
                                          <p:spTgt spid="83"/>
                                        </p:tgtEl>
                                        <p:attrNameLst>
                                          <p:attrName>ppt_x</p:attrName>
                                        </p:attrNameLst>
                                      </p:cBhvr>
                                      <p:tavLst>
                                        <p:tav tm="0">
                                          <p:val>
                                            <p:strVal val="0-#ppt_w/2"/>
                                          </p:val>
                                        </p:tav>
                                        <p:tav tm="100000">
                                          <p:val>
                                            <p:strVal val="#ppt_x"/>
                                          </p:val>
                                        </p:tav>
                                      </p:tavLst>
                                    </p:anim>
                                    <p:anim calcmode="lin" valueType="num">
                                      <p:cBhvr additive="base">
                                        <p:cTn id="49" dur="500" fill="hold"/>
                                        <p:tgtEl>
                                          <p:spTgt spid="83"/>
                                        </p:tgtEl>
                                        <p:attrNameLst>
                                          <p:attrName>ppt_y</p:attrName>
                                        </p:attrNameLst>
                                      </p:cBhvr>
                                      <p:tavLst>
                                        <p:tav tm="0">
                                          <p:val>
                                            <p:strVal val="#ppt_y"/>
                                          </p:val>
                                        </p:tav>
                                        <p:tav tm="100000">
                                          <p:val>
                                            <p:strVal val="#ppt_y"/>
                                          </p:val>
                                        </p:tav>
                                      </p:tavLst>
                                    </p:anim>
                                  </p:childTnLst>
                                </p:cTn>
                              </p:par>
                              <p:par>
                                <p:cTn id="50" presetID="2" presetClass="entr" presetSubtype="8" fill="hold" grpId="0" nodeType="withEffect">
                                  <p:stCondLst>
                                    <p:cond delay="0"/>
                                  </p:stCondLst>
                                  <p:childTnLst>
                                    <p:set>
                                      <p:cBhvr>
                                        <p:cTn id="51" dur="1" fill="hold">
                                          <p:stCondLst>
                                            <p:cond delay="0"/>
                                          </p:stCondLst>
                                        </p:cTn>
                                        <p:tgtEl>
                                          <p:spTgt spid="84"/>
                                        </p:tgtEl>
                                        <p:attrNameLst>
                                          <p:attrName>style.visibility</p:attrName>
                                        </p:attrNameLst>
                                      </p:cBhvr>
                                      <p:to>
                                        <p:strVal val="visible"/>
                                      </p:to>
                                    </p:set>
                                    <p:anim calcmode="lin" valueType="num">
                                      <p:cBhvr additive="base">
                                        <p:cTn id="52" dur="500" fill="hold"/>
                                        <p:tgtEl>
                                          <p:spTgt spid="84"/>
                                        </p:tgtEl>
                                        <p:attrNameLst>
                                          <p:attrName>ppt_x</p:attrName>
                                        </p:attrNameLst>
                                      </p:cBhvr>
                                      <p:tavLst>
                                        <p:tav tm="0">
                                          <p:val>
                                            <p:strVal val="0-#ppt_w/2"/>
                                          </p:val>
                                        </p:tav>
                                        <p:tav tm="100000">
                                          <p:val>
                                            <p:strVal val="#ppt_x"/>
                                          </p:val>
                                        </p:tav>
                                      </p:tavLst>
                                    </p:anim>
                                    <p:anim calcmode="lin" valueType="num">
                                      <p:cBhvr additive="base">
                                        <p:cTn id="53" dur="500" fill="hold"/>
                                        <p:tgtEl>
                                          <p:spTgt spid="84"/>
                                        </p:tgtEl>
                                        <p:attrNameLst>
                                          <p:attrName>ppt_y</p:attrName>
                                        </p:attrNameLst>
                                      </p:cBhvr>
                                      <p:tavLst>
                                        <p:tav tm="0">
                                          <p:val>
                                            <p:strVal val="#ppt_y"/>
                                          </p:val>
                                        </p:tav>
                                        <p:tav tm="100000">
                                          <p:val>
                                            <p:strVal val="#ppt_y"/>
                                          </p:val>
                                        </p:tav>
                                      </p:tavLst>
                                    </p:anim>
                                  </p:childTnLst>
                                </p:cTn>
                              </p:par>
                            </p:childTnLst>
                          </p:cTn>
                        </p:par>
                        <p:par>
                          <p:cTn id="54" fill="hold">
                            <p:stCondLst>
                              <p:cond delay="4000"/>
                            </p:stCondLst>
                            <p:childTnLst>
                              <p:par>
                                <p:cTn id="55" presetID="22" presetClass="entr" presetSubtype="4" fill="hold" nodeType="after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down)">
                                      <p:cBhvr>
                                        <p:cTn id="57" dur="500"/>
                                        <p:tgtEl>
                                          <p:spTgt spid="9"/>
                                        </p:tgtEl>
                                      </p:cBhvr>
                                    </p:animEffect>
                                  </p:childTnLst>
                                </p:cTn>
                              </p:par>
                            </p:childTnLst>
                          </p:cTn>
                        </p:par>
                        <p:par>
                          <p:cTn id="58" fill="hold">
                            <p:stCondLst>
                              <p:cond delay="4500"/>
                            </p:stCondLst>
                            <p:childTnLst>
                              <p:par>
                                <p:cTn id="59" presetID="42" presetClass="entr" presetSubtype="0" fill="hold" grpId="0" nodeType="afterEffect">
                                  <p:stCondLst>
                                    <p:cond delay="0"/>
                                  </p:stCondLst>
                                  <p:childTnLst>
                                    <p:set>
                                      <p:cBhvr>
                                        <p:cTn id="60" dur="1" fill="hold">
                                          <p:stCondLst>
                                            <p:cond delay="0"/>
                                          </p:stCondLst>
                                        </p:cTn>
                                        <p:tgtEl>
                                          <p:spTgt spid="85"/>
                                        </p:tgtEl>
                                        <p:attrNameLst>
                                          <p:attrName>style.visibility</p:attrName>
                                        </p:attrNameLst>
                                      </p:cBhvr>
                                      <p:to>
                                        <p:strVal val="visible"/>
                                      </p:to>
                                    </p:set>
                                    <p:animEffect transition="in" filter="fade">
                                      <p:cBhvr>
                                        <p:cTn id="61" dur="1000"/>
                                        <p:tgtEl>
                                          <p:spTgt spid="85"/>
                                        </p:tgtEl>
                                      </p:cBhvr>
                                    </p:animEffect>
                                    <p:anim calcmode="lin" valueType="num">
                                      <p:cBhvr>
                                        <p:cTn id="62" dur="1000" fill="hold"/>
                                        <p:tgtEl>
                                          <p:spTgt spid="85"/>
                                        </p:tgtEl>
                                        <p:attrNameLst>
                                          <p:attrName>ppt_x</p:attrName>
                                        </p:attrNameLst>
                                      </p:cBhvr>
                                      <p:tavLst>
                                        <p:tav tm="0">
                                          <p:val>
                                            <p:strVal val="#ppt_x"/>
                                          </p:val>
                                        </p:tav>
                                        <p:tav tm="100000">
                                          <p:val>
                                            <p:strVal val="#ppt_x"/>
                                          </p:val>
                                        </p:tav>
                                      </p:tavLst>
                                    </p:anim>
                                    <p:anim calcmode="lin" valueType="num">
                                      <p:cBhvr>
                                        <p:cTn id="63" dur="1000" fill="hold"/>
                                        <p:tgtEl>
                                          <p:spTgt spid="85"/>
                                        </p:tgtEl>
                                        <p:attrNameLst>
                                          <p:attrName>ppt_y</p:attrName>
                                        </p:attrNameLst>
                                      </p:cBhvr>
                                      <p:tavLst>
                                        <p:tav tm="0">
                                          <p:val>
                                            <p:strVal val="#ppt_y+.1"/>
                                          </p:val>
                                        </p:tav>
                                        <p:tav tm="100000">
                                          <p:val>
                                            <p:strVal val="#ppt_y"/>
                                          </p:val>
                                        </p:tav>
                                      </p:tavLst>
                                    </p:anim>
                                  </p:childTnLst>
                                </p:cTn>
                              </p:par>
                              <p:par>
                                <p:cTn id="64" presetID="2" presetClass="entr" presetSubtype="8" fill="hold" grpId="0" nodeType="withEffect">
                                  <p:stCondLst>
                                    <p:cond delay="0"/>
                                  </p:stCondLst>
                                  <p:childTnLst>
                                    <p:set>
                                      <p:cBhvr>
                                        <p:cTn id="65" dur="1" fill="hold">
                                          <p:stCondLst>
                                            <p:cond delay="0"/>
                                          </p:stCondLst>
                                        </p:cTn>
                                        <p:tgtEl>
                                          <p:spTgt spid="86"/>
                                        </p:tgtEl>
                                        <p:attrNameLst>
                                          <p:attrName>style.visibility</p:attrName>
                                        </p:attrNameLst>
                                      </p:cBhvr>
                                      <p:to>
                                        <p:strVal val="visible"/>
                                      </p:to>
                                    </p:set>
                                    <p:anim calcmode="lin" valueType="num">
                                      <p:cBhvr additive="base">
                                        <p:cTn id="66" dur="500" fill="hold"/>
                                        <p:tgtEl>
                                          <p:spTgt spid="86"/>
                                        </p:tgtEl>
                                        <p:attrNameLst>
                                          <p:attrName>ppt_x</p:attrName>
                                        </p:attrNameLst>
                                      </p:cBhvr>
                                      <p:tavLst>
                                        <p:tav tm="0">
                                          <p:val>
                                            <p:strVal val="0-#ppt_w/2"/>
                                          </p:val>
                                        </p:tav>
                                        <p:tav tm="100000">
                                          <p:val>
                                            <p:strVal val="#ppt_x"/>
                                          </p:val>
                                        </p:tav>
                                      </p:tavLst>
                                    </p:anim>
                                    <p:anim calcmode="lin" valueType="num">
                                      <p:cBhvr additive="base">
                                        <p:cTn id="67" dur="500" fill="hold"/>
                                        <p:tgtEl>
                                          <p:spTgt spid="86"/>
                                        </p:tgtEl>
                                        <p:attrNameLst>
                                          <p:attrName>ppt_y</p:attrName>
                                        </p:attrNameLst>
                                      </p:cBhvr>
                                      <p:tavLst>
                                        <p:tav tm="0">
                                          <p:val>
                                            <p:strVal val="#ppt_y"/>
                                          </p:val>
                                        </p:tav>
                                        <p:tav tm="100000">
                                          <p:val>
                                            <p:strVal val="#ppt_y"/>
                                          </p:val>
                                        </p:tav>
                                      </p:tavLst>
                                    </p:anim>
                                  </p:childTnLst>
                                </p:cTn>
                              </p:par>
                              <p:par>
                                <p:cTn id="68" presetID="2" presetClass="entr" presetSubtype="8" fill="hold" grpId="0" nodeType="withEffect">
                                  <p:stCondLst>
                                    <p:cond delay="0"/>
                                  </p:stCondLst>
                                  <p:childTnLst>
                                    <p:set>
                                      <p:cBhvr>
                                        <p:cTn id="69" dur="1" fill="hold">
                                          <p:stCondLst>
                                            <p:cond delay="0"/>
                                          </p:stCondLst>
                                        </p:cTn>
                                        <p:tgtEl>
                                          <p:spTgt spid="87"/>
                                        </p:tgtEl>
                                        <p:attrNameLst>
                                          <p:attrName>style.visibility</p:attrName>
                                        </p:attrNameLst>
                                      </p:cBhvr>
                                      <p:to>
                                        <p:strVal val="visible"/>
                                      </p:to>
                                    </p:set>
                                    <p:anim calcmode="lin" valueType="num">
                                      <p:cBhvr additive="base">
                                        <p:cTn id="70" dur="500" fill="hold"/>
                                        <p:tgtEl>
                                          <p:spTgt spid="87"/>
                                        </p:tgtEl>
                                        <p:attrNameLst>
                                          <p:attrName>ppt_x</p:attrName>
                                        </p:attrNameLst>
                                      </p:cBhvr>
                                      <p:tavLst>
                                        <p:tav tm="0">
                                          <p:val>
                                            <p:strVal val="0-#ppt_w/2"/>
                                          </p:val>
                                        </p:tav>
                                        <p:tav tm="100000">
                                          <p:val>
                                            <p:strVal val="#ppt_x"/>
                                          </p:val>
                                        </p:tav>
                                      </p:tavLst>
                                    </p:anim>
                                    <p:anim calcmode="lin" valueType="num">
                                      <p:cBhvr additive="base">
                                        <p:cTn id="71" dur="500" fill="hold"/>
                                        <p:tgtEl>
                                          <p:spTgt spid="87"/>
                                        </p:tgtEl>
                                        <p:attrNameLst>
                                          <p:attrName>ppt_y</p:attrName>
                                        </p:attrNameLst>
                                      </p:cBhvr>
                                      <p:tavLst>
                                        <p:tav tm="0">
                                          <p:val>
                                            <p:strVal val="#ppt_y"/>
                                          </p:val>
                                        </p:tav>
                                        <p:tav tm="100000">
                                          <p:val>
                                            <p:strVal val="#ppt_y"/>
                                          </p:val>
                                        </p:tav>
                                      </p:tavLst>
                                    </p:anim>
                                  </p:childTnLst>
                                </p:cTn>
                              </p:par>
                            </p:childTnLst>
                          </p:cTn>
                        </p:par>
                        <p:par>
                          <p:cTn id="72" fill="hold">
                            <p:stCondLst>
                              <p:cond delay="5500"/>
                            </p:stCondLst>
                            <p:childTnLst>
                              <p:par>
                                <p:cTn id="73" presetID="22" presetClass="entr" presetSubtype="4" fill="hold" nodeType="after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wipe(down)">
                                      <p:cBhvr>
                                        <p:cTn id="75" dur="500"/>
                                        <p:tgtEl>
                                          <p:spTgt spid="11"/>
                                        </p:tgtEl>
                                      </p:cBhvr>
                                    </p:animEffect>
                                  </p:childTnLst>
                                </p:cTn>
                              </p:par>
                            </p:childTnLst>
                          </p:cTn>
                        </p:par>
                        <p:par>
                          <p:cTn id="76" fill="hold">
                            <p:stCondLst>
                              <p:cond delay="6000"/>
                            </p:stCondLst>
                            <p:childTnLst>
                              <p:par>
                                <p:cTn id="77" presetID="22" presetClass="entr" presetSubtype="8" fill="hold" nodeType="afterEffect">
                                  <p:stCondLst>
                                    <p:cond delay="0"/>
                                  </p:stCondLst>
                                  <p:childTnLst>
                                    <p:set>
                                      <p:cBhvr>
                                        <p:cTn id="78" dur="1" fill="hold">
                                          <p:stCondLst>
                                            <p:cond delay="0"/>
                                          </p:stCondLst>
                                        </p:cTn>
                                        <p:tgtEl>
                                          <p:spTgt spid="13"/>
                                        </p:tgtEl>
                                        <p:attrNameLst>
                                          <p:attrName>style.visibility</p:attrName>
                                        </p:attrNameLst>
                                      </p:cBhvr>
                                      <p:to>
                                        <p:strVal val="visible"/>
                                      </p:to>
                                    </p:set>
                                    <p:animEffect transition="in" filter="wipe(left)">
                                      <p:cBhvr>
                                        <p:cTn id="79" dur="500"/>
                                        <p:tgtEl>
                                          <p:spTgt spid="13"/>
                                        </p:tgtEl>
                                      </p:cBhvr>
                                    </p:animEffect>
                                  </p:childTnLst>
                                </p:cTn>
                              </p:par>
                            </p:childTnLst>
                          </p:cTn>
                        </p:par>
                        <p:par>
                          <p:cTn id="80" fill="hold">
                            <p:stCondLst>
                              <p:cond delay="6500"/>
                            </p:stCondLst>
                            <p:childTnLst>
                              <p:par>
                                <p:cTn id="81" presetID="10" presetClass="entr" presetSubtype="0" fill="hold" grpId="0" nodeType="afterEffect">
                                  <p:stCondLst>
                                    <p:cond delay="0"/>
                                  </p:stCondLst>
                                  <p:childTnLst>
                                    <p:set>
                                      <p:cBhvr>
                                        <p:cTn id="82" dur="1" fill="hold">
                                          <p:stCondLst>
                                            <p:cond delay="0"/>
                                          </p:stCondLst>
                                        </p:cTn>
                                        <p:tgtEl>
                                          <p:spTgt spid="90"/>
                                        </p:tgtEl>
                                        <p:attrNameLst>
                                          <p:attrName>style.visibility</p:attrName>
                                        </p:attrNameLst>
                                      </p:cBhvr>
                                      <p:to>
                                        <p:strVal val="visible"/>
                                      </p:to>
                                    </p:set>
                                    <p:animEffect transition="in" filter="fade">
                                      <p:cBhvr>
                                        <p:cTn id="83" dur="125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8" grpId="0"/>
      <p:bldP spid="79" grpId="0"/>
      <p:bldP spid="80" grpId="0"/>
      <p:bldP spid="81" grpId="0"/>
      <p:bldP spid="82" grpId="0" animBg="1"/>
      <p:bldP spid="83" grpId="0"/>
      <p:bldP spid="84" grpId="0"/>
      <p:bldP spid="85" grpId="0" animBg="1"/>
      <p:bldP spid="86" grpId="0"/>
      <p:bldP spid="87" grpId="0"/>
      <p:bldP spid="9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9412843" y="188639"/>
            <a:ext cx="933216"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8" name="Freeform 6"/>
          <p:cNvSpPr/>
          <p:nvPr/>
        </p:nvSpPr>
        <p:spPr bwMode="auto">
          <a:xfrm>
            <a:off x="9057330" y="2532034"/>
            <a:ext cx="1011592" cy="1708624"/>
          </a:xfrm>
          <a:custGeom>
            <a:avLst/>
            <a:gdLst>
              <a:gd name="T0" fmla="*/ 283 w 283"/>
              <a:gd name="T1" fmla="*/ 97 h 478"/>
              <a:gd name="T2" fmla="*/ 212 w 283"/>
              <a:gd name="T3" fmla="*/ 50 h 478"/>
              <a:gd name="T4" fmla="*/ 142 w 283"/>
              <a:gd name="T5" fmla="*/ 0 h 478"/>
              <a:gd name="T6" fmla="*/ 71 w 283"/>
              <a:gd name="T7" fmla="*/ 50 h 478"/>
              <a:gd name="T8" fmla="*/ 0 w 283"/>
              <a:gd name="T9" fmla="*/ 97 h 478"/>
              <a:gd name="T10" fmla="*/ 42 w 283"/>
              <a:gd name="T11" fmla="*/ 97 h 478"/>
              <a:gd name="T12" fmla="*/ 42 w 283"/>
              <a:gd name="T13" fmla="*/ 478 h 478"/>
              <a:gd name="T14" fmla="*/ 243 w 283"/>
              <a:gd name="T15" fmla="*/ 478 h 478"/>
              <a:gd name="T16" fmla="*/ 243 w 283"/>
              <a:gd name="T17" fmla="*/ 97 h 478"/>
              <a:gd name="T18" fmla="*/ 283 w 283"/>
              <a:gd name="T19" fmla="*/ 9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478">
                <a:moveTo>
                  <a:pt x="283" y="97"/>
                </a:moveTo>
                <a:lnTo>
                  <a:pt x="212" y="50"/>
                </a:lnTo>
                <a:lnTo>
                  <a:pt x="142" y="0"/>
                </a:lnTo>
                <a:lnTo>
                  <a:pt x="71" y="50"/>
                </a:lnTo>
                <a:lnTo>
                  <a:pt x="0" y="97"/>
                </a:lnTo>
                <a:lnTo>
                  <a:pt x="42" y="97"/>
                </a:lnTo>
                <a:lnTo>
                  <a:pt x="42" y="478"/>
                </a:lnTo>
                <a:lnTo>
                  <a:pt x="243" y="478"/>
                </a:lnTo>
                <a:lnTo>
                  <a:pt x="243" y="97"/>
                </a:lnTo>
                <a:lnTo>
                  <a:pt x="283" y="97"/>
                </a:lnTo>
                <a:close/>
              </a:path>
            </a:pathLst>
          </a:custGeom>
          <a:solidFill>
            <a:srgbClr val="2BA5A2"/>
          </a:solidFill>
          <a:ln>
            <a:noFill/>
          </a:ln>
          <a:effec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19" name="Freeform 7"/>
          <p:cNvSpPr/>
          <p:nvPr/>
        </p:nvSpPr>
        <p:spPr bwMode="auto">
          <a:xfrm>
            <a:off x="6484567" y="3547199"/>
            <a:ext cx="1015166" cy="693458"/>
          </a:xfrm>
          <a:custGeom>
            <a:avLst/>
            <a:gdLst>
              <a:gd name="T0" fmla="*/ 284 w 284"/>
              <a:gd name="T1" fmla="*/ 97 h 194"/>
              <a:gd name="T2" fmla="*/ 213 w 284"/>
              <a:gd name="T3" fmla="*/ 50 h 194"/>
              <a:gd name="T4" fmla="*/ 142 w 284"/>
              <a:gd name="T5" fmla="*/ 0 h 194"/>
              <a:gd name="T6" fmla="*/ 71 w 284"/>
              <a:gd name="T7" fmla="*/ 50 h 194"/>
              <a:gd name="T8" fmla="*/ 0 w 284"/>
              <a:gd name="T9" fmla="*/ 97 h 194"/>
              <a:gd name="T10" fmla="*/ 40 w 284"/>
              <a:gd name="T11" fmla="*/ 97 h 194"/>
              <a:gd name="T12" fmla="*/ 40 w 284"/>
              <a:gd name="T13" fmla="*/ 194 h 194"/>
              <a:gd name="T14" fmla="*/ 241 w 284"/>
              <a:gd name="T15" fmla="*/ 194 h 194"/>
              <a:gd name="T16" fmla="*/ 241 w 284"/>
              <a:gd name="T17" fmla="*/ 97 h 194"/>
              <a:gd name="T18" fmla="*/ 284 w 284"/>
              <a:gd name="T19" fmla="*/ 97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4" h="194">
                <a:moveTo>
                  <a:pt x="284" y="97"/>
                </a:moveTo>
                <a:lnTo>
                  <a:pt x="213" y="50"/>
                </a:lnTo>
                <a:lnTo>
                  <a:pt x="142" y="0"/>
                </a:lnTo>
                <a:lnTo>
                  <a:pt x="71" y="50"/>
                </a:lnTo>
                <a:lnTo>
                  <a:pt x="0" y="97"/>
                </a:lnTo>
                <a:lnTo>
                  <a:pt x="40" y="97"/>
                </a:lnTo>
                <a:lnTo>
                  <a:pt x="40" y="194"/>
                </a:lnTo>
                <a:lnTo>
                  <a:pt x="241" y="194"/>
                </a:lnTo>
                <a:lnTo>
                  <a:pt x="241" y="97"/>
                </a:lnTo>
                <a:lnTo>
                  <a:pt x="284" y="97"/>
                </a:lnTo>
                <a:close/>
              </a:path>
            </a:pathLst>
          </a:custGeom>
          <a:solidFill>
            <a:srgbClr val="25BFF1"/>
          </a:solidFill>
          <a:ln>
            <a:noFill/>
          </a:ln>
          <a:effec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20" name="Oval 8"/>
          <p:cNvSpPr>
            <a:spLocks noChangeArrowheads="1"/>
          </p:cNvSpPr>
          <p:nvPr/>
        </p:nvSpPr>
        <p:spPr bwMode="auto">
          <a:xfrm>
            <a:off x="2098047" y="1923926"/>
            <a:ext cx="1840882" cy="1833732"/>
          </a:xfrm>
          <a:prstGeom prst="ellipse">
            <a:avLst/>
          </a:prstGeom>
          <a:solidFill>
            <a:srgbClr val="2BA5A2"/>
          </a:solidFill>
          <a:ln>
            <a:noFill/>
          </a:ln>
        </p:spPr>
        <p:txBody>
          <a:bodyPr vert="horz" wrap="square" lIns="91440" tIns="45720" rIns="91440" bIns="45720" numCol="1" anchor="t" anchorCtr="0" compatLnSpc="1"/>
          <a:lstStyle/>
          <a:p>
            <a:r>
              <a:rPr lang="zh-CN" altLang="en-US" dirty="0" smtClean="0">
                <a:solidFill>
                  <a:schemeClr val="bg1"/>
                </a:solidFill>
                <a:latin typeface="微软雅黑" panose="020B0503020204020204" pitchFamily="34" charset="-122"/>
                <a:ea typeface="微软雅黑" panose="020B0503020204020204" pitchFamily="34" charset="-122"/>
              </a:rPr>
              <a:t>前期沟通</a:t>
            </a:r>
            <a:r>
              <a:rPr lang="en-US" altLang="zh-CN" dirty="0" smtClean="0">
                <a:solidFill>
                  <a:schemeClr val="bg1"/>
                </a:solidFill>
                <a:latin typeface="微软雅黑" panose="020B0503020204020204" pitchFamily="34" charset="-122"/>
                <a:ea typeface="微软雅黑" panose="020B0503020204020204" pitchFamily="34" charset="-122"/>
              </a:rPr>
              <a:t>10%</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1" name="Oval 9"/>
          <p:cNvSpPr>
            <a:spLocks noChangeArrowheads="1"/>
          </p:cNvSpPr>
          <p:nvPr/>
        </p:nvSpPr>
        <p:spPr bwMode="auto">
          <a:xfrm>
            <a:off x="3467092" y="1830988"/>
            <a:ext cx="2287698" cy="2280548"/>
          </a:xfrm>
          <a:prstGeom prst="ellipse">
            <a:avLst/>
          </a:prstGeom>
          <a:solidFill>
            <a:srgbClr val="25BFF1"/>
          </a:solidFill>
          <a:ln>
            <a:noFill/>
          </a:ln>
        </p:spPr>
        <p:txBody>
          <a:bodyPr vert="horz" wrap="square" lIns="91440" tIns="45720" rIns="91440" bIns="45720" numCol="1" anchor="t" anchorCtr="0" compatLnSpc="1"/>
          <a:lstStyle/>
          <a:p>
            <a:pPr algn="r"/>
            <a:r>
              <a:rPr lang="zh-CN" altLang="en-US" sz="2400" dirty="0" smtClean="0">
                <a:solidFill>
                  <a:schemeClr val="bg1"/>
                </a:solidFill>
                <a:latin typeface="微软雅黑" panose="020B0503020204020204" pitchFamily="34" charset="-122"/>
                <a:ea typeface="微软雅黑" panose="020B0503020204020204" pitchFamily="34" charset="-122"/>
              </a:rPr>
              <a:t>利润</a:t>
            </a:r>
            <a:r>
              <a:rPr lang="en-US" altLang="zh-CN" sz="2400" dirty="0">
                <a:solidFill>
                  <a:schemeClr val="bg1"/>
                </a:solidFill>
                <a:latin typeface="微软雅黑" panose="020B0503020204020204" pitchFamily="34" charset="-122"/>
                <a:ea typeface="微软雅黑" panose="020B0503020204020204" pitchFamily="34" charset="-122"/>
              </a:rPr>
              <a:t>6</a:t>
            </a:r>
            <a:r>
              <a:rPr lang="en-US" altLang="zh-CN" sz="2400" dirty="0" smtClean="0">
                <a:solidFill>
                  <a:schemeClr val="bg1"/>
                </a:solidFill>
                <a:latin typeface="微软雅黑" panose="020B0503020204020204" pitchFamily="34" charset="-122"/>
                <a:ea typeface="微软雅黑" panose="020B0503020204020204" pitchFamily="34" charset="-122"/>
              </a:rPr>
              <a:t>0%</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2" name="Freeform 15"/>
          <p:cNvSpPr/>
          <p:nvPr/>
        </p:nvSpPr>
        <p:spPr bwMode="auto">
          <a:xfrm>
            <a:off x="7764666" y="3146574"/>
            <a:ext cx="1015166" cy="1094084"/>
          </a:xfrm>
          <a:custGeom>
            <a:avLst/>
            <a:gdLst>
              <a:gd name="T0" fmla="*/ 283 w 283"/>
              <a:gd name="T1" fmla="*/ 97 h 305"/>
              <a:gd name="T2" fmla="*/ 213 w 283"/>
              <a:gd name="T3" fmla="*/ 49 h 305"/>
              <a:gd name="T4" fmla="*/ 142 w 283"/>
              <a:gd name="T5" fmla="*/ 0 h 305"/>
              <a:gd name="T6" fmla="*/ 71 w 283"/>
              <a:gd name="T7" fmla="*/ 49 h 305"/>
              <a:gd name="T8" fmla="*/ 0 w 283"/>
              <a:gd name="T9" fmla="*/ 97 h 305"/>
              <a:gd name="T10" fmla="*/ 41 w 283"/>
              <a:gd name="T11" fmla="*/ 97 h 305"/>
              <a:gd name="T12" fmla="*/ 41 w 283"/>
              <a:gd name="T13" fmla="*/ 305 h 305"/>
              <a:gd name="T14" fmla="*/ 241 w 283"/>
              <a:gd name="T15" fmla="*/ 305 h 305"/>
              <a:gd name="T16" fmla="*/ 241 w 283"/>
              <a:gd name="T17" fmla="*/ 97 h 305"/>
              <a:gd name="T18" fmla="*/ 283 w 283"/>
              <a:gd name="T19" fmla="*/ 97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305">
                <a:moveTo>
                  <a:pt x="283" y="97"/>
                </a:moveTo>
                <a:lnTo>
                  <a:pt x="213" y="49"/>
                </a:lnTo>
                <a:lnTo>
                  <a:pt x="142" y="0"/>
                </a:lnTo>
                <a:lnTo>
                  <a:pt x="71" y="49"/>
                </a:lnTo>
                <a:lnTo>
                  <a:pt x="0" y="97"/>
                </a:lnTo>
                <a:lnTo>
                  <a:pt x="41" y="97"/>
                </a:lnTo>
                <a:lnTo>
                  <a:pt x="41" y="305"/>
                </a:lnTo>
                <a:lnTo>
                  <a:pt x="241" y="305"/>
                </a:lnTo>
                <a:lnTo>
                  <a:pt x="241" y="97"/>
                </a:lnTo>
                <a:lnTo>
                  <a:pt x="283" y="97"/>
                </a:lnTo>
                <a:close/>
              </a:path>
            </a:pathLst>
          </a:custGeom>
          <a:solidFill>
            <a:srgbClr val="3CCCC7">
              <a:alpha val="85882"/>
            </a:srgbClr>
          </a:solidFill>
          <a:ln>
            <a:noFill/>
          </a:ln>
          <a:effec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23" name="TextBox 14"/>
          <p:cNvSpPr txBox="1"/>
          <p:nvPr/>
        </p:nvSpPr>
        <p:spPr>
          <a:xfrm>
            <a:off x="6698525" y="3060423"/>
            <a:ext cx="543740" cy="523220"/>
          </a:xfrm>
          <a:prstGeom prst="rect">
            <a:avLst/>
          </a:prstGeom>
          <a:noFill/>
        </p:spPr>
        <p:txBody>
          <a:bodyPr wrap="none" rtlCol="0" anchor="ctr">
            <a:spAutoFit/>
          </a:bodyPr>
          <a:lstStyle/>
          <a:p>
            <a:pPr lvl="0" algn="ctr"/>
            <a:r>
              <a:rPr lang="en-US" altLang="zh-CN" sz="2800" dirty="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rPr>
              <a:t>1</a:t>
            </a:r>
            <a:r>
              <a:rPr lang="en-US" altLang="zh-CN" sz="2800" dirty="0" smtClean="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rPr>
              <a:t>0</a:t>
            </a:r>
            <a:endParaRPr lang="zh-CN" altLang="en-US" dirty="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sp>
        <p:nvSpPr>
          <p:cNvPr id="24" name="TextBox 18"/>
          <p:cNvSpPr txBox="1"/>
          <p:nvPr/>
        </p:nvSpPr>
        <p:spPr>
          <a:xfrm>
            <a:off x="8000379" y="2564755"/>
            <a:ext cx="543740" cy="523220"/>
          </a:xfrm>
          <a:prstGeom prst="rect">
            <a:avLst/>
          </a:prstGeom>
          <a:noFill/>
        </p:spPr>
        <p:txBody>
          <a:bodyPr wrap="none" rtlCol="0" anchor="ctr">
            <a:spAutoFit/>
          </a:bodyPr>
          <a:lstStyle/>
          <a:p>
            <a:pPr lvl="0" algn="ctr"/>
            <a:r>
              <a:rPr lang="en-US" altLang="zh-CN" sz="2800" dirty="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rPr>
              <a:t>3</a:t>
            </a:r>
            <a:r>
              <a:rPr lang="en-US" altLang="zh-CN" sz="2800" dirty="0" smtClean="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rPr>
              <a:t>0</a:t>
            </a:r>
            <a:endParaRPr lang="zh-CN" altLang="en-US" dirty="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sp>
        <p:nvSpPr>
          <p:cNvPr id="25" name="TextBox 19"/>
          <p:cNvSpPr txBox="1"/>
          <p:nvPr/>
        </p:nvSpPr>
        <p:spPr>
          <a:xfrm>
            <a:off x="9291256" y="1972386"/>
            <a:ext cx="543740" cy="523220"/>
          </a:xfrm>
          <a:prstGeom prst="rect">
            <a:avLst/>
          </a:prstGeom>
          <a:noFill/>
        </p:spPr>
        <p:txBody>
          <a:bodyPr wrap="none" rtlCol="0" anchor="ctr">
            <a:spAutoFit/>
          </a:bodyPr>
          <a:lstStyle/>
          <a:p>
            <a:pPr lvl="0" algn="ctr"/>
            <a:r>
              <a:rPr lang="en-US" altLang="zh-CN" sz="2800" dirty="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rPr>
              <a:t>6</a:t>
            </a:r>
            <a:r>
              <a:rPr lang="en-US" altLang="zh-CN" sz="2800" dirty="0" smtClean="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rPr>
              <a:t>0</a:t>
            </a:r>
            <a:endParaRPr lang="zh-CN" altLang="en-US" dirty="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cxnSp>
        <p:nvCxnSpPr>
          <p:cNvPr id="30" name="直接连接符 29"/>
          <p:cNvCxnSpPr/>
          <p:nvPr/>
        </p:nvCxnSpPr>
        <p:spPr>
          <a:xfrm>
            <a:off x="4448136" y="3223361"/>
            <a:ext cx="1655835" cy="1017296"/>
          </a:xfrm>
          <a:prstGeom prst="line">
            <a:avLst/>
          </a:prstGeom>
          <a:ln>
            <a:solidFill>
              <a:schemeClr val="bg1">
                <a:lumMod val="50000"/>
              </a:schemeClr>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103971" y="4240657"/>
            <a:ext cx="4252983" cy="0"/>
          </a:xfrm>
          <a:prstGeom prst="line">
            <a:avLst/>
          </a:prstGeom>
          <a:ln>
            <a:solidFill>
              <a:schemeClr val="bg1">
                <a:lumMod val="50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29"/>
          <p:cNvSpPr txBox="1"/>
          <p:nvPr/>
        </p:nvSpPr>
        <p:spPr>
          <a:xfrm flipH="1">
            <a:off x="6103971" y="4627236"/>
            <a:ext cx="2786907" cy="313932"/>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anose="020B0503020204020204" pitchFamily="34" charset="-122"/>
              </a:defRPr>
            </a:lvl1pPr>
          </a:lstStyle>
          <a:p>
            <a:pPr>
              <a:spcBef>
                <a:spcPct val="0"/>
              </a:spcBef>
              <a:buFont typeface="Arial" panose="020B0604020202020204" pitchFamily="34" charset="0"/>
              <a:buNone/>
            </a:pPr>
            <a:r>
              <a:rPr lang="zh-CN" altLang="en-US" sz="1800" dirty="0" smtClean="0">
                <a:solidFill>
                  <a:srgbClr val="3CCCC7"/>
                </a:solidFill>
                <a:latin typeface="微软雅黑" panose="020B0503020204020204" pitchFamily="34" charset="-122"/>
                <a:cs typeface="Arial" panose="020B0604020202020204" pitchFamily="34" charset="0"/>
              </a:rPr>
              <a:t>目标</a:t>
            </a:r>
            <a:endParaRPr lang="zh-CN" altLang="en-US" sz="1800" dirty="0">
              <a:solidFill>
                <a:srgbClr val="3CCCC7"/>
              </a:solidFill>
              <a:latin typeface="微软雅黑" panose="020B0503020204020204" pitchFamily="34" charset="-122"/>
              <a:cs typeface="Arial" panose="020B0604020202020204" pitchFamily="34" charset="0"/>
            </a:endParaRPr>
          </a:p>
        </p:txBody>
      </p:sp>
      <p:sp>
        <p:nvSpPr>
          <p:cNvPr id="33" name="TextBox 30"/>
          <p:cNvSpPr txBox="1"/>
          <p:nvPr/>
        </p:nvSpPr>
        <p:spPr>
          <a:xfrm>
            <a:off x="6103970" y="4941168"/>
            <a:ext cx="4602129" cy="1212640"/>
          </a:xfrm>
          <a:prstGeom prst="rect">
            <a:avLst/>
          </a:prstGeom>
          <a:noFill/>
        </p:spPr>
        <p:txBody>
          <a:bodyPr wrap="square" rtlCol="0">
            <a:spAutoFit/>
          </a:bodyPr>
          <a:lstStyle/>
          <a:p>
            <a:pPr>
              <a:lnSpc>
                <a:spcPct val="130000"/>
              </a:lnSpc>
            </a:pP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云易创体系的第一阶段正在摸索</a:t>
            </a:r>
            <a:r>
              <a:rPr lang="zh-CN" altLang="en-US" sz="1400" dirty="0" smtClean="0">
                <a:solidFill>
                  <a:srgbClr val="FF0000"/>
                </a:solidFill>
                <a:latin typeface="微软雅黑" panose="020B0503020204020204" pitchFamily="34" charset="-122"/>
                <a:ea typeface="微软雅黑" panose="020B0503020204020204" pitchFamily="34" charset="-122"/>
              </a:rPr>
              <a:t>如何构建</a:t>
            </a:r>
            <a:r>
              <a:rPr lang="en-US" altLang="zh-CN" sz="1400" dirty="0" smtClean="0">
                <a:solidFill>
                  <a:srgbClr val="FF0000"/>
                </a:solidFill>
                <a:latin typeface="微软雅黑" panose="020B0503020204020204" pitchFamily="34" charset="-122"/>
                <a:ea typeface="微软雅黑" panose="020B0503020204020204" pitchFamily="34" charset="-122"/>
              </a:rPr>
              <a:t>4-6</a:t>
            </a:r>
            <a:r>
              <a:rPr lang="zh-CN" altLang="en-US" sz="1400" dirty="0" smtClean="0">
                <a:solidFill>
                  <a:srgbClr val="FF0000"/>
                </a:solidFill>
                <a:latin typeface="微软雅黑" panose="020B0503020204020204" pitchFamily="34" charset="-122"/>
                <a:ea typeface="微软雅黑" panose="020B0503020204020204" pitchFamily="34" charset="-122"/>
              </a:rPr>
              <a:t>人的团队一年完成</a:t>
            </a:r>
            <a:r>
              <a:rPr lang="en-US" altLang="zh-CN" sz="1400" dirty="0" smtClean="0">
                <a:solidFill>
                  <a:srgbClr val="FF0000"/>
                </a:solidFill>
                <a:latin typeface="微软雅黑" panose="020B0503020204020204" pitchFamily="34" charset="-122"/>
                <a:ea typeface="微软雅黑" panose="020B0503020204020204" pitchFamily="34" charset="-122"/>
              </a:rPr>
              <a:t>100</a:t>
            </a:r>
            <a:r>
              <a:rPr lang="zh-CN" altLang="en-US" sz="1400" dirty="0" smtClean="0">
                <a:solidFill>
                  <a:srgbClr val="FF0000"/>
                </a:solidFill>
                <a:latin typeface="微软雅黑" panose="020B0503020204020204" pitchFamily="34" charset="-122"/>
                <a:ea typeface="微软雅黑" panose="020B0503020204020204" pitchFamily="34" charset="-122"/>
              </a:rPr>
              <a:t>万元的</a:t>
            </a:r>
            <a:r>
              <a:rPr lang="zh-CN" altLang="en-US" sz="1400" dirty="0" smtClean="0">
                <a:solidFill>
                  <a:srgbClr val="FF0000"/>
                </a:solidFill>
                <a:latin typeface="微软雅黑" panose="020B0503020204020204" pitchFamily="34" charset="-122"/>
                <a:ea typeface="微软雅黑" panose="020B0503020204020204" pitchFamily="34" charset="-122"/>
              </a:rPr>
              <a:t>合同金额</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。在项目平均的情况下，目前平均一周能够完成</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万元的合同金额，</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年保底</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4-6</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人创造</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50</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万以上的利润</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8" name="Oval 10"/>
          <p:cNvSpPr>
            <a:spLocks noChangeArrowheads="1"/>
          </p:cNvSpPr>
          <p:nvPr/>
        </p:nvSpPr>
        <p:spPr bwMode="auto">
          <a:xfrm>
            <a:off x="2673546" y="3049902"/>
            <a:ext cx="1915947" cy="1923095"/>
          </a:xfrm>
          <a:prstGeom prst="ellipse">
            <a:avLst/>
          </a:prstGeom>
          <a:solidFill>
            <a:srgbClr val="3CCCC7">
              <a:alpha val="81176"/>
            </a:srgbClr>
          </a:solidFill>
          <a:ln>
            <a:noFill/>
          </a:ln>
        </p:spPr>
        <p:txBody>
          <a:bodyPr vert="horz" wrap="square" lIns="91440" tIns="45720" rIns="91440" bIns="45720" numCol="1" anchor="ctr" anchorCtr="0" compatLnSpc="1"/>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设计和开发</a:t>
            </a:r>
            <a:r>
              <a:rPr lang="en-US" altLang="zh-CN" sz="2000" dirty="0" smtClean="0">
                <a:solidFill>
                  <a:schemeClr val="bg1"/>
                </a:solidFill>
                <a:latin typeface="微软雅黑" panose="020B0503020204020204" pitchFamily="34" charset="-122"/>
                <a:ea typeface="微软雅黑" panose="020B0503020204020204" pitchFamily="34" charset="-122"/>
              </a:rPr>
              <a:t>30%</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41" name="文本框 9"/>
          <p:cNvSpPr txBox="1"/>
          <p:nvPr/>
        </p:nvSpPr>
        <p:spPr>
          <a:xfrm>
            <a:off x="985019" y="188640"/>
            <a:ext cx="3604474" cy="346249"/>
          </a:xfrm>
          <a:prstGeom prst="rect">
            <a:avLst/>
          </a:prstGeom>
          <a:noFill/>
        </p:spPr>
        <p:txBody>
          <a:bodyPr wrap="square" lIns="68580" tIns="34290" rIns="68580" bIns="34290" rtlCol="0">
            <a:spAutoFit/>
          </a:bodyPr>
          <a:lstStyle/>
          <a:p>
            <a:pPr marL="0" lvl="1"/>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成本</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利润分析</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6" name="六边形 45"/>
          <p:cNvSpPr/>
          <p:nvPr/>
        </p:nvSpPr>
        <p:spPr>
          <a:xfrm>
            <a:off x="241896" y="125398"/>
            <a:ext cx="481345" cy="414953"/>
          </a:xfrm>
          <a:prstGeom prst="hexagon">
            <a:avLst/>
          </a:prstGeom>
          <a:gradFill>
            <a:gsLst>
              <a:gs pos="0">
                <a:srgbClr val="92D050"/>
              </a:gs>
              <a:gs pos="52000">
                <a:srgbClr val="3CCCC7"/>
              </a:gs>
              <a:gs pos="100000">
                <a:srgbClr val="25BFF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直接连接符 47"/>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1" name="六边形 50"/>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smtClean="0">
                <a:solidFill>
                  <a:schemeClr val="bg1"/>
                </a:solidFill>
                <a:latin typeface="微软雅黑" panose="020B0503020204020204" pitchFamily="34" charset="-122"/>
                <a:ea typeface="微软雅黑" panose="020B0503020204020204" pitchFamily="34" charset="-122"/>
              </a:rPr>
              <a:t>第二章</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3"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产品与运营</a:t>
            </a:r>
          </a:p>
        </p:txBody>
      </p:sp>
      <p:sp>
        <p:nvSpPr>
          <p:cNvPr id="54" name="KSO_Shape"/>
          <p:cNvSpPr/>
          <p:nvPr/>
        </p:nvSpPr>
        <p:spPr bwMode="auto">
          <a:xfrm>
            <a:off x="314939" y="195976"/>
            <a:ext cx="315555" cy="3124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55" name="矩形 54"/>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Rectangle 4"/>
          <p:cNvSpPr txBox="1">
            <a:spLocks noChangeArrowheads="1"/>
          </p:cNvSpPr>
          <p:nvPr/>
        </p:nvSpPr>
        <p:spPr bwMode="auto">
          <a:xfrm>
            <a:off x="10058027" y="6493142"/>
            <a:ext cx="1080120" cy="3922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smtClean="0">
                <a:latin typeface="方正兰亭超细黑简体" panose="02000000000000000000" pitchFamily="2" charset="-122"/>
                <a:ea typeface="方正兰亭超细黑简体" panose="02000000000000000000" pitchFamily="2" charset="-122"/>
              </a:rPr>
              <a:t>1 7</a:t>
            </a:r>
            <a:endParaRPr lang="zh-CN" dirty="0">
              <a:latin typeface="方正兰亭超细黑简体" panose="02000000000000000000" pitchFamily="2" charset="-122"/>
              <a:ea typeface="方正兰亭超细黑简体" panose="02000000000000000000" pitchFamily="2" charset="-122"/>
            </a:endParaRPr>
          </a:p>
        </p:txBody>
      </p:sp>
      <p:sp>
        <p:nvSpPr>
          <p:cNvPr id="60" name="TextBox 59"/>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350" fill="hold"/>
                                        <p:tgtEl>
                                          <p:spTgt spid="20"/>
                                        </p:tgtEl>
                                        <p:attrNameLst>
                                          <p:attrName>ppt_x</p:attrName>
                                        </p:attrNameLst>
                                      </p:cBhvr>
                                      <p:tavLst>
                                        <p:tav tm="0">
                                          <p:val>
                                            <p:strVal val="0-#ppt_w/2"/>
                                          </p:val>
                                        </p:tav>
                                        <p:tav tm="100000">
                                          <p:val>
                                            <p:strVal val="#ppt_x"/>
                                          </p:val>
                                        </p:tav>
                                      </p:tavLst>
                                    </p:anim>
                                    <p:anim calcmode="lin" valueType="num">
                                      <p:cBhvr additive="base">
                                        <p:cTn id="8" dur="350" fill="hold"/>
                                        <p:tgtEl>
                                          <p:spTgt spid="20"/>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25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400" fill="hold"/>
                                        <p:tgtEl>
                                          <p:spTgt spid="38"/>
                                        </p:tgtEl>
                                        <p:attrNameLst>
                                          <p:attrName>ppt_x</p:attrName>
                                        </p:attrNameLst>
                                      </p:cBhvr>
                                      <p:tavLst>
                                        <p:tav tm="0">
                                          <p:val>
                                            <p:strVal val="#ppt_x"/>
                                          </p:val>
                                        </p:tav>
                                        <p:tav tm="100000">
                                          <p:val>
                                            <p:strVal val="#ppt_x"/>
                                          </p:val>
                                        </p:tav>
                                      </p:tavLst>
                                    </p:anim>
                                    <p:anim calcmode="lin" valueType="num">
                                      <p:cBhvr additive="base">
                                        <p:cTn id="12" dur="400" fill="hold"/>
                                        <p:tgtEl>
                                          <p:spTgt spid="38"/>
                                        </p:tgtEl>
                                        <p:attrNameLst>
                                          <p:attrName>ppt_y</p:attrName>
                                        </p:attrNameLst>
                                      </p:cBhvr>
                                      <p:tavLst>
                                        <p:tav tm="0">
                                          <p:val>
                                            <p:strVal val="1+#ppt_h/2"/>
                                          </p:val>
                                        </p:tav>
                                        <p:tav tm="100000">
                                          <p:val>
                                            <p:strVal val="#ppt_y"/>
                                          </p:val>
                                        </p:tav>
                                      </p:tavLst>
                                    </p:anim>
                                  </p:childTnLst>
                                </p:cTn>
                              </p:par>
                              <p:par>
                                <p:cTn id="13" presetID="2" presetClass="entr" presetSubtype="3" fill="hold" grpId="0" nodeType="withEffect">
                                  <p:stCondLst>
                                    <p:cond delay="50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400" fill="hold"/>
                                        <p:tgtEl>
                                          <p:spTgt spid="21"/>
                                        </p:tgtEl>
                                        <p:attrNameLst>
                                          <p:attrName>ppt_x</p:attrName>
                                        </p:attrNameLst>
                                      </p:cBhvr>
                                      <p:tavLst>
                                        <p:tav tm="0">
                                          <p:val>
                                            <p:strVal val="1+#ppt_w/2"/>
                                          </p:val>
                                        </p:tav>
                                        <p:tav tm="100000">
                                          <p:val>
                                            <p:strVal val="#ppt_x"/>
                                          </p:val>
                                        </p:tav>
                                      </p:tavLst>
                                    </p:anim>
                                    <p:anim calcmode="lin" valueType="num">
                                      <p:cBhvr additive="base">
                                        <p:cTn id="16" dur="400" fill="hold"/>
                                        <p:tgtEl>
                                          <p:spTgt spid="21"/>
                                        </p:tgtEl>
                                        <p:attrNameLst>
                                          <p:attrName>ppt_y</p:attrName>
                                        </p:attrNameLst>
                                      </p:cBhvr>
                                      <p:tavLst>
                                        <p:tav tm="0">
                                          <p:val>
                                            <p:strVal val="0-#ppt_h/2"/>
                                          </p:val>
                                        </p:tav>
                                        <p:tav tm="100000">
                                          <p:val>
                                            <p:strVal val="#ppt_y"/>
                                          </p:val>
                                        </p:tav>
                                      </p:tavLst>
                                    </p:anim>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left)">
                                      <p:cBhvr>
                                        <p:cTn id="20" dur="400"/>
                                        <p:tgtEl>
                                          <p:spTgt spid="30"/>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wipe(left)">
                                      <p:cBhvr>
                                        <p:cTn id="24" dur="350"/>
                                        <p:tgtEl>
                                          <p:spTgt spid="31"/>
                                        </p:tgtEl>
                                      </p:cBhvr>
                                    </p:animEffect>
                                  </p:childTnLst>
                                </p:cTn>
                              </p:par>
                            </p:childTnLst>
                          </p:cTn>
                        </p:par>
                        <p:par>
                          <p:cTn id="25" fill="hold">
                            <p:stCondLst>
                              <p:cond delay="1500"/>
                            </p:stCondLst>
                            <p:childTnLst>
                              <p:par>
                                <p:cTn id="26" presetID="2" presetClass="entr" presetSubtype="4" decel="100000" fill="hold" grpId="0" nodeType="afterEffect">
                                  <p:stCondLst>
                                    <p:cond delay="25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ppt_x"/>
                                          </p:val>
                                        </p:tav>
                                        <p:tav tm="100000">
                                          <p:val>
                                            <p:strVal val="#ppt_x"/>
                                          </p:val>
                                        </p:tav>
                                      </p:tavLst>
                                    </p:anim>
                                    <p:anim calcmode="lin" valueType="num">
                                      <p:cBhvr additive="base">
                                        <p:cTn id="29" dur="500" fill="hold"/>
                                        <p:tgtEl>
                                          <p:spTgt spid="19"/>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50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500" fill="hold"/>
                                        <p:tgtEl>
                                          <p:spTgt spid="22"/>
                                        </p:tgtEl>
                                        <p:attrNameLst>
                                          <p:attrName>ppt_x</p:attrName>
                                        </p:attrNameLst>
                                      </p:cBhvr>
                                      <p:tavLst>
                                        <p:tav tm="0">
                                          <p:val>
                                            <p:strVal val="#ppt_x"/>
                                          </p:val>
                                        </p:tav>
                                        <p:tav tm="100000">
                                          <p:val>
                                            <p:strVal val="#ppt_x"/>
                                          </p:val>
                                        </p:tav>
                                      </p:tavLst>
                                    </p:anim>
                                    <p:anim calcmode="lin" valueType="num">
                                      <p:cBhvr additive="base">
                                        <p:cTn id="33" dur="500" fill="hold"/>
                                        <p:tgtEl>
                                          <p:spTgt spid="22"/>
                                        </p:tgtEl>
                                        <p:attrNameLst>
                                          <p:attrName>ppt_y</p:attrName>
                                        </p:attrNameLst>
                                      </p:cBhvr>
                                      <p:tavLst>
                                        <p:tav tm="0">
                                          <p:val>
                                            <p:strVal val="1+#ppt_h/2"/>
                                          </p:val>
                                        </p:tav>
                                        <p:tav tm="100000">
                                          <p:val>
                                            <p:strVal val="#ppt_y"/>
                                          </p:val>
                                        </p:tav>
                                      </p:tavLst>
                                    </p:anim>
                                  </p:childTnLst>
                                </p:cTn>
                              </p:par>
                              <p:par>
                                <p:cTn id="34" presetID="2" presetClass="entr" presetSubtype="4" decel="100000" fill="hold" grpId="0" nodeType="withEffect">
                                  <p:stCondLst>
                                    <p:cond delay="75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ppt_x"/>
                                          </p:val>
                                        </p:tav>
                                        <p:tav tm="100000">
                                          <p:val>
                                            <p:strVal val="#ppt_x"/>
                                          </p:val>
                                        </p:tav>
                                      </p:tavLst>
                                    </p:anim>
                                    <p:anim calcmode="lin" valueType="num">
                                      <p:cBhvr additive="base">
                                        <p:cTn id="37" dur="500" fill="hold"/>
                                        <p:tgtEl>
                                          <p:spTgt spid="18"/>
                                        </p:tgtEl>
                                        <p:attrNameLst>
                                          <p:attrName>ppt_y</p:attrName>
                                        </p:attrNameLst>
                                      </p:cBhvr>
                                      <p:tavLst>
                                        <p:tav tm="0">
                                          <p:val>
                                            <p:strVal val="1+#ppt_h/2"/>
                                          </p:val>
                                        </p:tav>
                                        <p:tav tm="100000">
                                          <p:val>
                                            <p:strVal val="#ppt_y"/>
                                          </p:val>
                                        </p:tav>
                                      </p:tavLst>
                                    </p:anim>
                                  </p:childTnLst>
                                </p:cTn>
                              </p:par>
                            </p:childTnLst>
                          </p:cTn>
                        </p:par>
                        <p:par>
                          <p:cTn id="38" fill="hold">
                            <p:stCondLst>
                              <p:cond delay="2250"/>
                            </p:stCondLst>
                            <p:childTnLst>
                              <p:par>
                                <p:cTn id="39" presetID="10" presetClass="entr" presetSubtype="0"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childTnLst>
                          </p:cTn>
                        </p:par>
                        <p:par>
                          <p:cTn id="48" fill="hold">
                            <p:stCondLst>
                              <p:cond delay="2750"/>
                            </p:stCondLst>
                            <p:childTnLst>
                              <p:par>
                                <p:cTn id="49" presetID="10" presetClass="entr" presetSubtype="0" fill="hold" grpId="0" nodeType="afterEffect">
                                  <p:stCondLst>
                                    <p:cond delay="0"/>
                                  </p:stCondLst>
                                  <p:iterate type="lt">
                                    <p:tmPct val="10000"/>
                                  </p:iterate>
                                  <p:childTnLst>
                                    <p:set>
                                      <p:cBhvr>
                                        <p:cTn id="50" dur="1" fill="hold">
                                          <p:stCondLst>
                                            <p:cond delay="0"/>
                                          </p:stCondLst>
                                        </p:cTn>
                                        <p:tgtEl>
                                          <p:spTgt spid="32"/>
                                        </p:tgtEl>
                                        <p:attrNameLst>
                                          <p:attrName>style.visibility</p:attrName>
                                        </p:attrNameLst>
                                      </p:cBhvr>
                                      <p:to>
                                        <p:strVal val="visible"/>
                                      </p:to>
                                    </p:set>
                                    <p:animEffect transition="in" filter="fade">
                                      <p:cBhvr>
                                        <p:cTn id="51" dur="100"/>
                                        <p:tgtEl>
                                          <p:spTgt spid="32"/>
                                        </p:tgtEl>
                                      </p:cBhvr>
                                    </p:animEffect>
                                  </p:childTnLst>
                                </p:cTn>
                              </p:par>
                              <p:par>
                                <p:cTn id="52" presetID="10" presetClass="entr" presetSubtype="0" fill="hold" grpId="0" nodeType="withEffect">
                                  <p:stCondLst>
                                    <p:cond delay="0"/>
                                  </p:stCondLst>
                                  <p:iterate type="lt">
                                    <p:tmPct val="10000"/>
                                  </p:iterate>
                                  <p:childTnLst>
                                    <p:set>
                                      <p:cBhvr>
                                        <p:cTn id="53" dur="1" fill="hold">
                                          <p:stCondLst>
                                            <p:cond delay="0"/>
                                          </p:stCondLst>
                                        </p:cTn>
                                        <p:tgtEl>
                                          <p:spTgt spid="33"/>
                                        </p:tgtEl>
                                        <p:attrNameLst>
                                          <p:attrName>style.visibility</p:attrName>
                                        </p:attrNameLst>
                                      </p:cBhvr>
                                      <p:to>
                                        <p:strVal val="visible"/>
                                      </p:to>
                                    </p:set>
                                    <p:animEffect transition="in" filter="fade">
                                      <p:cBhvr>
                                        <p:cTn id="54" dur="100"/>
                                        <p:tgtEl>
                                          <p:spTgt spid="33"/>
                                        </p:tgtEl>
                                      </p:cBhvr>
                                    </p:animEffect>
                                  </p:childTnLst>
                                </p:cTn>
                              </p:par>
                            </p:childTnLst>
                          </p:cTn>
                        </p:par>
                        <p:par>
                          <p:cTn id="55" fill="hold">
                            <p:stCondLst>
                              <p:cond delay="3710"/>
                            </p:stCondLst>
                            <p:childTnLst>
                              <p:par>
                                <p:cTn id="56" presetID="10" presetClass="entr" presetSubtype="0" fill="hold" grpId="0" nodeType="afterEffect">
                                  <p:stCondLst>
                                    <p:cond delay="0"/>
                                  </p:stCondLst>
                                  <p:childTnLst>
                                    <p:set>
                                      <p:cBhvr>
                                        <p:cTn id="57" dur="1" fill="hold">
                                          <p:stCondLst>
                                            <p:cond delay="0"/>
                                          </p:stCondLst>
                                        </p:cTn>
                                        <p:tgtEl>
                                          <p:spTgt spid="60"/>
                                        </p:tgtEl>
                                        <p:attrNameLst>
                                          <p:attrName>style.visibility</p:attrName>
                                        </p:attrNameLst>
                                      </p:cBhvr>
                                      <p:to>
                                        <p:strVal val="visible"/>
                                      </p:to>
                                    </p:set>
                                    <p:animEffect transition="in" filter="fade">
                                      <p:cBhvr>
                                        <p:cTn id="58" dur="125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p:bldP spid="24" grpId="0"/>
      <p:bldP spid="25" grpId="0"/>
      <p:bldP spid="32" grpId="0"/>
      <p:bldP spid="33" grpId="0"/>
      <p:bldP spid="38" grpId="0" animBg="1"/>
      <p:bldP spid="60"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cstate="print">
            <a:extLst>
              <a:ext uri="{28A0092B-C50C-407E-A947-70E740481C1C}">
                <a14:useLocalDpi xmlns:a14="http://schemas.microsoft.com/office/drawing/2010/main" xmlns=""/>
              </a:ext>
            </a:extLst>
          </a:blip>
          <a:stretch>
            <a:fillRect/>
          </a:stretch>
        </a:blipFill>
        <a:effectLst/>
      </p:bgPr>
    </p:bg>
    <p:spTree>
      <p:nvGrpSpPr>
        <p:cNvPr id="1" name=""/>
        <p:cNvGrpSpPr/>
        <p:nvPr/>
      </p:nvGrpSpPr>
      <p:grpSpPr>
        <a:xfrm>
          <a:off x="0" y="0"/>
          <a:ext cx="0" cy="0"/>
          <a:chOff x="0" y="0"/>
          <a:chExt cx="0" cy="0"/>
        </a:xfrm>
      </p:grpSpPr>
      <p:sp>
        <p:nvSpPr>
          <p:cNvPr id="65" name="椭圆 64"/>
          <p:cNvSpPr/>
          <p:nvPr/>
        </p:nvSpPr>
        <p:spPr>
          <a:xfrm>
            <a:off x="2879" y="0"/>
            <a:ext cx="5545449" cy="5545449"/>
          </a:xfrm>
          <a:prstGeom prst="ellipse">
            <a:avLst/>
          </a:prstGeom>
          <a:solidFill>
            <a:srgbClr val="3CCCC7">
              <a:alpha val="2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597243" y="594364"/>
            <a:ext cx="4356720" cy="4356720"/>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Oval 4"/>
          <p:cNvSpPr/>
          <p:nvPr/>
        </p:nvSpPr>
        <p:spPr>
          <a:xfrm>
            <a:off x="4369395" y="1340768"/>
            <a:ext cx="626458" cy="629230"/>
          </a:xfrm>
          <a:prstGeom prst="ellipse">
            <a:avLst/>
          </a:prstGeom>
          <a:solidFill>
            <a:srgbClr val="2BA5A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95000"/>
                </a:schemeClr>
              </a:solidFill>
            </a:endParaRPr>
          </a:p>
        </p:txBody>
      </p:sp>
      <p:sp>
        <p:nvSpPr>
          <p:cNvPr id="69" name="标题 4"/>
          <p:cNvSpPr txBox="1"/>
          <p:nvPr/>
        </p:nvSpPr>
        <p:spPr>
          <a:xfrm>
            <a:off x="1345059" y="1628800"/>
            <a:ext cx="2880320"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4000" b="1" dirty="0">
                <a:solidFill>
                  <a:schemeClr val="bg1"/>
                </a:solidFill>
                <a:latin typeface="微软雅黑" panose="020B0503020204020204" pitchFamily="34" charset="-122"/>
                <a:ea typeface="微软雅黑" panose="020B0503020204020204" pitchFamily="34" charset="-122"/>
              </a:rPr>
              <a:t>发展前景</a:t>
            </a:r>
          </a:p>
        </p:txBody>
      </p:sp>
      <p:sp>
        <p:nvSpPr>
          <p:cNvPr id="70" name="标题 4"/>
          <p:cNvSpPr txBox="1"/>
          <p:nvPr/>
        </p:nvSpPr>
        <p:spPr>
          <a:xfrm>
            <a:off x="1345059" y="2163428"/>
            <a:ext cx="2232248"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solidFill>
                <a:latin typeface="微软雅黑" panose="020B0503020204020204" pitchFamily="34" charset="-122"/>
                <a:ea typeface="微软雅黑" panose="020B0503020204020204" pitchFamily="34" charset="-122"/>
              </a:rPr>
              <a:t>长期战略目标</a:t>
            </a:r>
          </a:p>
        </p:txBody>
      </p:sp>
      <p:grpSp>
        <p:nvGrpSpPr>
          <p:cNvPr id="71" name="组合 70"/>
          <p:cNvGrpSpPr/>
          <p:nvPr/>
        </p:nvGrpSpPr>
        <p:grpSpPr>
          <a:xfrm>
            <a:off x="1417067" y="2996952"/>
            <a:ext cx="1436675" cy="215444"/>
            <a:chOff x="4369395" y="3284984"/>
            <a:chExt cx="1436675" cy="215444"/>
          </a:xfrm>
        </p:grpSpPr>
        <p:sp>
          <p:nvSpPr>
            <p:cNvPr id="72"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开发计划</a:t>
              </a:r>
            </a:p>
          </p:txBody>
        </p:sp>
        <p:grpSp>
          <p:nvGrpSpPr>
            <p:cNvPr id="73" name="组合 72"/>
            <p:cNvGrpSpPr/>
            <p:nvPr/>
          </p:nvGrpSpPr>
          <p:grpSpPr>
            <a:xfrm>
              <a:off x="4369395" y="3316401"/>
              <a:ext cx="168551" cy="168551"/>
              <a:chOff x="5005199" y="3717032"/>
              <a:chExt cx="168551" cy="168551"/>
            </a:xfrm>
          </p:grpSpPr>
          <p:sp>
            <p:nvSpPr>
              <p:cNvPr id="74" name="椭圆 73"/>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5" name="等腰三角形 74"/>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76" name="组合 75"/>
          <p:cNvGrpSpPr/>
          <p:nvPr/>
        </p:nvGrpSpPr>
        <p:grpSpPr>
          <a:xfrm>
            <a:off x="2857227" y="2996952"/>
            <a:ext cx="1436675" cy="215444"/>
            <a:chOff x="4369395" y="3284984"/>
            <a:chExt cx="1436675" cy="215444"/>
          </a:xfrm>
        </p:grpSpPr>
        <p:sp>
          <p:nvSpPr>
            <p:cNvPr id="77"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开拓计划</a:t>
              </a:r>
            </a:p>
          </p:txBody>
        </p:sp>
        <p:grpSp>
          <p:nvGrpSpPr>
            <p:cNvPr id="78" name="组合 77"/>
            <p:cNvGrpSpPr/>
            <p:nvPr/>
          </p:nvGrpSpPr>
          <p:grpSpPr>
            <a:xfrm>
              <a:off x="4369395" y="3316401"/>
              <a:ext cx="168551" cy="168551"/>
              <a:chOff x="5005199" y="3717032"/>
              <a:chExt cx="168551" cy="168551"/>
            </a:xfrm>
          </p:grpSpPr>
          <p:sp>
            <p:nvSpPr>
              <p:cNvPr id="106" name="椭圆 105"/>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7" name="等腰三角形 106"/>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108" name="组合 107"/>
          <p:cNvGrpSpPr/>
          <p:nvPr/>
        </p:nvGrpSpPr>
        <p:grpSpPr>
          <a:xfrm>
            <a:off x="1417067" y="3285564"/>
            <a:ext cx="1436675" cy="215444"/>
            <a:chOff x="4369395" y="3284984"/>
            <a:chExt cx="1436675" cy="215444"/>
          </a:xfrm>
        </p:grpSpPr>
        <p:sp>
          <p:nvSpPr>
            <p:cNvPr id="109"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五年发展</a:t>
              </a:r>
            </a:p>
          </p:txBody>
        </p:sp>
        <p:grpSp>
          <p:nvGrpSpPr>
            <p:cNvPr id="110" name="组合 109"/>
            <p:cNvGrpSpPr/>
            <p:nvPr/>
          </p:nvGrpSpPr>
          <p:grpSpPr>
            <a:xfrm>
              <a:off x="4369395" y="3316401"/>
              <a:ext cx="168551" cy="168551"/>
              <a:chOff x="5005199" y="3717032"/>
              <a:chExt cx="168551" cy="168551"/>
            </a:xfrm>
          </p:grpSpPr>
          <p:sp>
            <p:nvSpPr>
              <p:cNvPr id="115" name="椭圆 114"/>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6" name="等腰三角形 115"/>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117" name="组合 116"/>
          <p:cNvGrpSpPr/>
          <p:nvPr/>
        </p:nvGrpSpPr>
        <p:grpSpPr>
          <a:xfrm>
            <a:off x="2857227" y="3285564"/>
            <a:ext cx="1436675" cy="215444"/>
            <a:chOff x="4369395" y="3284984"/>
            <a:chExt cx="1436675" cy="215444"/>
          </a:xfrm>
        </p:grpSpPr>
        <p:sp>
          <p:nvSpPr>
            <p:cNvPr id="118"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销售网络</a:t>
              </a:r>
            </a:p>
          </p:txBody>
        </p:sp>
        <p:grpSp>
          <p:nvGrpSpPr>
            <p:cNvPr id="119" name="组合 118"/>
            <p:cNvGrpSpPr/>
            <p:nvPr/>
          </p:nvGrpSpPr>
          <p:grpSpPr>
            <a:xfrm>
              <a:off x="4369395" y="3316401"/>
              <a:ext cx="168551" cy="168551"/>
              <a:chOff x="5005199" y="3717032"/>
              <a:chExt cx="168551" cy="168551"/>
            </a:xfrm>
          </p:grpSpPr>
          <p:sp>
            <p:nvSpPr>
              <p:cNvPr id="120" name="椭圆 119"/>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1" name="等腰三角形 120"/>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122" name="组合 121"/>
          <p:cNvGrpSpPr/>
          <p:nvPr/>
        </p:nvGrpSpPr>
        <p:grpSpPr>
          <a:xfrm>
            <a:off x="1417067" y="3573016"/>
            <a:ext cx="1436675" cy="215444"/>
            <a:chOff x="4369395" y="3284984"/>
            <a:chExt cx="1436675" cy="215444"/>
          </a:xfrm>
        </p:grpSpPr>
        <p:sp>
          <p:nvSpPr>
            <p:cNvPr id="123"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盈利来源</a:t>
              </a:r>
            </a:p>
          </p:txBody>
        </p:sp>
        <p:grpSp>
          <p:nvGrpSpPr>
            <p:cNvPr id="124" name="组合 123"/>
            <p:cNvGrpSpPr/>
            <p:nvPr/>
          </p:nvGrpSpPr>
          <p:grpSpPr>
            <a:xfrm>
              <a:off x="4369395" y="3316401"/>
              <a:ext cx="168551" cy="168551"/>
              <a:chOff x="5005199" y="3717032"/>
              <a:chExt cx="168551" cy="168551"/>
            </a:xfrm>
          </p:grpSpPr>
          <p:sp>
            <p:nvSpPr>
              <p:cNvPr id="125" name="椭圆 124"/>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6" name="等腰三角形 125"/>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127" name="组合 126"/>
          <p:cNvGrpSpPr/>
          <p:nvPr/>
        </p:nvGrpSpPr>
        <p:grpSpPr>
          <a:xfrm>
            <a:off x="2857227" y="3573016"/>
            <a:ext cx="1436675" cy="215444"/>
            <a:chOff x="4369395" y="3284984"/>
            <a:chExt cx="1436675" cy="215444"/>
          </a:xfrm>
        </p:grpSpPr>
        <p:sp>
          <p:nvSpPr>
            <p:cNvPr id="128"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难点分析</a:t>
              </a:r>
            </a:p>
          </p:txBody>
        </p:sp>
        <p:grpSp>
          <p:nvGrpSpPr>
            <p:cNvPr id="129" name="组合 128"/>
            <p:cNvGrpSpPr/>
            <p:nvPr/>
          </p:nvGrpSpPr>
          <p:grpSpPr>
            <a:xfrm>
              <a:off x="4369395" y="3316401"/>
              <a:ext cx="168551" cy="168551"/>
              <a:chOff x="5005199" y="3717032"/>
              <a:chExt cx="168551" cy="168551"/>
            </a:xfrm>
          </p:grpSpPr>
          <p:sp>
            <p:nvSpPr>
              <p:cNvPr id="130" name="椭圆 129"/>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1" name="等腰三角形 130"/>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cxnSp>
        <p:nvCxnSpPr>
          <p:cNvPr id="132" name="直接连接符 131"/>
          <p:cNvCxnSpPr/>
          <p:nvPr/>
        </p:nvCxnSpPr>
        <p:spPr>
          <a:xfrm>
            <a:off x="1464791" y="2708340"/>
            <a:ext cx="2472556" cy="0"/>
          </a:xfrm>
          <a:prstGeom prst="line">
            <a:avLst/>
          </a:prstGeom>
          <a:ln>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4456114" y="4509120"/>
            <a:ext cx="849385" cy="849385"/>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a:off x="5610876" y="4611882"/>
            <a:ext cx="1152128" cy="1152128"/>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7177707" y="4764282"/>
            <a:ext cx="576064" cy="57606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a:off x="7830978" y="4083682"/>
            <a:ext cx="926917" cy="926917"/>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a:off x="8113811" y="4588855"/>
            <a:ext cx="926917" cy="926917"/>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5521524" y="5358505"/>
            <a:ext cx="576064" cy="57606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9265939" y="5358505"/>
            <a:ext cx="576064" cy="57606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9643902" y="5646537"/>
            <a:ext cx="440432" cy="44043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10490075" y="5001814"/>
            <a:ext cx="926917" cy="926917"/>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a:off x="11196776" y="5494137"/>
            <a:ext cx="440432" cy="44043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KSO_Shape"/>
          <p:cNvSpPr/>
          <p:nvPr/>
        </p:nvSpPr>
        <p:spPr bwMode="auto">
          <a:xfrm>
            <a:off x="4532098" y="1507183"/>
            <a:ext cx="348708" cy="296400"/>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51" name="TextBox 50"/>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fill="hold"/>
                                        <p:tgtEl>
                                          <p:spTgt spid="65"/>
                                        </p:tgtEl>
                                        <p:attrNameLst>
                                          <p:attrName>ppt_w</p:attrName>
                                        </p:attrNameLst>
                                      </p:cBhvr>
                                      <p:tavLst>
                                        <p:tav tm="0">
                                          <p:val>
                                            <p:fltVal val="0"/>
                                          </p:val>
                                        </p:tav>
                                        <p:tav tm="100000">
                                          <p:val>
                                            <p:strVal val="#ppt_w"/>
                                          </p:val>
                                        </p:tav>
                                      </p:tavLst>
                                    </p:anim>
                                    <p:anim calcmode="lin" valueType="num">
                                      <p:cBhvr>
                                        <p:cTn id="8" dur="500" fill="hold"/>
                                        <p:tgtEl>
                                          <p:spTgt spid="65"/>
                                        </p:tgtEl>
                                        <p:attrNameLst>
                                          <p:attrName>ppt_h</p:attrName>
                                        </p:attrNameLst>
                                      </p:cBhvr>
                                      <p:tavLst>
                                        <p:tav tm="0">
                                          <p:val>
                                            <p:fltVal val="0"/>
                                          </p:val>
                                        </p:tav>
                                        <p:tav tm="100000">
                                          <p:val>
                                            <p:strVal val="#ppt_h"/>
                                          </p:val>
                                        </p:tav>
                                      </p:tavLst>
                                    </p:anim>
                                    <p:animEffect transition="in" filter="fade">
                                      <p:cBhvr>
                                        <p:cTn id="9" dur="500"/>
                                        <p:tgtEl>
                                          <p:spTgt spid="6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6"/>
                                        </p:tgtEl>
                                        <p:attrNameLst>
                                          <p:attrName>style.visibility</p:attrName>
                                        </p:attrNameLst>
                                      </p:cBhvr>
                                      <p:to>
                                        <p:strVal val="visible"/>
                                      </p:to>
                                    </p:set>
                                    <p:anim calcmode="lin" valueType="num">
                                      <p:cBhvr>
                                        <p:cTn id="13" dur="500" fill="hold"/>
                                        <p:tgtEl>
                                          <p:spTgt spid="66"/>
                                        </p:tgtEl>
                                        <p:attrNameLst>
                                          <p:attrName>ppt_w</p:attrName>
                                        </p:attrNameLst>
                                      </p:cBhvr>
                                      <p:tavLst>
                                        <p:tav tm="0">
                                          <p:val>
                                            <p:fltVal val="0"/>
                                          </p:val>
                                        </p:tav>
                                        <p:tav tm="100000">
                                          <p:val>
                                            <p:strVal val="#ppt_w"/>
                                          </p:val>
                                        </p:tav>
                                      </p:tavLst>
                                    </p:anim>
                                    <p:anim calcmode="lin" valueType="num">
                                      <p:cBhvr>
                                        <p:cTn id="14" dur="500" fill="hold"/>
                                        <p:tgtEl>
                                          <p:spTgt spid="66"/>
                                        </p:tgtEl>
                                        <p:attrNameLst>
                                          <p:attrName>ppt_h</p:attrName>
                                        </p:attrNameLst>
                                      </p:cBhvr>
                                      <p:tavLst>
                                        <p:tav tm="0">
                                          <p:val>
                                            <p:fltVal val="0"/>
                                          </p:val>
                                        </p:tav>
                                        <p:tav tm="100000">
                                          <p:val>
                                            <p:strVal val="#ppt_h"/>
                                          </p:val>
                                        </p:tav>
                                      </p:tavLst>
                                    </p:anim>
                                    <p:animEffect transition="in" filter="fade">
                                      <p:cBhvr>
                                        <p:cTn id="15" dur="500"/>
                                        <p:tgtEl>
                                          <p:spTgt spid="66"/>
                                        </p:tgtEl>
                                      </p:cBhvr>
                                    </p:animEffect>
                                  </p:childTnLst>
                                </p:cTn>
                              </p:par>
                              <p:par>
                                <p:cTn id="16" presetID="21" presetClass="entr" presetSubtype="1" fill="hold" grpId="0" nodeType="withEffect">
                                  <p:stCondLst>
                                    <p:cond delay="500"/>
                                  </p:stCondLst>
                                  <p:childTnLst>
                                    <p:set>
                                      <p:cBhvr>
                                        <p:cTn id="17" dur="1" fill="hold">
                                          <p:stCondLst>
                                            <p:cond delay="0"/>
                                          </p:stCondLst>
                                        </p:cTn>
                                        <p:tgtEl>
                                          <p:spTgt spid="67"/>
                                        </p:tgtEl>
                                        <p:attrNameLst>
                                          <p:attrName>style.visibility</p:attrName>
                                        </p:attrNameLst>
                                      </p:cBhvr>
                                      <p:to>
                                        <p:strVal val="visible"/>
                                      </p:to>
                                    </p:set>
                                    <p:animEffect transition="in" filter="wheel(1)">
                                      <p:cBhvr>
                                        <p:cTn id="18" dur="400"/>
                                        <p:tgtEl>
                                          <p:spTgt spid="67"/>
                                        </p:tgtEl>
                                      </p:cBhvr>
                                    </p:animEffect>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61"/>
                                        </p:tgtEl>
                                        <p:attrNameLst>
                                          <p:attrName>style.visibility</p:attrName>
                                        </p:attrNameLst>
                                      </p:cBhvr>
                                      <p:to>
                                        <p:strVal val="visible"/>
                                      </p:to>
                                    </p:set>
                                    <p:anim calcmode="lin" valueType="num">
                                      <p:cBhvr>
                                        <p:cTn id="22" dur="500" fill="hold"/>
                                        <p:tgtEl>
                                          <p:spTgt spid="61"/>
                                        </p:tgtEl>
                                        <p:attrNameLst>
                                          <p:attrName>ppt_w</p:attrName>
                                        </p:attrNameLst>
                                      </p:cBhvr>
                                      <p:tavLst>
                                        <p:tav tm="0">
                                          <p:val>
                                            <p:fltVal val="0"/>
                                          </p:val>
                                        </p:tav>
                                        <p:tav tm="100000">
                                          <p:val>
                                            <p:strVal val="#ppt_w"/>
                                          </p:val>
                                        </p:tav>
                                      </p:tavLst>
                                    </p:anim>
                                    <p:anim calcmode="lin" valueType="num">
                                      <p:cBhvr>
                                        <p:cTn id="23" dur="500" fill="hold"/>
                                        <p:tgtEl>
                                          <p:spTgt spid="61"/>
                                        </p:tgtEl>
                                        <p:attrNameLst>
                                          <p:attrName>ppt_h</p:attrName>
                                        </p:attrNameLst>
                                      </p:cBhvr>
                                      <p:tavLst>
                                        <p:tav tm="0">
                                          <p:val>
                                            <p:fltVal val="0"/>
                                          </p:val>
                                        </p:tav>
                                        <p:tav tm="100000">
                                          <p:val>
                                            <p:strVal val="#ppt_h"/>
                                          </p:val>
                                        </p:tav>
                                      </p:tavLst>
                                    </p:anim>
                                    <p:animEffect transition="in" filter="fade">
                                      <p:cBhvr>
                                        <p:cTn id="24" dur="500"/>
                                        <p:tgtEl>
                                          <p:spTgt spid="61"/>
                                        </p:tgtEl>
                                      </p:cBhvr>
                                    </p:animEffect>
                                  </p:childTnLst>
                                </p:cTn>
                              </p:par>
                            </p:childTnLst>
                          </p:cTn>
                        </p:par>
                        <p:par>
                          <p:cTn id="25" fill="hold">
                            <p:stCondLst>
                              <p:cond delay="1500"/>
                            </p:stCondLst>
                            <p:childTnLst>
                              <p:par>
                                <p:cTn id="26" presetID="53" presetClass="entr" presetSubtype="16" fill="hold" grpId="0" nodeType="afterEffect">
                                  <p:stCondLst>
                                    <p:cond delay="0"/>
                                  </p:stCondLst>
                                  <p:childTnLst>
                                    <p:set>
                                      <p:cBhvr>
                                        <p:cTn id="27" dur="1" fill="hold">
                                          <p:stCondLst>
                                            <p:cond delay="0"/>
                                          </p:stCondLst>
                                        </p:cTn>
                                        <p:tgtEl>
                                          <p:spTgt spid="69"/>
                                        </p:tgtEl>
                                        <p:attrNameLst>
                                          <p:attrName>style.visibility</p:attrName>
                                        </p:attrNameLst>
                                      </p:cBhvr>
                                      <p:to>
                                        <p:strVal val="visible"/>
                                      </p:to>
                                    </p:set>
                                    <p:anim calcmode="lin" valueType="num">
                                      <p:cBhvr>
                                        <p:cTn id="28" dur="500" fill="hold"/>
                                        <p:tgtEl>
                                          <p:spTgt spid="69"/>
                                        </p:tgtEl>
                                        <p:attrNameLst>
                                          <p:attrName>ppt_w</p:attrName>
                                        </p:attrNameLst>
                                      </p:cBhvr>
                                      <p:tavLst>
                                        <p:tav tm="0">
                                          <p:val>
                                            <p:fltVal val="0"/>
                                          </p:val>
                                        </p:tav>
                                        <p:tav tm="100000">
                                          <p:val>
                                            <p:strVal val="#ppt_w"/>
                                          </p:val>
                                        </p:tav>
                                      </p:tavLst>
                                    </p:anim>
                                    <p:anim calcmode="lin" valueType="num">
                                      <p:cBhvr>
                                        <p:cTn id="29" dur="500" fill="hold"/>
                                        <p:tgtEl>
                                          <p:spTgt spid="69"/>
                                        </p:tgtEl>
                                        <p:attrNameLst>
                                          <p:attrName>ppt_h</p:attrName>
                                        </p:attrNameLst>
                                      </p:cBhvr>
                                      <p:tavLst>
                                        <p:tav tm="0">
                                          <p:val>
                                            <p:fltVal val="0"/>
                                          </p:val>
                                        </p:tav>
                                        <p:tav tm="100000">
                                          <p:val>
                                            <p:strVal val="#ppt_h"/>
                                          </p:val>
                                        </p:tav>
                                      </p:tavLst>
                                    </p:anim>
                                    <p:animEffect transition="in" filter="fade">
                                      <p:cBhvr>
                                        <p:cTn id="30" dur="500"/>
                                        <p:tgtEl>
                                          <p:spTgt spid="69"/>
                                        </p:tgtEl>
                                      </p:cBhvr>
                                    </p:animEffect>
                                  </p:childTnLst>
                                </p:cTn>
                              </p:par>
                            </p:childTnLst>
                          </p:cTn>
                        </p:par>
                        <p:par>
                          <p:cTn id="31" fill="hold">
                            <p:stCondLst>
                              <p:cond delay="2000"/>
                            </p:stCondLst>
                            <p:childTnLst>
                              <p:par>
                                <p:cTn id="32" presetID="53" presetClass="entr" presetSubtype="16" fill="hold" grpId="0" nodeType="afterEffect">
                                  <p:stCondLst>
                                    <p:cond delay="0"/>
                                  </p:stCondLst>
                                  <p:childTnLst>
                                    <p:set>
                                      <p:cBhvr>
                                        <p:cTn id="33" dur="1" fill="hold">
                                          <p:stCondLst>
                                            <p:cond delay="0"/>
                                          </p:stCondLst>
                                        </p:cTn>
                                        <p:tgtEl>
                                          <p:spTgt spid="70"/>
                                        </p:tgtEl>
                                        <p:attrNameLst>
                                          <p:attrName>style.visibility</p:attrName>
                                        </p:attrNameLst>
                                      </p:cBhvr>
                                      <p:to>
                                        <p:strVal val="visible"/>
                                      </p:to>
                                    </p:set>
                                    <p:anim calcmode="lin" valueType="num">
                                      <p:cBhvr>
                                        <p:cTn id="34" dur="500" fill="hold"/>
                                        <p:tgtEl>
                                          <p:spTgt spid="70"/>
                                        </p:tgtEl>
                                        <p:attrNameLst>
                                          <p:attrName>ppt_w</p:attrName>
                                        </p:attrNameLst>
                                      </p:cBhvr>
                                      <p:tavLst>
                                        <p:tav tm="0">
                                          <p:val>
                                            <p:fltVal val="0"/>
                                          </p:val>
                                        </p:tav>
                                        <p:tav tm="100000">
                                          <p:val>
                                            <p:strVal val="#ppt_w"/>
                                          </p:val>
                                        </p:tav>
                                      </p:tavLst>
                                    </p:anim>
                                    <p:anim calcmode="lin" valueType="num">
                                      <p:cBhvr>
                                        <p:cTn id="35" dur="500" fill="hold"/>
                                        <p:tgtEl>
                                          <p:spTgt spid="70"/>
                                        </p:tgtEl>
                                        <p:attrNameLst>
                                          <p:attrName>ppt_h</p:attrName>
                                        </p:attrNameLst>
                                      </p:cBhvr>
                                      <p:tavLst>
                                        <p:tav tm="0">
                                          <p:val>
                                            <p:fltVal val="0"/>
                                          </p:val>
                                        </p:tav>
                                        <p:tav tm="100000">
                                          <p:val>
                                            <p:strVal val="#ppt_h"/>
                                          </p:val>
                                        </p:tav>
                                      </p:tavLst>
                                    </p:anim>
                                    <p:animEffect transition="in" filter="fade">
                                      <p:cBhvr>
                                        <p:cTn id="36" dur="500"/>
                                        <p:tgtEl>
                                          <p:spTgt spid="70"/>
                                        </p:tgtEl>
                                      </p:cBhvr>
                                    </p:animEffect>
                                  </p:childTnLst>
                                </p:cTn>
                              </p:par>
                              <p:par>
                                <p:cTn id="37" presetID="53" presetClass="entr" presetSubtype="16" fill="hold" nodeType="withEffect">
                                  <p:stCondLst>
                                    <p:cond delay="500"/>
                                  </p:stCondLst>
                                  <p:childTnLst>
                                    <p:set>
                                      <p:cBhvr>
                                        <p:cTn id="38" dur="1" fill="hold">
                                          <p:stCondLst>
                                            <p:cond delay="0"/>
                                          </p:stCondLst>
                                        </p:cTn>
                                        <p:tgtEl>
                                          <p:spTgt spid="71"/>
                                        </p:tgtEl>
                                        <p:attrNameLst>
                                          <p:attrName>style.visibility</p:attrName>
                                        </p:attrNameLst>
                                      </p:cBhvr>
                                      <p:to>
                                        <p:strVal val="visible"/>
                                      </p:to>
                                    </p:set>
                                    <p:anim calcmode="lin" valueType="num">
                                      <p:cBhvr>
                                        <p:cTn id="39" dur="500" fill="hold"/>
                                        <p:tgtEl>
                                          <p:spTgt spid="71"/>
                                        </p:tgtEl>
                                        <p:attrNameLst>
                                          <p:attrName>ppt_w</p:attrName>
                                        </p:attrNameLst>
                                      </p:cBhvr>
                                      <p:tavLst>
                                        <p:tav tm="0">
                                          <p:val>
                                            <p:fltVal val="0"/>
                                          </p:val>
                                        </p:tav>
                                        <p:tav tm="100000">
                                          <p:val>
                                            <p:strVal val="#ppt_w"/>
                                          </p:val>
                                        </p:tav>
                                      </p:tavLst>
                                    </p:anim>
                                    <p:anim calcmode="lin" valueType="num">
                                      <p:cBhvr>
                                        <p:cTn id="40" dur="500" fill="hold"/>
                                        <p:tgtEl>
                                          <p:spTgt spid="71"/>
                                        </p:tgtEl>
                                        <p:attrNameLst>
                                          <p:attrName>ppt_h</p:attrName>
                                        </p:attrNameLst>
                                      </p:cBhvr>
                                      <p:tavLst>
                                        <p:tav tm="0">
                                          <p:val>
                                            <p:fltVal val="0"/>
                                          </p:val>
                                        </p:tav>
                                        <p:tav tm="100000">
                                          <p:val>
                                            <p:strVal val="#ppt_h"/>
                                          </p:val>
                                        </p:tav>
                                      </p:tavLst>
                                    </p:anim>
                                    <p:animEffect transition="in" filter="fade">
                                      <p:cBhvr>
                                        <p:cTn id="41" dur="500"/>
                                        <p:tgtEl>
                                          <p:spTgt spid="71"/>
                                        </p:tgtEl>
                                      </p:cBhvr>
                                    </p:animEffect>
                                  </p:childTnLst>
                                </p:cTn>
                              </p:par>
                              <p:par>
                                <p:cTn id="42" presetID="53" presetClass="entr" presetSubtype="16" fill="hold" nodeType="withEffect">
                                  <p:stCondLst>
                                    <p:cond delay="500"/>
                                  </p:stCondLst>
                                  <p:childTnLst>
                                    <p:set>
                                      <p:cBhvr>
                                        <p:cTn id="43" dur="1" fill="hold">
                                          <p:stCondLst>
                                            <p:cond delay="0"/>
                                          </p:stCondLst>
                                        </p:cTn>
                                        <p:tgtEl>
                                          <p:spTgt spid="76"/>
                                        </p:tgtEl>
                                        <p:attrNameLst>
                                          <p:attrName>style.visibility</p:attrName>
                                        </p:attrNameLst>
                                      </p:cBhvr>
                                      <p:to>
                                        <p:strVal val="visible"/>
                                      </p:to>
                                    </p:set>
                                    <p:anim calcmode="lin" valueType="num">
                                      <p:cBhvr>
                                        <p:cTn id="44" dur="500" fill="hold"/>
                                        <p:tgtEl>
                                          <p:spTgt spid="76"/>
                                        </p:tgtEl>
                                        <p:attrNameLst>
                                          <p:attrName>ppt_w</p:attrName>
                                        </p:attrNameLst>
                                      </p:cBhvr>
                                      <p:tavLst>
                                        <p:tav tm="0">
                                          <p:val>
                                            <p:fltVal val="0"/>
                                          </p:val>
                                        </p:tav>
                                        <p:tav tm="100000">
                                          <p:val>
                                            <p:strVal val="#ppt_w"/>
                                          </p:val>
                                        </p:tav>
                                      </p:tavLst>
                                    </p:anim>
                                    <p:anim calcmode="lin" valueType="num">
                                      <p:cBhvr>
                                        <p:cTn id="45" dur="500" fill="hold"/>
                                        <p:tgtEl>
                                          <p:spTgt spid="76"/>
                                        </p:tgtEl>
                                        <p:attrNameLst>
                                          <p:attrName>ppt_h</p:attrName>
                                        </p:attrNameLst>
                                      </p:cBhvr>
                                      <p:tavLst>
                                        <p:tav tm="0">
                                          <p:val>
                                            <p:fltVal val="0"/>
                                          </p:val>
                                        </p:tav>
                                        <p:tav tm="100000">
                                          <p:val>
                                            <p:strVal val="#ppt_h"/>
                                          </p:val>
                                        </p:tav>
                                      </p:tavLst>
                                    </p:anim>
                                    <p:animEffect transition="in" filter="fade">
                                      <p:cBhvr>
                                        <p:cTn id="46" dur="500"/>
                                        <p:tgtEl>
                                          <p:spTgt spid="76"/>
                                        </p:tgtEl>
                                      </p:cBhvr>
                                    </p:animEffect>
                                  </p:childTnLst>
                                </p:cTn>
                              </p:par>
                              <p:par>
                                <p:cTn id="47" presetID="53" presetClass="entr" presetSubtype="16" fill="hold" nodeType="withEffect">
                                  <p:stCondLst>
                                    <p:cond delay="500"/>
                                  </p:stCondLst>
                                  <p:childTnLst>
                                    <p:set>
                                      <p:cBhvr>
                                        <p:cTn id="48" dur="1" fill="hold">
                                          <p:stCondLst>
                                            <p:cond delay="0"/>
                                          </p:stCondLst>
                                        </p:cTn>
                                        <p:tgtEl>
                                          <p:spTgt spid="108"/>
                                        </p:tgtEl>
                                        <p:attrNameLst>
                                          <p:attrName>style.visibility</p:attrName>
                                        </p:attrNameLst>
                                      </p:cBhvr>
                                      <p:to>
                                        <p:strVal val="visible"/>
                                      </p:to>
                                    </p:set>
                                    <p:anim calcmode="lin" valueType="num">
                                      <p:cBhvr>
                                        <p:cTn id="49" dur="500" fill="hold"/>
                                        <p:tgtEl>
                                          <p:spTgt spid="108"/>
                                        </p:tgtEl>
                                        <p:attrNameLst>
                                          <p:attrName>ppt_w</p:attrName>
                                        </p:attrNameLst>
                                      </p:cBhvr>
                                      <p:tavLst>
                                        <p:tav tm="0">
                                          <p:val>
                                            <p:fltVal val="0"/>
                                          </p:val>
                                        </p:tav>
                                        <p:tav tm="100000">
                                          <p:val>
                                            <p:strVal val="#ppt_w"/>
                                          </p:val>
                                        </p:tav>
                                      </p:tavLst>
                                    </p:anim>
                                    <p:anim calcmode="lin" valueType="num">
                                      <p:cBhvr>
                                        <p:cTn id="50" dur="500" fill="hold"/>
                                        <p:tgtEl>
                                          <p:spTgt spid="108"/>
                                        </p:tgtEl>
                                        <p:attrNameLst>
                                          <p:attrName>ppt_h</p:attrName>
                                        </p:attrNameLst>
                                      </p:cBhvr>
                                      <p:tavLst>
                                        <p:tav tm="0">
                                          <p:val>
                                            <p:fltVal val="0"/>
                                          </p:val>
                                        </p:tav>
                                        <p:tav tm="100000">
                                          <p:val>
                                            <p:strVal val="#ppt_h"/>
                                          </p:val>
                                        </p:tav>
                                      </p:tavLst>
                                    </p:anim>
                                    <p:animEffect transition="in" filter="fade">
                                      <p:cBhvr>
                                        <p:cTn id="51" dur="500"/>
                                        <p:tgtEl>
                                          <p:spTgt spid="108"/>
                                        </p:tgtEl>
                                      </p:cBhvr>
                                    </p:animEffect>
                                  </p:childTnLst>
                                </p:cTn>
                              </p:par>
                              <p:par>
                                <p:cTn id="52" presetID="53" presetClass="entr" presetSubtype="16" fill="hold" nodeType="withEffect">
                                  <p:stCondLst>
                                    <p:cond delay="500"/>
                                  </p:stCondLst>
                                  <p:childTnLst>
                                    <p:set>
                                      <p:cBhvr>
                                        <p:cTn id="53" dur="1" fill="hold">
                                          <p:stCondLst>
                                            <p:cond delay="0"/>
                                          </p:stCondLst>
                                        </p:cTn>
                                        <p:tgtEl>
                                          <p:spTgt spid="117"/>
                                        </p:tgtEl>
                                        <p:attrNameLst>
                                          <p:attrName>style.visibility</p:attrName>
                                        </p:attrNameLst>
                                      </p:cBhvr>
                                      <p:to>
                                        <p:strVal val="visible"/>
                                      </p:to>
                                    </p:set>
                                    <p:anim calcmode="lin" valueType="num">
                                      <p:cBhvr>
                                        <p:cTn id="54" dur="500" fill="hold"/>
                                        <p:tgtEl>
                                          <p:spTgt spid="117"/>
                                        </p:tgtEl>
                                        <p:attrNameLst>
                                          <p:attrName>ppt_w</p:attrName>
                                        </p:attrNameLst>
                                      </p:cBhvr>
                                      <p:tavLst>
                                        <p:tav tm="0">
                                          <p:val>
                                            <p:fltVal val="0"/>
                                          </p:val>
                                        </p:tav>
                                        <p:tav tm="100000">
                                          <p:val>
                                            <p:strVal val="#ppt_w"/>
                                          </p:val>
                                        </p:tav>
                                      </p:tavLst>
                                    </p:anim>
                                    <p:anim calcmode="lin" valueType="num">
                                      <p:cBhvr>
                                        <p:cTn id="55" dur="500" fill="hold"/>
                                        <p:tgtEl>
                                          <p:spTgt spid="117"/>
                                        </p:tgtEl>
                                        <p:attrNameLst>
                                          <p:attrName>ppt_h</p:attrName>
                                        </p:attrNameLst>
                                      </p:cBhvr>
                                      <p:tavLst>
                                        <p:tav tm="0">
                                          <p:val>
                                            <p:fltVal val="0"/>
                                          </p:val>
                                        </p:tav>
                                        <p:tav tm="100000">
                                          <p:val>
                                            <p:strVal val="#ppt_h"/>
                                          </p:val>
                                        </p:tav>
                                      </p:tavLst>
                                    </p:anim>
                                    <p:animEffect transition="in" filter="fade">
                                      <p:cBhvr>
                                        <p:cTn id="56" dur="500"/>
                                        <p:tgtEl>
                                          <p:spTgt spid="117"/>
                                        </p:tgtEl>
                                      </p:cBhvr>
                                    </p:animEffect>
                                  </p:childTnLst>
                                </p:cTn>
                              </p:par>
                              <p:par>
                                <p:cTn id="57" presetID="53" presetClass="entr" presetSubtype="16" fill="hold" nodeType="withEffect">
                                  <p:stCondLst>
                                    <p:cond delay="500"/>
                                  </p:stCondLst>
                                  <p:childTnLst>
                                    <p:set>
                                      <p:cBhvr>
                                        <p:cTn id="58" dur="1" fill="hold">
                                          <p:stCondLst>
                                            <p:cond delay="0"/>
                                          </p:stCondLst>
                                        </p:cTn>
                                        <p:tgtEl>
                                          <p:spTgt spid="122"/>
                                        </p:tgtEl>
                                        <p:attrNameLst>
                                          <p:attrName>style.visibility</p:attrName>
                                        </p:attrNameLst>
                                      </p:cBhvr>
                                      <p:to>
                                        <p:strVal val="visible"/>
                                      </p:to>
                                    </p:set>
                                    <p:anim calcmode="lin" valueType="num">
                                      <p:cBhvr>
                                        <p:cTn id="59" dur="500" fill="hold"/>
                                        <p:tgtEl>
                                          <p:spTgt spid="122"/>
                                        </p:tgtEl>
                                        <p:attrNameLst>
                                          <p:attrName>ppt_w</p:attrName>
                                        </p:attrNameLst>
                                      </p:cBhvr>
                                      <p:tavLst>
                                        <p:tav tm="0">
                                          <p:val>
                                            <p:fltVal val="0"/>
                                          </p:val>
                                        </p:tav>
                                        <p:tav tm="100000">
                                          <p:val>
                                            <p:strVal val="#ppt_w"/>
                                          </p:val>
                                        </p:tav>
                                      </p:tavLst>
                                    </p:anim>
                                    <p:anim calcmode="lin" valueType="num">
                                      <p:cBhvr>
                                        <p:cTn id="60" dur="500" fill="hold"/>
                                        <p:tgtEl>
                                          <p:spTgt spid="122"/>
                                        </p:tgtEl>
                                        <p:attrNameLst>
                                          <p:attrName>ppt_h</p:attrName>
                                        </p:attrNameLst>
                                      </p:cBhvr>
                                      <p:tavLst>
                                        <p:tav tm="0">
                                          <p:val>
                                            <p:fltVal val="0"/>
                                          </p:val>
                                        </p:tav>
                                        <p:tav tm="100000">
                                          <p:val>
                                            <p:strVal val="#ppt_h"/>
                                          </p:val>
                                        </p:tav>
                                      </p:tavLst>
                                    </p:anim>
                                    <p:animEffect transition="in" filter="fade">
                                      <p:cBhvr>
                                        <p:cTn id="61" dur="500"/>
                                        <p:tgtEl>
                                          <p:spTgt spid="122"/>
                                        </p:tgtEl>
                                      </p:cBhvr>
                                    </p:animEffect>
                                  </p:childTnLst>
                                </p:cTn>
                              </p:par>
                              <p:par>
                                <p:cTn id="62" presetID="53" presetClass="entr" presetSubtype="16" fill="hold" nodeType="withEffect">
                                  <p:stCondLst>
                                    <p:cond delay="500"/>
                                  </p:stCondLst>
                                  <p:childTnLst>
                                    <p:set>
                                      <p:cBhvr>
                                        <p:cTn id="63" dur="1" fill="hold">
                                          <p:stCondLst>
                                            <p:cond delay="0"/>
                                          </p:stCondLst>
                                        </p:cTn>
                                        <p:tgtEl>
                                          <p:spTgt spid="127"/>
                                        </p:tgtEl>
                                        <p:attrNameLst>
                                          <p:attrName>style.visibility</p:attrName>
                                        </p:attrNameLst>
                                      </p:cBhvr>
                                      <p:to>
                                        <p:strVal val="visible"/>
                                      </p:to>
                                    </p:set>
                                    <p:anim calcmode="lin" valueType="num">
                                      <p:cBhvr>
                                        <p:cTn id="64" dur="500" fill="hold"/>
                                        <p:tgtEl>
                                          <p:spTgt spid="127"/>
                                        </p:tgtEl>
                                        <p:attrNameLst>
                                          <p:attrName>ppt_w</p:attrName>
                                        </p:attrNameLst>
                                      </p:cBhvr>
                                      <p:tavLst>
                                        <p:tav tm="0">
                                          <p:val>
                                            <p:fltVal val="0"/>
                                          </p:val>
                                        </p:tav>
                                        <p:tav tm="100000">
                                          <p:val>
                                            <p:strVal val="#ppt_w"/>
                                          </p:val>
                                        </p:tav>
                                      </p:tavLst>
                                    </p:anim>
                                    <p:anim calcmode="lin" valueType="num">
                                      <p:cBhvr>
                                        <p:cTn id="65" dur="500" fill="hold"/>
                                        <p:tgtEl>
                                          <p:spTgt spid="127"/>
                                        </p:tgtEl>
                                        <p:attrNameLst>
                                          <p:attrName>ppt_h</p:attrName>
                                        </p:attrNameLst>
                                      </p:cBhvr>
                                      <p:tavLst>
                                        <p:tav tm="0">
                                          <p:val>
                                            <p:fltVal val="0"/>
                                          </p:val>
                                        </p:tav>
                                        <p:tav tm="100000">
                                          <p:val>
                                            <p:strVal val="#ppt_h"/>
                                          </p:val>
                                        </p:tav>
                                      </p:tavLst>
                                    </p:anim>
                                    <p:animEffect transition="in" filter="fade">
                                      <p:cBhvr>
                                        <p:cTn id="66" dur="500"/>
                                        <p:tgtEl>
                                          <p:spTgt spid="127"/>
                                        </p:tgtEl>
                                      </p:cBhvr>
                                    </p:animEffect>
                                  </p:childTnLst>
                                </p:cTn>
                              </p:par>
                            </p:childTnLst>
                          </p:cTn>
                        </p:par>
                        <p:par>
                          <p:cTn id="67" fill="hold">
                            <p:stCondLst>
                              <p:cond delay="2500"/>
                            </p:stCondLst>
                            <p:childTnLst>
                              <p:par>
                                <p:cTn id="68" presetID="53" presetClass="entr" presetSubtype="16" fill="hold" nodeType="afterEffect">
                                  <p:stCondLst>
                                    <p:cond delay="0"/>
                                  </p:stCondLst>
                                  <p:childTnLst>
                                    <p:set>
                                      <p:cBhvr>
                                        <p:cTn id="69" dur="1" fill="hold">
                                          <p:stCondLst>
                                            <p:cond delay="0"/>
                                          </p:stCondLst>
                                        </p:cTn>
                                        <p:tgtEl>
                                          <p:spTgt spid="132"/>
                                        </p:tgtEl>
                                        <p:attrNameLst>
                                          <p:attrName>style.visibility</p:attrName>
                                        </p:attrNameLst>
                                      </p:cBhvr>
                                      <p:to>
                                        <p:strVal val="visible"/>
                                      </p:to>
                                    </p:set>
                                    <p:anim calcmode="lin" valueType="num">
                                      <p:cBhvr>
                                        <p:cTn id="70" dur="500" fill="hold"/>
                                        <p:tgtEl>
                                          <p:spTgt spid="132"/>
                                        </p:tgtEl>
                                        <p:attrNameLst>
                                          <p:attrName>ppt_w</p:attrName>
                                        </p:attrNameLst>
                                      </p:cBhvr>
                                      <p:tavLst>
                                        <p:tav tm="0">
                                          <p:val>
                                            <p:fltVal val="0"/>
                                          </p:val>
                                        </p:tav>
                                        <p:tav tm="100000">
                                          <p:val>
                                            <p:strVal val="#ppt_w"/>
                                          </p:val>
                                        </p:tav>
                                      </p:tavLst>
                                    </p:anim>
                                    <p:anim calcmode="lin" valueType="num">
                                      <p:cBhvr>
                                        <p:cTn id="71" dur="500" fill="hold"/>
                                        <p:tgtEl>
                                          <p:spTgt spid="132"/>
                                        </p:tgtEl>
                                        <p:attrNameLst>
                                          <p:attrName>ppt_h</p:attrName>
                                        </p:attrNameLst>
                                      </p:cBhvr>
                                      <p:tavLst>
                                        <p:tav tm="0">
                                          <p:val>
                                            <p:fltVal val="0"/>
                                          </p:val>
                                        </p:tav>
                                        <p:tav tm="100000">
                                          <p:val>
                                            <p:strVal val="#ppt_h"/>
                                          </p:val>
                                        </p:tav>
                                      </p:tavLst>
                                    </p:anim>
                                    <p:animEffect transition="in" filter="fade">
                                      <p:cBhvr>
                                        <p:cTn id="72" dur="500"/>
                                        <p:tgtEl>
                                          <p:spTgt spid="132"/>
                                        </p:tgtEl>
                                      </p:cBhvr>
                                    </p:animEffect>
                                  </p:childTnLst>
                                </p:cTn>
                              </p:par>
                              <p:par>
                                <p:cTn id="73" presetID="2" presetClass="entr" presetSubtype="6" fill="hold" grpId="0" nodeType="withEffect">
                                  <p:stCondLst>
                                    <p:cond delay="500"/>
                                  </p:stCondLst>
                                  <p:childTnLst>
                                    <p:set>
                                      <p:cBhvr>
                                        <p:cTn id="74" dur="1" fill="hold">
                                          <p:stCondLst>
                                            <p:cond delay="0"/>
                                          </p:stCondLst>
                                        </p:cTn>
                                        <p:tgtEl>
                                          <p:spTgt spid="3"/>
                                        </p:tgtEl>
                                        <p:attrNameLst>
                                          <p:attrName>style.visibility</p:attrName>
                                        </p:attrNameLst>
                                      </p:cBhvr>
                                      <p:to>
                                        <p:strVal val="visible"/>
                                      </p:to>
                                    </p:set>
                                    <p:anim calcmode="lin" valueType="num">
                                      <p:cBhvr additive="base">
                                        <p:cTn id="75" dur="500" fill="hold"/>
                                        <p:tgtEl>
                                          <p:spTgt spid="3"/>
                                        </p:tgtEl>
                                        <p:attrNameLst>
                                          <p:attrName>ppt_x</p:attrName>
                                        </p:attrNameLst>
                                      </p:cBhvr>
                                      <p:tavLst>
                                        <p:tav tm="0">
                                          <p:val>
                                            <p:strVal val="1+#ppt_w/2"/>
                                          </p:val>
                                        </p:tav>
                                        <p:tav tm="100000">
                                          <p:val>
                                            <p:strVal val="#ppt_x"/>
                                          </p:val>
                                        </p:tav>
                                      </p:tavLst>
                                    </p:anim>
                                    <p:anim calcmode="lin" valueType="num">
                                      <p:cBhvr additive="base">
                                        <p:cTn id="76" dur="500" fill="hold"/>
                                        <p:tgtEl>
                                          <p:spTgt spid="3"/>
                                        </p:tgtEl>
                                        <p:attrNameLst>
                                          <p:attrName>ppt_y</p:attrName>
                                        </p:attrNameLst>
                                      </p:cBhvr>
                                      <p:tavLst>
                                        <p:tav tm="0">
                                          <p:val>
                                            <p:strVal val="1+#ppt_h/2"/>
                                          </p:val>
                                        </p:tav>
                                        <p:tav tm="100000">
                                          <p:val>
                                            <p:strVal val="#ppt_y"/>
                                          </p:val>
                                        </p:tav>
                                      </p:tavLst>
                                    </p:anim>
                                  </p:childTnLst>
                                </p:cTn>
                              </p:par>
                              <p:par>
                                <p:cTn id="77" presetID="2" presetClass="entr" presetSubtype="6" fill="hold" grpId="0" nodeType="withEffect">
                                  <p:stCondLst>
                                    <p:cond delay="500"/>
                                  </p:stCondLst>
                                  <p:childTnLst>
                                    <p:set>
                                      <p:cBhvr>
                                        <p:cTn id="78" dur="1" fill="hold">
                                          <p:stCondLst>
                                            <p:cond delay="0"/>
                                          </p:stCondLst>
                                        </p:cTn>
                                        <p:tgtEl>
                                          <p:spTgt spid="148"/>
                                        </p:tgtEl>
                                        <p:attrNameLst>
                                          <p:attrName>style.visibility</p:attrName>
                                        </p:attrNameLst>
                                      </p:cBhvr>
                                      <p:to>
                                        <p:strVal val="visible"/>
                                      </p:to>
                                    </p:set>
                                    <p:anim calcmode="lin" valueType="num">
                                      <p:cBhvr additive="base">
                                        <p:cTn id="79" dur="500" fill="hold"/>
                                        <p:tgtEl>
                                          <p:spTgt spid="148"/>
                                        </p:tgtEl>
                                        <p:attrNameLst>
                                          <p:attrName>ppt_x</p:attrName>
                                        </p:attrNameLst>
                                      </p:cBhvr>
                                      <p:tavLst>
                                        <p:tav tm="0">
                                          <p:val>
                                            <p:strVal val="1+#ppt_w/2"/>
                                          </p:val>
                                        </p:tav>
                                        <p:tav tm="100000">
                                          <p:val>
                                            <p:strVal val="#ppt_x"/>
                                          </p:val>
                                        </p:tav>
                                      </p:tavLst>
                                    </p:anim>
                                    <p:anim calcmode="lin" valueType="num">
                                      <p:cBhvr additive="base">
                                        <p:cTn id="80" dur="500" fill="hold"/>
                                        <p:tgtEl>
                                          <p:spTgt spid="148"/>
                                        </p:tgtEl>
                                        <p:attrNameLst>
                                          <p:attrName>ppt_y</p:attrName>
                                        </p:attrNameLst>
                                      </p:cBhvr>
                                      <p:tavLst>
                                        <p:tav tm="0">
                                          <p:val>
                                            <p:strVal val="1+#ppt_h/2"/>
                                          </p:val>
                                        </p:tav>
                                        <p:tav tm="100000">
                                          <p:val>
                                            <p:strVal val="#ppt_y"/>
                                          </p:val>
                                        </p:tav>
                                      </p:tavLst>
                                    </p:anim>
                                  </p:childTnLst>
                                </p:cTn>
                              </p:par>
                              <p:par>
                                <p:cTn id="81" presetID="2" presetClass="entr" presetSubtype="6" fill="hold" grpId="0" nodeType="withEffect">
                                  <p:stCondLst>
                                    <p:cond delay="500"/>
                                  </p:stCondLst>
                                  <p:childTnLst>
                                    <p:set>
                                      <p:cBhvr>
                                        <p:cTn id="82" dur="1" fill="hold">
                                          <p:stCondLst>
                                            <p:cond delay="0"/>
                                          </p:stCondLst>
                                        </p:cTn>
                                        <p:tgtEl>
                                          <p:spTgt spid="149"/>
                                        </p:tgtEl>
                                        <p:attrNameLst>
                                          <p:attrName>style.visibility</p:attrName>
                                        </p:attrNameLst>
                                      </p:cBhvr>
                                      <p:to>
                                        <p:strVal val="visible"/>
                                      </p:to>
                                    </p:set>
                                    <p:anim calcmode="lin" valueType="num">
                                      <p:cBhvr additive="base">
                                        <p:cTn id="83" dur="500" fill="hold"/>
                                        <p:tgtEl>
                                          <p:spTgt spid="149"/>
                                        </p:tgtEl>
                                        <p:attrNameLst>
                                          <p:attrName>ppt_x</p:attrName>
                                        </p:attrNameLst>
                                      </p:cBhvr>
                                      <p:tavLst>
                                        <p:tav tm="0">
                                          <p:val>
                                            <p:strVal val="1+#ppt_w/2"/>
                                          </p:val>
                                        </p:tav>
                                        <p:tav tm="100000">
                                          <p:val>
                                            <p:strVal val="#ppt_x"/>
                                          </p:val>
                                        </p:tav>
                                      </p:tavLst>
                                    </p:anim>
                                    <p:anim calcmode="lin" valueType="num">
                                      <p:cBhvr additive="base">
                                        <p:cTn id="84" dur="500" fill="hold"/>
                                        <p:tgtEl>
                                          <p:spTgt spid="149"/>
                                        </p:tgtEl>
                                        <p:attrNameLst>
                                          <p:attrName>ppt_y</p:attrName>
                                        </p:attrNameLst>
                                      </p:cBhvr>
                                      <p:tavLst>
                                        <p:tav tm="0">
                                          <p:val>
                                            <p:strVal val="1+#ppt_h/2"/>
                                          </p:val>
                                        </p:tav>
                                        <p:tav tm="100000">
                                          <p:val>
                                            <p:strVal val="#ppt_y"/>
                                          </p:val>
                                        </p:tav>
                                      </p:tavLst>
                                    </p:anim>
                                  </p:childTnLst>
                                </p:cTn>
                              </p:par>
                              <p:par>
                                <p:cTn id="85" presetID="2" presetClass="entr" presetSubtype="6" fill="hold" grpId="0" nodeType="withEffect">
                                  <p:stCondLst>
                                    <p:cond delay="500"/>
                                  </p:stCondLst>
                                  <p:childTnLst>
                                    <p:set>
                                      <p:cBhvr>
                                        <p:cTn id="86" dur="1" fill="hold">
                                          <p:stCondLst>
                                            <p:cond delay="0"/>
                                          </p:stCondLst>
                                        </p:cTn>
                                        <p:tgtEl>
                                          <p:spTgt spid="150"/>
                                        </p:tgtEl>
                                        <p:attrNameLst>
                                          <p:attrName>style.visibility</p:attrName>
                                        </p:attrNameLst>
                                      </p:cBhvr>
                                      <p:to>
                                        <p:strVal val="visible"/>
                                      </p:to>
                                    </p:set>
                                    <p:anim calcmode="lin" valueType="num">
                                      <p:cBhvr additive="base">
                                        <p:cTn id="87" dur="500" fill="hold"/>
                                        <p:tgtEl>
                                          <p:spTgt spid="150"/>
                                        </p:tgtEl>
                                        <p:attrNameLst>
                                          <p:attrName>ppt_x</p:attrName>
                                        </p:attrNameLst>
                                      </p:cBhvr>
                                      <p:tavLst>
                                        <p:tav tm="0">
                                          <p:val>
                                            <p:strVal val="1+#ppt_w/2"/>
                                          </p:val>
                                        </p:tav>
                                        <p:tav tm="100000">
                                          <p:val>
                                            <p:strVal val="#ppt_x"/>
                                          </p:val>
                                        </p:tav>
                                      </p:tavLst>
                                    </p:anim>
                                    <p:anim calcmode="lin" valueType="num">
                                      <p:cBhvr additive="base">
                                        <p:cTn id="88" dur="500" fill="hold"/>
                                        <p:tgtEl>
                                          <p:spTgt spid="150"/>
                                        </p:tgtEl>
                                        <p:attrNameLst>
                                          <p:attrName>ppt_y</p:attrName>
                                        </p:attrNameLst>
                                      </p:cBhvr>
                                      <p:tavLst>
                                        <p:tav tm="0">
                                          <p:val>
                                            <p:strVal val="1+#ppt_h/2"/>
                                          </p:val>
                                        </p:tav>
                                        <p:tav tm="100000">
                                          <p:val>
                                            <p:strVal val="#ppt_y"/>
                                          </p:val>
                                        </p:tav>
                                      </p:tavLst>
                                    </p:anim>
                                  </p:childTnLst>
                                </p:cTn>
                              </p:par>
                              <p:par>
                                <p:cTn id="89" presetID="2" presetClass="entr" presetSubtype="6" fill="hold" grpId="0" nodeType="withEffect">
                                  <p:stCondLst>
                                    <p:cond delay="500"/>
                                  </p:stCondLst>
                                  <p:childTnLst>
                                    <p:set>
                                      <p:cBhvr>
                                        <p:cTn id="90" dur="1" fill="hold">
                                          <p:stCondLst>
                                            <p:cond delay="0"/>
                                          </p:stCondLst>
                                        </p:cTn>
                                        <p:tgtEl>
                                          <p:spTgt spid="151"/>
                                        </p:tgtEl>
                                        <p:attrNameLst>
                                          <p:attrName>style.visibility</p:attrName>
                                        </p:attrNameLst>
                                      </p:cBhvr>
                                      <p:to>
                                        <p:strVal val="visible"/>
                                      </p:to>
                                    </p:set>
                                    <p:anim calcmode="lin" valueType="num">
                                      <p:cBhvr additive="base">
                                        <p:cTn id="91" dur="500" fill="hold"/>
                                        <p:tgtEl>
                                          <p:spTgt spid="151"/>
                                        </p:tgtEl>
                                        <p:attrNameLst>
                                          <p:attrName>ppt_x</p:attrName>
                                        </p:attrNameLst>
                                      </p:cBhvr>
                                      <p:tavLst>
                                        <p:tav tm="0">
                                          <p:val>
                                            <p:strVal val="1+#ppt_w/2"/>
                                          </p:val>
                                        </p:tav>
                                        <p:tav tm="100000">
                                          <p:val>
                                            <p:strVal val="#ppt_x"/>
                                          </p:val>
                                        </p:tav>
                                      </p:tavLst>
                                    </p:anim>
                                    <p:anim calcmode="lin" valueType="num">
                                      <p:cBhvr additive="base">
                                        <p:cTn id="92" dur="500" fill="hold"/>
                                        <p:tgtEl>
                                          <p:spTgt spid="151"/>
                                        </p:tgtEl>
                                        <p:attrNameLst>
                                          <p:attrName>ppt_y</p:attrName>
                                        </p:attrNameLst>
                                      </p:cBhvr>
                                      <p:tavLst>
                                        <p:tav tm="0">
                                          <p:val>
                                            <p:strVal val="1+#ppt_h/2"/>
                                          </p:val>
                                        </p:tav>
                                        <p:tav tm="100000">
                                          <p:val>
                                            <p:strVal val="#ppt_y"/>
                                          </p:val>
                                        </p:tav>
                                      </p:tavLst>
                                    </p:anim>
                                  </p:childTnLst>
                                </p:cTn>
                              </p:par>
                              <p:par>
                                <p:cTn id="93" presetID="2" presetClass="entr" presetSubtype="6" fill="hold" grpId="0" nodeType="withEffect">
                                  <p:stCondLst>
                                    <p:cond delay="500"/>
                                  </p:stCondLst>
                                  <p:childTnLst>
                                    <p:set>
                                      <p:cBhvr>
                                        <p:cTn id="94" dur="1" fill="hold">
                                          <p:stCondLst>
                                            <p:cond delay="0"/>
                                          </p:stCondLst>
                                        </p:cTn>
                                        <p:tgtEl>
                                          <p:spTgt spid="152"/>
                                        </p:tgtEl>
                                        <p:attrNameLst>
                                          <p:attrName>style.visibility</p:attrName>
                                        </p:attrNameLst>
                                      </p:cBhvr>
                                      <p:to>
                                        <p:strVal val="visible"/>
                                      </p:to>
                                    </p:set>
                                    <p:anim calcmode="lin" valueType="num">
                                      <p:cBhvr additive="base">
                                        <p:cTn id="95" dur="500" fill="hold"/>
                                        <p:tgtEl>
                                          <p:spTgt spid="152"/>
                                        </p:tgtEl>
                                        <p:attrNameLst>
                                          <p:attrName>ppt_x</p:attrName>
                                        </p:attrNameLst>
                                      </p:cBhvr>
                                      <p:tavLst>
                                        <p:tav tm="0">
                                          <p:val>
                                            <p:strVal val="1+#ppt_w/2"/>
                                          </p:val>
                                        </p:tav>
                                        <p:tav tm="100000">
                                          <p:val>
                                            <p:strVal val="#ppt_x"/>
                                          </p:val>
                                        </p:tav>
                                      </p:tavLst>
                                    </p:anim>
                                    <p:anim calcmode="lin" valueType="num">
                                      <p:cBhvr additive="base">
                                        <p:cTn id="96" dur="500" fill="hold"/>
                                        <p:tgtEl>
                                          <p:spTgt spid="152"/>
                                        </p:tgtEl>
                                        <p:attrNameLst>
                                          <p:attrName>ppt_y</p:attrName>
                                        </p:attrNameLst>
                                      </p:cBhvr>
                                      <p:tavLst>
                                        <p:tav tm="0">
                                          <p:val>
                                            <p:strVal val="1+#ppt_h/2"/>
                                          </p:val>
                                        </p:tav>
                                        <p:tav tm="100000">
                                          <p:val>
                                            <p:strVal val="#ppt_y"/>
                                          </p:val>
                                        </p:tav>
                                      </p:tavLst>
                                    </p:anim>
                                  </p:childTnLst>
                                </p:cTn>
                              </p:par>
                              <p:par>
                                <p:cTn id="97" presetID="2" presetClass="entr" presetSubtype="6" fill="hold" grpId="0" nodeType="withEffect">
                                  <p:stCondLst>
                                    <p:cond delay="500"/>
                                  </p:stCondLst>
                                  <p:childTnLst>
                                    <p:set>
                                      <p:cBhvr>
                                        <p:cTn id="98" dur="1" fill="hold">
                                          <p:stCondLst>
                                            <p:cond delay="0"/>
                                          </p:stCondLst>
                                        </p:cTn>
                                        <p:tgtEl>
                                          <p:spTgt spid="153"/>
                                        </p:tgtEl>
                                        <p:attrNameLst>
                                          <p:attrName>style.visibility</p:attrName>
                                        </p:attrNameLst>
                                      </p:cBhvr>
                                      <p:to>
                                        <p:strVal val="visible"/>
                                      </p:to>
                                    </p:set>
                                    <p:anim calcmode="lin" valueType="num">
                                      <p:cBhvr additive="base">
                                        <p:cTn id="99" dur="500" fill="hold"/>
                                        <p:tgtEl>
                                          <p:spTgt spid="153"/>
                                        </p:tgtEl>
                                        <p:attrNameLst>
                                          <p:attrName>ppt_x</p:attrName>
                                        </p:attrNameLst>
                                      </p:cBhvr>
                                      <p:tavLst>
                                        <p:tav tm="0">
                                          <p:val>
                                            <p:strVal val="1+#ppt_w/2"/>
                                          </p:val>
                                        </p:tav>
                                        <p:tav tm="100000">
                                          <p:val>
                                            <p:strVal val="#ppt_x"/>
                                          </p:val>
                                        </p:tav>
                                      </p:tavLst>
                                    </p:anim>
                                    <p:anim calcmode="lin" valueType="num">
                                      <p:cBhvr additive="base">
                                        <p:cTn id="100" dur="500" fill="hold"/>
                                        <p:tgtEl>
                                          <p:spTgt spid="153"/>
                                        </p:tgtEl>
                                        <p:attrNameLst>
                                          <p:attrName>ppt_y</p:attrName>
                                        </p:attrNameLst>
                                      </p:cBhvr>
                                      <p:tavLst>
                                        <p:tav tm="0">
                                          <p:val>
                                            <p:strVal val="1+#ppt_h/2"/>
                                          </p:val>
                                        </p:tav>
                                        <p:tav tm="100000">
                                          <p:val>
                                            <p:strVal val="#ppt_y"/>
                                          </p:val>
                                        </p:tav>
                                      </p:tavLst>
                                    </p:anim>
                                  </p:childTnLst>
                                </p:cTn>
                              </p:par>
                              <p:par>
                                <p:cTn id="101" presetID="2" presetClass="entr" presetSubtype="6" fill="hold" grpId="0" nodeType="withEffect">
                                  <p:stCondLst>
                                    <p:cond delay="500"/>
                                  </p:stCondLst>
                                  <p:childTnLst>
                                    <p:set>
                                      <p:cBhvr>
                                        <p:cTn id="102" dur="1" fill="hold">
                                          <p:stCondLst>
                                            <p:cond delay="0"/>
                                          </p:stCondLst>
                                        </p:cTn>
                                        <p:tgtEl>
                                          <p:spTgt spid="154"/>
                                        </p:tgtEl>
                                        <p:attrNameLst>
                                          <p:attrName>style.visibility</p:attrName>
                                        </p:attrNameLst>
                                      </p:cBhvr>
                                      <p:to>
                                        <p:strVal val="visible"/>
                                      </p:to>
                                    </p:set>
                                    <p:anim calcmode="lin" valueType="num">
                                      <p:cBhvr additive="base">
                                        <p:cTn id="103" dur="500" fill="hold"/>
                                        <p:tgtEl>
                                          <p:spTgt spid="154"/>
                                        </p:tgtEl>
                                        <p:attrNameLst>
                                          <p:attrName>ppt_x</p:attrName>
                                        </p:attrNameLst>
                                      </p:cBhvr>
                                      <p:tavLst>
                                        <p:tav tm="0">
                                          <p:val>
                                            <p:strVal val="1+#ppt_w/2"/>
                                          </p:val>
                                        </p:tav>
                                        <p:tav tm="100000">
                                          <p:val>
                                            <p:strVal val="#ppt_x"/>
                                          </p:val>
                                        </p:tav>
                                      </p:tavLst>
                                    </p:anim>
                                    <p:anim calcmode="lin" valueType="num">
                                      <p:cBhvr additive="base">
                                        <p:cTn id="104" dur="500" fill="hold"/>
                                        <p:tgtEl>
                                          <p:spTgt spid="154"/>
                                        </p:tgtEl>
                                        <p:attrNameLst>
                                          <p:attrName>ppt_y</p:attrName>
                                        </p:attrNameLst>
                                      </p:cBhvr>
                                      <p:tavLst>
                                        <p:tav tm="0">
                                          <p:val>
                                            <p:strVal val="1+#ppt_h/2"/>
                                          </p:val>
                                        </p:tav>
                                        <p:tav tm="100000">
                                          <p:val>
                                            <p:strVal val="#ppt_y"/>
                                          </p:val>
                                        </p:tav>
                                      </p:tavLst>
                                    </p:anim>
                                  </p:childTnLst>
                                </p:cTn>
                              </p:par>
                              <p:par>
                                <p:cTn id="105" presetID="2" presetClass="entr" presetSubtype="6" fill="hold" grpId="0" nodeType="withEffect">
                                  <p:stCondLst>
                                    <p:cond delay="500"/>
                                  </p:stCondLst>
                                  <p:childTnLst>
                                    <p:set>
                                      <p:cBhvr>
                                        <p:cTn id="106" dur="1" fill="hold">
                                          <p:stCondLst>
                                            <p:cond delay="0"/>
                                          </p:stCondLst>
                                        </p:cTn>
                                        <p:tgtEl>
                                          <p:spTgt spid="155"/>
                                        </p:tgtEl>
                                        <p:attrNameLst>
                                          <p:attrName>style.visibility</p:attrName>
                                        </p:attrNameLst>
                                      </p:cBhvr>
                                      <p:to>
                                        <p:strVal val="visible"/>
                                      </p:to>
                                    </p:set>
                                    <p:anim calcmode="lin" valueType="num">
                                      <p:cBhvr additive="base">
                                        <p:cTn id="107" dur="500" fill="hold"/>
                                        <p:tgtEl>
                                          <p:spTgt spid="155"/>
                                        </p:tgtEl>
                                        <p:attrNameLst>
                                          <p:attrName>ppt_x</p:attrName>
                                        </p:attrNameLst>
                                      </p:cBhvr>
                                      <p:tavLst>
                                        <p:tav tm="0">
                                          <p:val>
                                            <p:strVal val="1+#ppt_w/2"/>
                                          </p:val>
                                        </p:tav>
                                        <p:tav tm="100000">
                                          <p:val>
                                            <p:strVal val="#ppt_x"/>
                                          </p:val>
                                        </p:tav>
                                      </p:tavLst>
                                    </p:anim>
                                    <p:anim calcmode="lin" valueType="num">
                                      <p:cBhvr additive="base">
                                        <p:cTn id="108" dur="500" fill="hold"/>
                                        <p:tgtEl>
                                          <p:spTgt spid="155"/>
                                        </p:tgtEl>
                                        <p:attrNameLst>
                                          <p:attrName>ppt_y</p:attrName>
                                        </p:attrNameLst>
                                      </p:cBhvr>
                                      <p:tavLst>
                                        <p:tav tm="0">
                                          <p:val>
                                            <p:strVal val="1+#ppt_h/2"/>
                                          </p:val>
                                        </p:tav>
                                        <p:tav tm="100000">
                                          <p:val>
                                            <p:strVal val="#ppt_y"/>
                                          </p:val>
                                        </p:tav>
                                      </p:tavLst>
                                    </p:anim>
                                  </p:childTnLst>
                                </p:cTn>
                              </p:par>
                              <p:par>
                                <p:cTn id="109" presetID="2" presetClass="entr" presetSubtype="6" fill="hold" grpId="0" nodeType="withEffect">
                                  <p:stCondLst>
                                    <p:cond delay="500"/>
                                  </p:stCondLst>
                                  <p:childTnLst>
                                    <p:set>
                                      <p:cBhvr>
                                        <p:cTn id="110" dur="1" fill="hold">
                                          <p:stCondLst>
                                            <p:cond delay="0"/>
                                          </p:stCondLst>
                                        </p:cTn>
                                        <p:tgtEl>
                                          <p:spTgt spid="156"/>
                                        </p:tgtEl>
                                        <p:attrNameLst>
                                          <p:attrName>style.visibility</p:attrName>
                                        </p:attrNameLst>
                                      </p:cBhvr>
                                      <p:to>
                                        <p:strVal val="visible"/>
                                      </p:to>
                                    </p:set>
                                    <p:anim calcmode="lin" valueType="num">
                                      <p:cBhvr additive="base">
                                        <p:cTn id="111" dur="500" fill="hold"/>
                                        <p:tgtEl>
                                          <p:spTgt spid="156"/>
                                        </p:tgtEl>
                                        <p:attrNameLst>
                                          <p:attrName>ppt_x</p:attrName>
                                        </p:attrNameLst>
                                      </p:cBhvr>
                                      <p:tavLst>
                                        <p:tav tm="0">
                                          <p:val>
                                            <p:strVal val="1+#ppt_w/2"/>
                                          </p:val>
                                        </p:tav>
                                        <p:tav tm="100000">
                                          <p:val>
                                            <p:strVal val="#ppt_x"/>
                                          </p:val>
                                        </p:tav>
                                      </p:tavLst>
                                    </p:anim>
                                    <p:anim calcmode="lin" valueType="num">
                                      <p:cBhvr additive="base">
                                        <p:cTn id="112" dur="500" fill="hold"/>
                                        <p:tgtEl>
                                          <p:spTgt spid="156"/>
                                        </p:tgtEl>
                                        <p:attrNameLst>
                                          <p:attrName>ppt_y</p:attrName>
                                        </p:attrNameLst>
                                      </p:cBhvr>
                                      <p:tavLst>
                                        <p:tav tm="0">
                                          <p:val>
                                            <p:strVal val="1+#ppt_h/2"/>
                                          </p:val>
                                        </p:tav>
                                        <p:tav tm="100000">
                                          <p:val>
                                            <p:strVal val="#ppt_y"/>
                                          </p:val>
                                        </p:tav>
                                      </p:tavLst>
                                    </p:anim>
                                  </p:childTnLst>
                                </p:cTn>
                              </p:par>
                            </p:childTnLst>
                          </p:cTn>
                        </p:par>
                        <p:par>
                          <p:cTn id="113" fill="hold">
                            <p:stCondLst>
                              <p:cond delay="3000"/>
                            </p:stCondLst>
                            <p:childTnLst>
                              <p:par>
                                <p:cTn id="114" presetID="10" presetClass="entr" presetSubtype="0" fill="hold" grpId="0" nodeType="afterEffect">
                                  <p:stCondLst>
                                    <p:cond delay="0"/>
                                  </p:stCondLst>
                                  <p:childTnLst>
                                    <p:set>
                                      <p:cBhvr>
                                        <p:cTn id="115" dur="1" fill="hold">
                                          <p:stCondLst>
                                            <p:cond delay="0"/>
                                          </p:stCondLst>
                                        </p:cTn>
                                        <p:tgtEl>
                                          <p:spTgt spid="51"/>
                                        </p:tgtEl>
                                        <p:attrNameLst>
                                          <p:attrName>style.visibility</p:attrName>
                                        </p:attrNameLst>
                                      </p:cBhvr>
                                      <p:to>
                                        <p:strVal val="visible"/>
                                      </p:to>
                                    </p:set>
                                    <p:animEffect transition="in" filter="fade">
                                      <p:cBhvr>
                                        <p:cTn id="116" dur="125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69" grpId="0"/>
      <p:bldP spid="70" grpId="0"/>
      <p:bldP spid="3"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61" grpId="0" animBg="1"/>
      <p:bldP spid="5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871649" y="1834699"/>
            <a:ext cx="6120680" cy="3682533"/>
            <a:chOff x="3022028" y="1587732"/>
            <a:chExt cx="6120680" cy="3682533"/>
          </a:xfrm>
        </p:grpSpPr>
        <p:pic>
          <p:nvPicPr>
            <p:cNvPr id="19" name="Picture 2" descr="C:\Users\Administrator\Desktop\ppt展示模板-8.png"/>
            <p:cNvPicPr>
              <a:picLocks noChangeAspect="1" noChangeArrowheads="1"/>
            </p:cNvPicPr>
            <p:nvPr/>
          </p:nvPicPr>
          <p:blipFill>
            <a:blip r:embed="rId3" cstate="print">
              <a:extLst>
                <a:ext uri="{28A0092B-C50C-407E-A947-70E740481C1C}">
                  <a14:useLocalDpi xmlns:a14="http://schemas.microsoft.com/office/drawing/2010/main" xmlns=""/>
                </a:ext>
              </a:extLst>
            </a:blip>
            <a:srcRect/>
            <a:stretch>
              <a:fillRect/>
            </a:stretch>
          </p:blipFill>
          <p:spPr bwMode="auto">
            <a:xfrm>
              <a:off x="3022028" y="1587732"/>
              <a:ext cx="6120680" cy="3682533"/>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矩形 19"/>
            <p:cNvSpPr/>
            <p:nvPr/>
          </p:nvSpPr>
          <p:spPr>
            <a:xfrm>
              <a:off x="3937348" y="2060861"/>
              <a:ext cx="4320480" cy="2376251"/>
            </a:xfrm>
            <a:prstGeom prst="rect">
              <a:avLst/>
            </a:prstGeom>
            <a:blipFill>
              <a:blip r:embed="rId4" cstate="screen">
                <a:extLst>
                  <a:ext uri="{28A0092B-C50C-407E-A947-70E740481C1C}">
                    <a14:useLocalDpi xmlns:a14="http://schemas.microsoft.com/office/drawing/2010/main" xmlns=""/>
                  </a:ext>
                </a:extLst>
              </a:blip>
              <a:srcRect/>
              <a:stretch>
                <a:fillRect/>
              </a:stretch>
            </a:blip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燕尾形 20"/>
          <p:cNvSpPr/>
          <p:nvPr/>
        </p:nvSpPr>
        <p:spPr>
          <a:xfrm rot="5400000">
            <a:off x="7105699" y="2064036"/>
            <a:ext cx="360040" cy="576064"/>
          </a:xfrm>
          <a:prstGeom prst="chevr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cxnSp>
        <p:nvCxnSpPr>
          <p:cNvPr id="22" name="直接连接符 21"/>
          <p:cNvCxnSpPr/>
          <p:nvPr/>
        </p:nvCxnSpPr>
        <p:spPr>
          <a:xfrm>
            <a:off x="7285719" y="2640100"/>
            <a:ext cx="3636404" cy="0"/>
          </a:xfrm>
          <a:prstGeom prst="line">
            <a:avLst/>
          </a:prstGeom>
          <a:ln>
            <a:solidFill>
              <a:schemeClr val="bg1">
                <a:lumMod val="50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7622717" y="1619516"/>
            <a:ext cx="2262140" cy="369324"/>
          </a:xfrm>
          <a:prstGeom prst="rect">
            <a:avLst/>
          </a:prstGeom>
        </p:spPr>
        <p:txBody>
          <a:bodyPr wrap="none" lIns="91431" tIns="45716" rIns="91431" bIns="45716">
            <a:spAutoFit/>
          </a:bodyPr>
          <a:lstStyle/>
          <a:p>
            <a:pPr>
              <a:spcBef>
                <a:spcPct val="0"/>
              </a:spcBef>
              <a:buFont typeface="Arial" panose="020B0604020202020204" pitchFamily="34" charset="0"/>
              <a:buNone/>
            </a:pPr>
            <a:r>
              <a:rPr lang="zh-CN" altLang="en-US"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持续优化云易创平台</a:t>
            </a:r>
            <a:endPar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a:spLocks noChangeArrowheads="1"/>
          </p:cNvSpPr>
          <p:nvPr/>
        </p:nvSpPr>
        <p:spPr bwMode="auto">
          <a:xfrm>
            <a:off x="7609755" y="1958702"/>
            <a:ext cx="3312368" cy="6093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smtClean="0">
                <a:solidFill>
                  <a:schemeClr val="tx1">
                    <a:lumMod val="50000"/>
                    <a:lumOff val="50000"/>
                  </a:schemeClr>
                </a:solidFill>
                <a:sym typeface="微软雅黑" panose="020B0503020204020204" pitchFamily="34" charset="-122"/>
              </a:rPr>
              <a:t>优化云易创平台对用户易用性，成本降低，效率加快的各种优势</a:t>
            </a:r>
            <a:endParaRPr lang="zh-CN" altLang="en-US" sz="1400" dirty="0">
              <a:solidFill>
                <a:schemeClr val="tx1">
                  <a:lumMod val="50000"/>
                  <a:lumOff val="50000"/>
                </a:schemeClr>
              </a:solidFill>
              <a:sym typeface="微软雅黑" panose="020B0503020204020204" pitchFamily="34" charset="-122"/>
            </a:endParaRPr>
          </a:p>
        </p:txBody>
      </p:sp>
      <p:sp>
        <p:nvSpPr>
          <p:cNvPr id="25" name="燕尾形 24"/>
          <p:cNvSpPr/>
          <p:nvPr/>
        </p:nvSpPr>
        <p:spPr>
          <a:xfrm rot="5400000">
            <a:off x="7105699" y="3432188"/>
            <a:ext cx="360040" cy="576064"/>
          </a:xfrm>
          <a:prstGeom prst="chevr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cxnSp>
        <p:nvCxnSpPr>
          <p:cNvPr id="30" name="直接连接符 29"/>
          <p:cNvCxnSpPr/>
          <p:nvPr/>
        </p:nvCxnSpPr>
        <p:spPr>
          <a:xfrm>
            <a:off x="7285719" y="4008252"/>
            <a:ext cx="3636404" cy="0"/>
          </a:xfrm>
          <a:prstGeom prst="line">
            <a:avLst/>
          </a:prstGeom>
          <a:ln>
            <a:solidFill>
              <a:schemeClr val="bg1">
                <a:lumMod val="50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7622717" y="2987668"/>
            <a:ext cx="2699760" cy="369324"/>
          </a:xfrm>
          <a:prstGeom prst="rect">
            <a:avLst/>
          </a:prstGeom>
        </p:spPr>
        <p:txBody>
          <a:bodyPr wrap="none" lIns="91431" tIns="45716" rIns="91431" bIns="45716">
            <a:spAutoFit/>
          </a:bodyPr>
          <a:lstStyle/>
          <a:p>
            <a:pPr>
              <a:spcBef>
                <a:spcPct val="0"/>
              </a:spcBef>
              <a:buFont typeface="Arial" panose="020B0604020202020204" pitchFamily="34" charset="0"/>
              <a:buNone/>
            </a:pPr>
            <a:r>
              <a:rPr lang="zh-CN" altLang="en-US"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持续拓展云易创服务体系</a:t>
            </a:r>
            <a:endPar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2" name="矩形 47"/>
          <p:cNvSpPr>
            <a:spLocks noChangeArrowheads="1"/>
          </p:cNvSpPr>
          <p:nvPr/>
        </p:nvSpPr>
        <p:spPr bwMode="auto">
          <a:xfrm>
            <a:off x="7609755" y="3326854"/>
            <a:ext cx="3312368" cy="6093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smtClean="0">
                <a:solidFill>
                  <a:schemeClr val="tx1">
                    <a:lumMod val="50000"/>
                    <a:lumOff val="50000"/>
                  </a:schemeClr>
                </a:solidFill>
                <a:sym typeface="微软雅黑" panose="020B0503020204020204" pitchFamily="34" charset="-122"/>
              </a:rPr>
              <a:t>基于云易创平台的优势，云易创平台可以不断拓展连锁公司</a:t>
            </a:r>
            <a:endParaRPr lang="zh-CN" altLang="en-US" sz="1400" dirty="0">
              <a:solidFill>
                <a:schemeClr val="tx1">
                  <a:lumMod val="50000"/>
                  <a:lumOff val="50000"/>
                </a:schemeClr>
              </a:solidFill>
              <a:sym typeface="微软雅黑" panose="020B0503020204020204" pitchFamily="34" charset="-122"/>
            </a:endParaRPr>
          </a:p>
        </p:txBody>
      </p:sp>
      <p:sp>
        <p:nvSpPr>
          <p:cNvPr id="33" name="燕尾形 32"/>
          <p:cNvSpPr/>
          <p:nvPr/>
        </p:nvSpPr>
        <p:spPr>
          <a:xfrm rot="5400000">
            <a:off x="7105699" y="4872348"/>
            <a:ext cx="360040" cy="576064"/>
          </a:xfrm>
          <a:prstGeom prst="chevr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cxnSp>
        <p:nvCxnSpPr>
          <p:cNvPr id="38" name="直接连接符 37"/>
          <p:cNvCxnSpPr/>
          <p:nvPr/>
        </p:nvCxnSpPr>
        <p:spPr>
          <a:xfrm>
            <a:off x="7285719" y="5448412"/>
            <a:ext cx="3636404" cy="0"/>
          </a:xfrm>
          <a:prstGeom prst="line">
            <a:avLst/>
          </a:prstGeom>
          <a:ln>
            <a:solidFill>
              <a:schemeClr val="bg1">
                <a:lumMod val="50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7622717" y="4217059"/>
            <a:ext cx="3023566" cy="369324"/>
          </a:xfrm>
          <a:prstGeom prst="rect">
            <a:avLst/>
          </a:prstGeom>
        </p:spPr>
        <p:txBody>
          <a:bodyPr wrap="none" lIns="91431" tIns="45716" rIns="91431" bIns="45716">
            <a:spAutoFit/>
          </a:bodyPr>
          <a:lstStyle/>
          <a:p>
            <a:pPr>
              <a:spcBef>
                <a:spcPct val="0"/>
              </a:spcBef>
              <a:buFont typeface="Arial" panose="020B0604020202020204" pitchFamily="34" charset="0"/>
              <a:buNone/>
            </a:pPr>
            <a:r>
              <a:rPr lang="zh-CN" altLang="en-US"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探索发展云易创云服务体系</a:t>
            </a:r>
            <a:endPar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6" name="矩形 47"/>
          <p:cNvSpPr>
            <a:spLocks noChangeArrowheads="1"/>
          </p:cNvSpPr>
          <p:nvPr/>
        </p:nvSpPr>
        <p:spPr bwMode="auto">
          <a:xfrm>
            <a:off x="7609755" y="4556245"/>
            <a:ext cx="3312368" cy="8679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smtClean="0">
                <a:solidFill>
                  <a:schemeClr val="tx1">
                    <a:lumMod val="50000"/>
                    <a:lumOff val="50000"/>
                  </a:schemeClr>
                </a:solidFill>
                <a:sym typeface="微软雅黑" panose="020B0503020204020204" pitchFamily="34" charset="-122"/>
              </a:rPr>
              <a:t>最终，云易创平台必定会往云计算服务商的方向转型，到时候能量将是其它云平台不可比拟</a:t>
            </a:r>
            <a:endParaRPr lang="zh-CN" altLang="en-US" sz="1400" dirty="0">
              <a:solidFill>
                <a:schemeClr val="tx1">
                  <a:lumMod val="50000"/>
                  <a:lumOff val="50000"/>
                </a:schemeClr>
              </a:solidFill>
              <a:sym typeface="微软雅黑" panose="020B0503020204020204" pitchFamily="34" charset="-122"/>
            </a:endParaRPr>
          </a:p>
        </p:txBody>
      </p:sp>
      <p:sp>
        <p:nvSpPr>
          <p:cNvPr id="48"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开发计划</a:t>
            </a:r>
          </a:p>
        </p:txBody>
      </p:sp>
      <p:sp>
        <p:nvSpPr>
          <p:cNvPr id="49" name="六边形 48"/>
          <p:cNvSpPr/>
          <p:nvPr/>
        </p:nvSpPr>
        <p:spPr>
          <a:xfrm>
            <a:off x="241896" y="125398"/>
            <a:ext cx="481345" cy="414953"/>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9412843" y="188639"/>
            <a:ext cx="933216"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2" name="矩形 51"/>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3" name="六边形 52"/>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smtClean="0">
                <a:solidFill>
                  <a:schemeClr val="bg1"/>
                </a:solidFill>
                <a:latin typeface="微软雅黑" panose="020B0503020204020204" pitchFamily="34" charset="-122"/>
                <a:ea typeface="微软雅黑" panose="020B0503020204020204" pitchFamily="34" charset="-122"/>
              </a:rPr>
              <a:t>第三章</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5"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发展前景</a:t>
            </a:r>
          </a:p>
        </p:txBody>
      </p:sp>
      <p:sp>
        <p:nvSpPr>
          <p:cNvPr id="57" name="KSO_Shape"/>
          <p:cNvSpPr/>
          <p:nvPr/>
        </p:nvSpPr>
        <p:spPr bwMode="auto">
          <a:xfrm>
            <a:off x="355494" y="224862"/>
            <a:ext cx="254147" cy="21602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58" name="矩形 57"/>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Rectangle 4"/>
          <p:cNvSpPr txBox="1">
            <a:spLocks noChangeArrowheads="1"/>
          </p:cNvSpPr>
          <p:nvPr/>
        </p:nvSpPr>
        <p:spPr bwMode="auto">
          <a:xfrm>
            <a:off x="10058027" y="6493142"/>
            <a:ext cx="1080120" cy="3922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smtClean="0">
                <a:latin typeface="方正兰亭超细黑简体" panose="02000000000000000000" pitchFamily="2" charset="-122"/>
                <a:ea typeface="方正兰亭超细黑简体" panose="02000000000000000000" pitchFamily="2" charset="-122"/>
              </a:rPr>
              <a:t>1 9</a:t>
            </a:r>
            <a:endParaRPr lang="zh-CN" dirty="0">
              <a:latin typeface="方正兰亭超细黑简体" panose="02000000000000000000" pitchFamily="2" charset="-122"/>
              <a:ea typeface="方正兰亭超细黑简体" panose="02000000000000000000" pitchFamily="2" charset="-122"/>
            </a:endParaRPr>
          </a:p>
        </p:txBody>
      </p:sp>
      <p:sp>
        <p:nvSpPr>
          <p:cNvPr id="63" name="TextBox 62"/>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1000"/>
                                        <p:tgtEl>
                                          <p:spTgt spid="21"/>
                                        </p:tgtEl>
                                      </p:cBhvr>
                                    </p:animEffect>
                                    <p:anim calcmode="lin" valueType="num">
                                      <p:cBhvr>
                                        <p:cTn id="14" dur="1000" fill="hold"/>
                                        <p:tgtEl>
                                          <p:spTgt spid="21"/>
                                        </p:tgtEl>
                                        <p:attrNameLst>
                                          <p:attrName>ppt_x</p:attrName>
                                        </p:attrNameLst>
                                      </p:cBhvr>
                                      <p:tavLst>
                                        <p:tav tm="0">
                                          <p:val>
                                            <p:strVal val="#ppt_x"/>
                                          </p:val>
                                        </p:tav>
                                        <p:tav tm="100000">
                                          <p:val>
                                            <p:strVal val="#ppt_x"/>
                                          </p:val>
                                        </p:tav>
                                      </p:tavLst>
                                    </p:anim>
                                    <p:anim calcmode="lin" valueType="num">
                                      <p:cBhvr>
                                        <p:cTn id="15" dur="1000" fill="hold"/>
                                        <p:tgtEl>
                                          <p:spTgt spid="21"/>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2" presetClass="entr" presetSubtype="8"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childTnLst>
                          </p:cTn>
                        </p:par>
                        <p:par>
                          <p:cTn id="20" fill="hold">
                            <p:stCondLst>
                              <p:cond delay="2500"/>
                            </p:stCondLst>
                            <p:childTnLst>
                              <p:par>
                                <p:cTn id="21" presetID="22" presetClass="entr" presetSubtype="8"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500"/>
                                        <p:tgtEl>
                                          <p:spTgt spid="23"/>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left)">
                                      <p:cBhvr>
                                        <p:cTn id="26" dur="500"/>
                                        <p:tgtEl>
                                          <p:spTgt spid="24"/>
                                        </p:tgtEl>
                                      </p:cBhvr>
                                    </p:animEffect>
                                  </p:childTnLst>
                                </p:cTn>
                              </p:par>
                            </p:childTnLst>
                          </p:cTn>
                        </p:par>
                        <p:par>
                          <p:cTn id="27" fill="hold">
                            <p:stCondLst>
                              <p:cond delay="3000"/>
                            </p:stCondLst>
                            <p:childTnLst>
                              <p:par>
                                <p:cTn id="28" presetID="47" presetClass="entr" presetSubtype="0" fill="hold" grpId="0" nodeType="after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1000"/>
                                        <p:tgtEl>
                                          <p:spTgt spid="25"/>
                                        </p:tgtEl>
                                      </p:cBhvr>
                                    </p:animEffect>
                                    <p:anim calcmode="lin" valueType="num">
                                      <p:cBhvr>
                                        <p:cTn id="31" dur="1000" fill="hold"/>
                                        <p:tgtEl>
                                          <p:spTgt spid="25"/>
                                        </p:tgtEl>
                                        <p:attrNameLst>
                                          <p:attrName>ppt_x</p:attrName>
                                        </p:attrNameLst>
                                      </p:cBhvr>
                                      <p:tavLst>
                                        <p:tav tm="0">
                                          <p:val>
                                            <p:strVal val="#ppt_x"/>
                                          </p:val>
                                        </p:tav>
                                        <p:tav tm="100000">
                                          <p:val>
                                            <p:strVal val="#ppt_x"/>
                                          </p:val>
                                        </p:tav>
                                      </p:tavLst>
                                    </p:anim>
                                    <p:anim calcmode="lin" valueType="num">
                                      <p:cBhvr>
                                        <p:cTn id="32" dur="1000" fill="hold"/>
                                        <p:tgtEl>
                                          <p:spTgt spid="25"/>
                                        </p:tgtEl>
                                        <p:attrNameLst>
                                          <p:attrName>ppt_y</p:attrName>
                                        </p:attrNameLst>
                                      </p:cBhvr>
                                      <p:tavLst>
                                        <p:tav tm="0">
                                          <p:val>
                                            <p:strVal val="#ppt_y-.1"/>
                                          </p:val>
                                        </p:tav>
                                        <p:tav tm="100000">
                                          <p:val>
                                            <p:strVal val="#ppt_y"/>
                                          </p:val>
                                        </p:tav>
                                      </p:tavLst>
                                    </p:anim>
                                  </p:childTnLst>
                                </p:cTn>
                              </p:par>
                            </p:childTnLst>
                          </p:cTn>
                        </p:par>
                        <p:par>
                          <p:cTn id="33" fill="hold">
                            <p:stCondLst>
                              <p:cond delay="4000"/>
                            </p:stCondLst>
                            <p:childTnLst>
                              <p:par>
                                <p:cTn id="34" presetID="22" presetClass="entr" presetSubtype="8" fill="hold"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left)">
                                      <p:cBhvr>
                                        <p:cTn id="36" dur="500"/>
                                        <p:tgtEl>
                                          <p:spTgt spid="30"/>
                                        </p:tgtEl>
                                      </p:cBhvr>
                                    </p:animEffect>
                                  </p:childTnLst>
                                </p:cTn>
                              </p:par>
                            </p:childTnLst>
                          </p:cTn>
                        </p:par>
                        <p:par>
                          <p:cTn id="37" fill="hold">
                            <p:stCondLst>
                              <p:cond delay="4500"/>
                            </p:stCondLst>
                            <p:childTnLst>
                              <p:par>
                                <p:cTn id="38" presetID="22" presetClass="entr" presetSubtype="8" fill="hold" grpId="0" nodeType="after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left)">
                                      <p:cBhvr>
                                        <p:cTn id="40" dur="500"/>
                                        <p:tgtEl>
                                          <p:spTgt spid="31"/>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wipe(left)">
                                      <p:cBhvr>
                                        <p:cTn id="43" dur="500"/>
                                        <p:tgtEl>
                                          <p:spTgt spid="32"/>
                                        </p:tgtEl>
                                      </p:cBhvr>
                                    </p:animEffect>
                                  </p:childTnLst>
                                </p:cTn>
                              </p:par>
                            </p:childTnLst>
                          </p:cTn>
                        </p:par>
                        <p:par>
                          <p:cTn id="44" fill="hold">
                            <p:stCondLst>
                              <p:cond delay="5000"/>
                            </p:stCondLst>
                            <p:childTnLst>
                              <p:par>
                                <p:cTn id="45" presetID="47" presetClass="entr" presetSubtype="0" fill="hold" grpId="0" nodeType="after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1000"/>
                                        <p:tgtEl>
                                          <p:spTgt spid="33"/>
                                        </p:tgtEl>
                                      </p:cBhvr>
                                    </p:animEffect>
                                    <p:anim calcmode="lin" valueType="num">
                                      <p:cBhvr>
                                        <p:cTn id="48" dur="1000" fill="hold"/>
                                        <p:tgtEl>
                                          <p:spTgt spid="33"/>
                                        </p:tgtEl>
                                        <p:attrNameLst>
                                          <p:attrName>ppt_x</p:attrName>
                                        </p:attrNameLst>
                                      </p:cBhvr>
                                      <p:tavLst>
                                        <p:tav tm="0">
                                          <p:val>
                                            <p:strVal val="#ppt_x"/>
                                          </p:val>
                                        </p:tav>
                                        <p:tav tm="100000">
                                          <p:val>
                                            <p:strVal val="#ppt_x"/>
                                          </p:val>
                                        </p:tav>
                                      </p:tavLst>
                                    </p:anim>
                                    <p:anim calcmode="lin" valueType="num">
                                      <p:cBhvr>
                                        <p:cTn id="49" dur="1000" fill="hold"/>
                                        <p:tgtEl>
                                          <p:spTgt spid="33"/>
                                        </p:tgtEl>
                                        <p:attrNameLst>
                                          <p:attrName>ppt_y</p:attrName>
                                        </p:attrNameLst>
                                      </p:cBhvr>
                                      <p:tavLst>
                                        <p:tav tm="0">
                                          <p:val>
                                            <p:strVal val="#ppt_y-.1"/>
                                          </p:val>
                                        </p:tav>
                                        <p:tav tm="100000">
                                          <p:val>
                                            <p:strVal val="#ppt_y"/>
                                          </p:val>
                                        </p:tav>
                                      </p:tavLst>
                                    </p:anim>
                                  </p:childTnLst>
                                </p:cTn>
                              </p:par>
                            </p:childTnLst>
                          </p:cTn>
                        </p:par>
                        <p:par>
                          <p:cTn id="50" fill="hold">
                            <p:stCondLst>
                              <p:cond delay="6000"/>
                            </p:stCondLst>
                            <p:childTnLst>
                              <p:par>
                                <p:cTn id="51" presetID="22" presetClass="entr" presetSubtype="8" fill="hold" nodeType="after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wipe(left)">
                                      <p:cBhvr>
                                        <p:cTn id="53" dur="500"/>
                                        <p:tgtEl>
                                          <p:spTgt spid="38"/>
                                        </p:tgtEl>
                                      </p:cBhvr>
                                    </p:animEffect>
                                  </p:childTnLst>
                                </p:cTn>
                              </p:par>
                            </p:childTnLst>
                          </p:cTn>
                        </p:par>
                        <p:par>
                          <p:cTn id="54" fill="hold">
                            <p:stCondLst>
                              <p:cond delay="6500"/>
                            </p:stCondLst>
                            <p:childTnLst>
                              <p:par>
                                <p:cTn id="55" presetID="22" presetClass="entr" presetSubtype="8" fill="hold" grpId="0" nodeType="after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wipe(left)">
                                      <p:cBhvr>
                                        <p:cTn id="57" dur="500"/>
                                        <p:tgtEl>
                                          <p:spTgt spid="41"/>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46"/>
                                        </p:tgtEl>
                                        <p:attrNameLst>
                                          <p:attrName>style.visibility</p:attrName>
                                        </p:attrNameLst>
                                      </p:cBhvr>
                                      <p:to>
                                        <p:strVal val="visible"/>
                                      </p:to>
                                    </p:set>
                                    <p:animEffect transition="in" filter="wipe(left)">
                                      <p:cBhvr>
                                        <p:cTn id="60" dur="500"/>
                                        <p:tgtEl>
                                          <p:spTgt spid="46"/>
                                        </p:tgtEl>
                                      </p:cBhvr>
                                    </p:animEffect>
                                  </p:childTnLst>
                                </p:cTn>
                              </p:par>
                            </p:childTnLst>
                          </p:cTn>
                        </p:par>
                        <p:par>
                          <p:cTn id="61" fill="hold">
                            <p:stCondLst>
                              <p:cond delay="7000"/>
                            </p:stCondLst>
                            <p:childTnLst>
                              <p:par>
                                <p:cTn id="62" presetID="10" presetClass="entr" presetSubtype="0" fill="hold" grpId="0" nodeType="afterEffect">
                                  <p:stCondLst>
                                    <p:cond delay="0"/>
                                  </p:stCondLst>
                                  <p:childTnLst>
                                    <p:set>
                                      <p:cBhvr>
                                        <p:cTn id="63" dur="1" fill="hold">
                                          <p:stCondLst>
                                            <p:cond delay="0"/>
                                          </p:stCondLst>
                                        </p:cTn>
                                        <p:tgtEl>
                                          <p:spTgt spid="63"/>
                                        </p:tgtEl>
                                        <p:attrNameLst>
                                          <p:attrName>style.visibility</p:attrName>
                                        </p:attrNameLst>
                                      </p:cBhvr>
                                      <p:to>
                                        <p:strVal val="visible"/>
                                      </p:to>
                                    </p:set>
                                    <p:animEffect transition="in" filter="fade">
                                      <p:cBhvr>
                                        <p:cTn id="64" dur="125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p:bldP spid="24" grpId="0"/>
      <p:bldP spid="25" grpId="0" animBg="1"/>
      <p:bldP spid="31" grpId="0"/>
      <p:bldP spid="32" grpId="0"/>
      <p:bldP spid="33" grpId="0" animBg="1"/>
      <p:bldP spid="41" grpId="0"/>
      <p:bldP spid="46" grpId="0"/>
      <p:bldP spid="6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等腰三角形 24"/>
          <p:cNvSpPr/>
          <p:nvPr/>
        </p:nvSpPr>
        <p:spPr>
          <a:xfrm rot="10800000">
            <a:off x="-455141" y="-27383"/>
            <a:ext cx="13126262" cy="1908871"/>
          </a:xfrm>
          <a:prstGeom prst="triangle">
            <a:avLst/>
          </a:prstGeom>
          <a:solidFill>
            <a:schemeClr val="bg1">
              <a:lumMod val="75000"/>
              <a:alpha val="7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0800000">
            <a:off x="0" y="-423"/>
            <a:ext cx="12193588" cy="1773238"/>
          </a:xfrm>
          <a:prstGeom prst="triangl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Rectangle 4"/>
          <p:cNvSpPr txBox="1">
            <a:spLocks noChangeArrowheads="1"/>
          </p:cNvSpPr>
          <p:nvPr/>
        </p:nvSpPr>
        <p:spPr bwMode="auto">
          <a:xfrm>
            <a:off x="5233491" y="577653"/>
            <a:ext cx="1656184" cy="342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2800" dirty="0">
                <a:latin typeface="微软雅黑" panose="020B0503020204020204" pitchFamily="34" charset="-122"/>
                <a:ea typeface="微软雅黑" panose="020B0503020204020204" pitchFamily="34" charset="-122"/>
              </a:rPr>
              <a:t>创业宣言</a:t>
            </a:r>
            <a:endParaRPr lang="zh-CN" sz="2800" dirty="0">
              <a:latin typeface="微软雅黑" panose="020B0503020204020204" pitchFamily="34" charset="-122"/>
              <a:ea typeface="微软雅黑" panose="020B0503020204020204" pitchFamily="34" charset="-122"/>
            </a:endParaRPr>
          </a:p>
        </p:txBody>
      </p:sp>
      <p:cxnSp>
        <p:nvCxnSpPr>
          <p:cNvPr id="37" name="直接连接符 36"/>
          <p:cNvCxnSpPr/>
          <p:nvPr/>
        </p:nvCxnSpPr>
        <p:spPr>
          <a:xfrm>
            <a:off x="4873451" y="1063769"/>
            <a:ext cx="2448272" cy="0"/>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4729435" y="1063769"/>
            <a:ext cx="2710999" cy="276999"/>
          </a:xfrm>
          <a:prstGeom prst="rect">
            <a:avLst/>
          </a:prstGeom>
        </p:spPr>
        <p:txBody>
          <a:bodyPr wrap="none">
            <a:spAutoFit/>
          </a:bodyPr>
          <a:lstStyle/>
          <a:p>
            <a:r>
              <a:rPr lang="en-US" altLang="zh-CN" sz="1200" b="1" dirty="0">
                <a:solidFill>
                  <a:schemeClr val="bg1"/>
                </a:solidFill>
                <a:latin typeface="方正兰亭黑简体" panose="02000000000000000000" pitchFamily="2" charset="-122"/>
                <a:ea typeface="方正兰亭黑简体" panose="02000000000000000000" pitchFamily="2" charset="-122"/>
              </a:rPr>
              <a:t>ENTREPRENEURSHIP SPEECH</a:t>
            </a:r>
            <a:endParaRPr lang="zh-CN" altLang="en-US" sz="1200" dirty="0">
              <a:solidFill>
                <a:schemeClr val="bg1"/>
              </a:solidFill>
              <a:latin typeface="方正兰亭黑简体" panose="02000000000000000000" pitchFamily="2" charset="-122"/>
              <a:ea typeface="方正兰亭黑简体" panose="02000000000000000000" pitchFamily="2" charset="-122"/>
            </a:endParaRPr>
          </a:p>
        </p:txBody>
      </p:sp>
      <p:sp>
        <p:nvSpPr>
          <p:cNvPr id="40" name="矩形 39"/>
          <p:cNvSpPr/>
          <p:nvPr/>
        </p:nvSpPr>
        <p:spPr>
          <a:xfrm>
            <a:off x="4009355" y="2372395"/>
            <a:ext cx="6192688" cy="2951898"/>
          </a:xfrm>
          <a:prstGeom prst="rect">
            <a:avLst/>
          </a:prstGeom>
        </p:spPr>
        <p:txBody>
          <a:bodyPr wrap="square">
            <a:spAutoFit/>
          </a:bodyPr>
          <a:lstStyle/>
          <a:p>
            <a:pPr>
              <a:lnSpc>
                <a:spcPct val="150000"/>
              </a:lnSpc>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软件行业在中国的出现到崛起用了将近</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rPr>
              <a:t>30</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年，然而这</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rPr>
              <a:t>30</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年的过来软件开发公司过得越来越艰难，大型的软件开发公司也完全没有在中国出现，所有的技术和概念都是外国人玩剩的。</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50000"/>
              </a:lnSpc>
            </a:pP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我希望能用我的技术和商业的能力将中国的软件开发行业带来辉煌</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41" name="组合 40"/>
          <p:cNvGrpSpPr/>
          <p:nvPr/>
        </p:nvGrpSpPr>
        <p:grpSpPr>
          <a:xfrm>
            <a:off x="1088557" y="4096482"/>
            <a:ext cx="2098100" cy="2094740"/>
            <a:chOff x="5102225" y="2441575"/>
            <a:chExt cx="1982788" cy="1979613"/>
          </a:xfrm>
          <a:solidFill>
            <a:srgbClr val="000000">
              <a:alpha val="60000"/>
            </a:srgbClr>
          </a:solidFill>
        </p:grpSpPr>
        <p:sp>
          <p:nvSpPr>
            <p:cNvPr id="57" name="Freeform 12"/>
            <p:cNvSpPr>
              <a:spLocks noEditPoints="1"/>
            </p:cNvSpPr>
            <p:nvPr/>
          </p:nvSpPr>
          <p:spPr bwMode="auto">
            <a:xfrm>
              <a:off x="5102225" y="2441575"/>
              <a:ext cx="1982788" cy="1979613"/>
            </a:xfrm>
            <a:custGeom>
              <a:avLst/>
              <a:gdLst>
                <a:gd name="T0" fmla="*/ 529 w 529"/>
                <a:gd name="T1" fmla="*/ 283 h 528"/>
                <a:gd name="T2" fmla="*/ 506 w 529"/>
                <a:gd name="T3" fmla="*/ 241 h 528"/>
                <a:gd name="T4" fmla="*/ 479 w 529"/>
                <a:gd name="T5" fmla="*/ 200 h 528"/>
                <a:gd name="T6" fmla="*/ 516 w 529"/>
                <a:gd name="T7" fmla="*/ 180 h 528"/>
                <a:gd name="T8" fmla="*/ 479 w 529"/>
                <a:gd name="T9" fmla="*/ 151 h 528"/>
                <a:gd name="T10" fmla="*/ 438 w 529"/>
                <a:gd name="T11" fmla="*/ 123 h 528"/>
                <a:gd name="T12" fmla="*/ 465 w 529"/>
                <a:gd name="T13" fmla="*/ 90 h 528"/>
                <a:gd name="T14" fmla="*/ 420 w 529"/>
                <a:gd name="T15" fmla="*/ 77 h 528"/>
                <a:gd name="T16" fmla="*/ 371 w 529"/>
                <a:gd name="T17" fmla="*/ 67 h 528"/>
                <a:gd name="T18" fmla="*/ 383 w 529"/>
                <a:gd name="T19" fmla="*/ 27 h 528"/>
                <a:gd name="T20" fmla="*/ 336 w 529"/>
                <a:gd name="T21" fmla="*/ 32 h 528"/>
                <a:gd name="T22" fmla="*/ 288 w 529"/>
                <a:gd name="T23" fmla="*/ 42 h 528"/>
                <a:gd name="T24" fmla="*/ 284 w 529"/>
                <a:gd name="T25" fmla="*/ 0 h 528"/>
                <a:gd name="T26" fmla="*/ 242 w 529"/>
                <a:gd name="T27" fmla="*/ 23 h 528"/>
                <a:gd name="T28" fmla="*/ 201 w 529"/>
                <a:gd name="T29" fmla="*/ 50 h 528"/>
                <a:gd name="T30" fmla="*/ 181 w 529"/>
                <a:gd name="T31" fmla="*/ 13 h 528"/>
                <a:gd name="T32" fmla="*/ 152 w 529"/>
                <a:gd name="T33" fmla="*/ 50 h 528"/>
                <a:gd name="T34" fmla="*/ 124 w 529"/>
                <a:gd name="T35" fmla="*/ 91 h 528"/>
                <a:gd name="T36" fmla="*/ 91 w 529"/>
                <a:gd name="T37" fmla="*/ 64 h 528"/>
                <a:gd name="T38" fmla="*/ 78 w 529"/>
                <a:gd name="T39" fmla="*/ 109 h 528"/>
                <a:gd name="T40" fmla="*/ 68 w 529"/>
                <a:gd name="T41" fmla="*/ 158 h 528"/>
                <a:gd name="T42" fmla="*/ 28 w 529"/>
                <a:gd name="T43" fmla="*/ 145 h 528"/>
                <a:gd name="T44" fmla="*/ 33 w 529"/>
                <a:gd name="T45" fmla="*/ 193 h 528"/>
                <a:gd name="T46" fmla="*/ 42 w 529"/>
                <a:gd name="T47" fmla="*/ 241 h 528"/>
                <a:gd name="T48" fmla="*/ 0 w 529"/>
                <a:gd name="T49" fmla="*/ 245 h 528"/>
                <a:gd name="T50" fmla="*/ 24 w 529"/>
                <a:gd name="T51" fmla="*/ 287 h 528"/>
                <a:gd name="T52" fmla="*/ 51 w 529"/>
                <a:gd name="T53" fmla="*/ 328 h 528"/>
                <a:gd name="T54" fmla="*/ 13 w 529"/>
                <a:gd name="T55" fmla="*/ 348 h 528"/>
                <a:gd name="T56" fmla="*/ 51 w 529"/>
                <a:gd name="T57" fmla="*/ 377 h 528"/>
                <a:gd name="T58" fmla="*/ 92 w 529"/>
                <a:gd name="T59" fmla="*/ 405 h 528"/>
                <a:gd name="T60" fmla="*/ 65 w 529"/>
                <a:gd name="T61" fmla="*/ 438 h 528"/>
                <a:gd name="T62" fmla="*/ 110 w 529"/>
                <a:gd name="T63" fmla="*/ 451 h 528"/>
                <a:gd name="T64" fmla="*/ 159 w 529"/>
                <a:gd name="T65" fmla="*/ 461 h 528"/>
                <a:gd name="T66" fmla="*/ 146 w 529"/>
                <a:gd name="T67" fmla="*/ 501 h 528"/>
                <a:gd name="T68" fmla="*/ 193 w 529"/>
                <a:gd name="T69" fmla="*/ 496 h 528"/>
                <a:gd name="T70" fmla="*/ 242 w 529"/>
                <a:gd name="T71" fmla="*/ 486 h 528"/>
                <a:gd name="T72" fmla="*/ 246 w 529"/>
                <a:gd name="T73" fmla="*/ 528 h 528"/>
                <a:gd name="T74" fmla="*/ 288 w 529"/>
                <a:gd name="T75" fmla="*/ 505 h 528"/>
                <a:gd name="T76" fmla="*/ 329 w 529"/>
                <a:gd name="T77" fmla="*/ 478 h 528"/>
                <a:gd name="T78" fmla="*/ 349 w 529"/>
                <a:gd name="T79" fmla="*/ 516 h 528"/>
                <a:gd name="T80" fmla="*/ 378 w 529"/>
                <a:gd name="T81" fmla="*/ 478 h 528"/>
                <a:gd name="T82" fmla="*/ 406 w 529"/>
                <a:gd name="T83" fmla="*/ 437 h 528"/>
                <a:gd name="T84" fmla="*/ 439 w 529"/>
                <a:gd name="T85" fmla="*/ 464 h 528"/>
                <a:gd name="T86" fmla="*/ 452 w 529"/>
                <a:gd name="T87" fmla="*/ 419 h 528"/>
                <a:gd name="T88" fmla="*/ 462 w 529"/>
                <a:gd name="T89" fmla="*/ 370 h 528"/>
                <a:gd name="T90" fmla="*/ 502 w 529"/>
                <a:gd name="T91" fmla="*/ 383 h 528"/>
                <a:gd name="T92" fmla="*/ 496 w 529"/>
                <a:gd name="T93" fmla="*/ 335 h 528"/>
                <a:gd name="T94" fmla="*/ 487 w 529"/>
                <a:gd name="T95" fmla="*/ 287 h 528"/>
                <a:gd name="T96" fmla="*/ 265 w 529"/>
                <a:gd name="T97" fmla="*/ 290 h 528"/>
                <a:gd name="T98" fmla="*/ 265 w 529"/>
                <a:gd name="T99" fmla="*/ 238 h 528"/>
                <a:gd name="T100" fmla="*/ 265 w 529"/>
                <a:gd name="T101" fmla="*/ 29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9" h="528">
                  <a:moveTo>
                    <a:pt x="506" y="287"/>
                  </a:moveTo>
                  <a:cubicBezTo>
                    <a:pt x="529" y="283"/>
                    <a:pt x="529" y="283"/>
                    <a:pt x="529" y="283"/>
                  </a:cubicBezTo>
                  <a:cubicBezTo>
                    <a:pt x="529" y="245"/>
                    <a:pt x="529" y="245"/>
                    <a:pt x="529" y="245"/>
                  </a:cubicBezTo>
                  <a:cubicBezTo>
                    <a:pt x="506" y="241"/>
                    <a:pt x="506" y="241"/>
                    <a:pt x="506" y="241"/>
                  </a:cubicBezTo>
                  <a:cubicBezTo>
                    <a:pt x="487" y="241"/>
                    <a:pt x="487" y="241"/>
                    <a:pt x="487" y="241"/>
                  </a:cubicBezTo>
                  <a:cubicBezTo>
                    <a:pt x="486" y="227"/>
                    <a:pt x="483" y="213"/>
                    <a:pt x="479" y="200"/>
                  </a:cubicBezTo>
                  <a:cubicBezTo>
                    <a:pt x="496" y="193"/>
                    <a:pt x="496" y="193"/>
                    <a:pt x="496" y="193"/>
                  </a:cubicBezTo>
                  <a:cubicBezTo>
                    <a:pt x="516" y="180"/>
                    <a:pt x="516" y="180"/>
                    <a:pt x="516" y="180"/>
                  </a:cubicBezTo>
                  <a:cubicBezTo>
                    <a:pt x="502" y="145"/>
                    <a:pt x="502" y="145"/>
                    <a:pt x="502" y="145"/>
                  </a:cubicBezTo>
                  <a:cubicBezTo>
                    <a:pt x="479" y="151"/>
                    <a:pt x="479" y="151"/>
                    <a:pt x="479" y="151"/>
                  </a:cubicBezTo>
                  <a:cubicBezTo>
                    <a:pt x="462" y="158"/>
                    <a:pt x="462" y="158"/>
                    <a:pt x="462" y="158"/>
                  </a:cubicBezTo>
                  <a:cubicBezTo>
                    <a:pt x="455" y="145"/>
                    <a:pt x="447" y="134"/>
                    <a:pt x="438" y="123"/>
                  </a:cubicBezTo>
                  <a:cubicBezTo>
                    <a:pt x="452" y="109"/>
                    <a:pt x="452" y="109"/>
                    <a:pt x="452" y="109"/>
                  </a:cubicBezTo>
                  <a:cubicBezTo>
                    <a:pt x="465" y="90"/>
                    <a:pt x="465" y="90"/>
                    <a:pt x="465" y="90"/>
                  </a:cubicBezTo>
                  <a:cubicBezTo>
                    <a:pt x="439" y="64"/>
                    <a:pt x="439" y="64"/>
                    <a:pt x="439" y="64"/>
                  </a:cubicBezTo>
                  <a:cubicBezTo>
                    <a:pt x="420" y="77"/>
                    <a:pt x="420" y="77"/>
                    <a:pt x="420" y="77"/>
                  </a:cubicBezTo>
                  <a:cubicBezTo>
                    <a:pt x="406" y="91"/>
                    <a:pt x="406" y="91"/>
                    <a:pt x="406" y="91"/>
                  </a:cubicBezTo>
                  <a:cubicBezTo>
                    <a:pt x="395" y="82"/>
                    <a:pt x="383" y="74"/>
                    <a:pt x="371" y="67"/>
                  </a:cubicBezTo>
                  <a:cubicBezTo>
                    <a:pt x="378" y="50"/>
                    <a:pt x="378" y="50"/>
                    <a:pt x="378" y="50"/>
                  </a:cubicBezTo>
                  <a:cubicBezTo>
                    <a:pt x="383" y="27"/>
                    <a:pt x="383" y="27"/>
                    <a:pt x="383" y="27"/>
                  </a:cubicBezTo>
                  <a:cubicBezTo>
                    <a:pt x="349" y="13"/>
                    <a:pt x="349" y="13"/>
                    <a:pt x="349" y="13"/>
                  </a:cubicBezTo>
                  <a:cubicBezTo>
                    <a:pt x="336" y="32"/>
                    <a:pt x="336" y="32"/>
                    <a:pt x="336" y="32"/>
                  </a:cubicBezTo>
                  <a:cubicBezTo>
                    <a:pt x="329" y="50"/>
                    <a:pt x="329" y="50"/>
                    <a:pt x="329" y="50"/>
                  </a:cubicBezTo>
                  <a:cubicBezTo>
                    <a:pt x="316" y="46"/>
                    <a:pt x="302" y="43"/>
                    <a:pt x="288" y="42"/>
                  </a:cubicBezTo>
                  <a:cubicBezTo>
                    <a:pt x="288" y="23"/>
                    <a:pt x="288" y="23"/>
                    <a:pt x="288" y="23"/>
                  </a:cubicBezTo>
                  <a:cubicBezTo>
                    <a:pt x="284" y="0"/>
                    <a:pt x="284" y="0"/>
                    <a:pt x="284" y="0"/>
                  </a:cubicBezTo>
                  <a:cubicBezTo>
                    <a:pt x="246" y="0"/>
                    <a:pt x="246" y="0"/>
                    <a:pt x="246" y="0"/>
                  </a:cubicBezTo>
                  <a:cubicBezTo>
                    <a:pt x="242" y="23"/>
                    <a:pt x="242" y="23"/>
                    <a:pt x="242" y="23"/>
                  </a:cubicBezTo>
                  <a:cubicBezTo>
                    <a:pt x="242" y="42"/>
                    <a:pt x="242" y="42"/>
                    <a:pt x="242" y="42"/>
                  </a:cubicBezTo>
                  <a:cubicBezTo>
                    <a:pt x="228" y="43"/>
                    <a:pt x="214" y="46"/>
                    <a:pt x="201" y="50"/>
                  </a:cubicBezTo>
                  <a:cubicBezTo>
                    <a:pt x="193" y="32"/>
                    <a:pt x="193" y="32"/>
                    <a:pt x="193" y="32"/>
                  </a:cubicBezTo>
                  <a:cubicBezTo>
                    <a:pt x="181" y="13"/>
                    <a:pt x="181" y="13"/>
                    <a:pt x="181" y="13"/>
                  </a:cubicBezTo>
                  <a:cubicBezTo>
                    <a:pt x="146" y="27"/>
                    <a:pt x="146" y="27"/>
                    <a:pt x="146" y="27"/>
                  </a:cubicBezTo>
                  <a:cubicBezTo>
                    <a:pt x="152" y="50"/>
                    <a:pt x="152" y="50"/>
                    <a:pt x="152" y="50"/>
                  </a:cubicBezTo>
                  <a:cubicBezTo>
                    <a:pt x="159" y="67"/>
                    <a:pt x="159" y="67"/>
                    <a:pt x="159" y="67"/>
                  </a:cubicBezTo>
                  <a:cubicBezTo>
                    <a:pt x="146" y="74"/>
                    <a:pt x="135" y="82"/>
                    <a:pt x="124" y="91"/>
                  </a:cubicBezTo>
                  <a:cubicBezTo>
                    <a:pt x="110" y="77"/>
                    <a:pt x="110" y="77"/>
                    <a:pt x="110" y="77"/>
                  </a:cubicBezTo>
                  <a:cubicBezTo>
                    <a:pt x="91" y="64"/>
                    <a:pt x="91" y="64"/>
                    <a:pt x="91" y="64"/>
                  </a:cubicBezTo>
                  <a:cubicBezTo>
                    <a:pt x="65" y="90"/>
                    <a:pt x="65" y="90"/>
                    <a:pt x="65" y="90"/>
                  </a:cubicBezTo>
                  <a:cubicBezTo>
                    <a:pt x="78" y="109"/>
                    <a:pt x="78" y="109"/>
                    <a:pt x="78" y="109"/>
                  </a:cubicBezTo>
                  <a:cubicBezTo>
                    <a:pt x="92" y="123"/>
                    <a:pt x="92" y="123"/>
                    <a:pt x="92" y="123"/>
                  </a:cubicBezTo>
                  <a:cubicBezTo>
                    <a:pt x="83" y="134"/>
                    <a:pt x="75" y="145"/>
                    <a:pt x="68" y="158"/>
                  </a:cubicBezTo>
                  <a:cubicBezTo>
                    <a:pt x="51" y="151"/>
                    <a:pt x="51" y="151"/>
                    <a:pt x="51" y="151"/>
                  </a:cubicBezTo>
                  <a:cubicBezTo>
                    <a:pt x="28" y="145"/>
                    <a:pt x="28" y="145"/>
                    <a:pt x="28" y="145"/>
                  </a:cubicBezTo>
                  <a:cubicBezTo>
                    <a:pt x="13" y="180"/>
                    <a:pt x="13" y="180"/>
                    <a:pt x="13" y="180"/>
                  </a:cubicBezTo>
                  <a:cubicBezTo>
                    <a:pt x="33" y="193"/>
                    <a:pt x="33" y="193"/>
                    <a:pt x="33" y="193"/>
                  </a:cubicBezTo>
                  <a:cubicBezTo>
                    <a:pt x="51" y="200"/>
                    <a:pt x="51" y="200"/>
                    <a:pt x="51" y="200"/>
                  </a:cubicBezTo>
                  <a:cubicBezTo>
                    <a:pt x="47" y="213"/>
                    <a:pt x="44" y="227"/>
                    <a:pt x="42" y="241"/>
                  </a:cubicBezTo>
                  <a:cubicBezTo>
                    <a:pt x="24" y="241"/>
                    <a:pt x="24" y="241"/>
                    <a:pt x="24" y="241"/>
                  </a:cubicBezTo>
                  <a:cubicBezTo>
                    <a:pt x="0" y="245"/>
                    <a:pt x="0" y="245"/>
                    <a:pt x="0" y="245"/>
                  </a:cubicBezTo>
                  <a:cubicBezTo>
                    <a:pt x="0" y="283"/>
                    <a:pt x="0" y="283"/>
                    <a:pt x="0" y="283"/>
                  </a:cubicBezTo>
                  <a:cubicBezTo>
                    <a:pt x="24" y="287"/>
                    <a:pt x="24" y="287"/>
                    <a:pt x="24" y="287"/>
                  </a:cubicBezTo>
                  <a:cubicBezTo>
                    <a:pt x="42" y="287"/>
                    <a:pt x="42" y="287"/>
                    <a:pt x="42" y="287"/>
                  </a:cubicBezTo>
                  <a:cubicBezTo>
                    <a:pt x="44" y="301"/>
                    <a:pt x="47" y="315"/>
                    <a:pt x="51" y="328"/>
                  </a:cubicBezTo>
                  <a:cubicBezTo>
                    <a:pt x="33" y="335"/>
                    <a:pt x="33" y="335"/>
                    <a:pt x="33" y="335"/>
                  </a:cubicBezTo>
                  <a:cubicBezTo>
                    <a:pt x="13" y="348"/>
                    <a:pt x="13" y="348"/>
                    <a:pt x="13" y="348"/>
                  </a:cubicBezTo>
                  <a:cubicBezTo>
                    <a:pt x="28" y="383"/>
                    <a:pt x="28" y="383"/>
                    <a:pt x="28" y="383"/>
                  </a:cubicBezTo>
                  <a:cubicBezTo>
                    <a:pt x="51" y="377"/>
                    <a:pt x="51" y="377"/>
                    <a:pt x="51" y="377"/>
                  </a:cubicBezTo>
                  <a:cubicBezTo>
                    <a:pt x="68" y="370"/>
                    <a:pt x="68" y="370"/>
                    <a:pt x="68" y="370"/>
                  </a:cubicBezTo>
                  <a:cubicBezTo>
                    <a:pt x="75" y="383"/>
                    <a:pt x="83" y="394"/>
                    <a:pt x="92" y="405"/>
                  </a:cubicBezTo>
                  <a:cubicBezTo>
                    <a:pt x="78" y="419"/>
                    <a:pt x="78" y="419"/>
                    <a:pt x="78" y="419"/>
                  </a:cubicBezTo>
                  <a:cubicBezTo>
                    <a:pt x="65" y="438"/>
                    <a:pt x="65" y="438"/>
                    <a:pt x="65" y="438"/>
                  </a:cubicBezTo>
                  <a:cubicBezTo>
                    <a:pt x="91" y="464"/>
                    <a:pt x="91" y="464"/>
                    <a:pt x="91" y="464"/>
                  </a:cubicBezTo>
                  <a:cubicBezTo>
                    <a:pt x="110" y="451"/>
                    <a:pt x="110" y="451"/>
                    <a:pt x="110" y="451"/>
                  </a:cubicBezTo>
                  <a:cubicBezTo>
                    <a:pt x="124" y="437"/>
                    <a:pt x="124" y="437"/>
                    <a:pt x="124" y="437"/>
                  </a:cubicBezTo>
                  <a:cubicBezTo>
                    <a:pt x="135" y="446"/>
                    <a:pt x="146" y="454"/>
                    <a:pt x="159" y="461"/>
                  </a:cubicBezTo>
                  <a:cubicBezTo>
                    <a:pt x="152" y="478"/>
                    <a:pt x="152" y="478"/>
                    <a:pt x="152" y="478"/>
                  </a:cubicBezTo>
                  <a:cubicBezTo>
                    <a:pt x="146" y="501"/>
                    <a:pt x="146" y="501"/>
                    <a:pt x="146" y="501"/>
                  </a:cubicBezTo>
                  <a:cubicBezTo>
                    <a:pt x="181" y="516"/>
                    <a:pt x="181" y="516"/>
                    <a:pt x="181" y="516"/>
                  </a:cubicBezTo>
                  <a:cubicBezTo>
                    <a:pt x="193" y="496"/>
                    <a:pt x="193" y="496"/>
                    <a:pt x="193" y="496"/>
                  </a:cubicBezTo>
                  <a:cubicBezTo>
                    <a:pt x="201" y="478"/>
                    <a:pt x="201" y="478"/>
                    <a:pt x="201" y="478"/>
                  </a:cubicBezTo>
                  <a:cubicBezTo>
                    <a:pt x="214" y="482"/>
                    <a:pt x="228" y="485"/>
                    <a:pt x="242" y="486"/>
                  </a:cubicBezTo>
                  <a:cubicBezTo>
                    <a:pt x="242" y="505"/>
                    <a:pt x="242" y="505"/>
                    <a:pt x="242" y="505"/>
                  </a:cubicBezTo>
                  <a:cubicBezTo>
                    <a:pt x="246" y="528"/>
                    <a:pt x="246" y="528"/>
                    <a:pt x="246" y="528"/>
                  </a:cubicBezTo>
                  <a:cubicBezTo>
                    <a:pt x="284" y="528"/>
                    <a:pt x="284" y="528"/>
                    <a:pt x="284" y="528"/>
                  </a:cubicBezTo>
                  <a:cubicBezTo>
                    <a:pt x="288" y="505"/>
                    <a:pt x="288" y="505"/>
                    <a:pt x="288" y="505"/>
                  </a:cubicBezTo>
                  <a:cubicBezTo>
                    <a:pt x="288" y="486"/>
                    <a:pt x="288" y="486"/>
                    <a:pt x="288" y="486"/>
                  </a:cubicBezTo>
                  <a:cubicBezTo>
                    <a:pt x="302" y="485"/>
                    <a:pt x="316" y="482"/>
                    <a:pt x="329" y="478"/>
                  </a:cubicBezTo>
                  <a:cubicBezTo>
                    <a:pt x="336" y="496"/>
                    <a:pt x="336" y="496"/>
                    <a:pt x="336" y="496"/>
                  </a:cubicBezTo>
                  <a:cubicBezTo>
                    <a:pt x="349" y="516"/>
                    <a:pt x="349" y="516"/>
                    <a:pt x="349" y="516"/>
                  </a:cubicBezTo>
                  <a:cubicBezTo>
                    <a:pt x="383" y="501"/>
                    <a:pt x="383" y="501"/>
                    <a:pt x="383" y="501"/>
                  </a:cubicBezTo>
                  <a:cubicBezTo>
                    <a:pt x="378" y="478"/>
                    <a:pt x="378" y="478"/>
                    <a:pt x="378" y="478"/>
                  </a:cubicBezTo>
                  <a:cubicBezTo>
                    <a:pt x="371" y="461"/>
                    <a:pt x="371" y="461"/>
                    <a:pt x="371" y="461"/>
                  </a:cubicBezTo>
                  <a:cubicBezTo>
                    <a:pt x="383" y="454"/>
                    <a:pt x="395" y="446"/>
                    <a:pt x="406" y="437"/>
                  </a:cubicBezTo>
                  <a:cubicBezTo>
                    <a:pt x="420" y="451"/>
                    <a:pt x="420" y="451"/>
                    <a:pt x="420" y="451"/>
                  </a:cubicBezTo>
                  <a:cubicBezTo>
                    <a:pt x="439" y="464"/>
                    <a:pt x="439" y="464"/>
                    <a:pt x="439" y="464"/>
                  </a:cubicBezTo>
                  <a:cubicBezTo>
                    <a:pt x="465" y="438"/>
                    <a:pt x="465" y="438"/>
                    <a:pt x="465" y="438"/>
                  </a:cubicBezTo>
                  <a:cubicBezTo>
                    <a:pt x="452" y="419"/>
                    <a:pt x="452" y="419"/>
                    <a:pt x="452" y="419"/>
                  </a:cubicBezTo>
                  <a:cubicBezTo>
                    <a:pt x="438" y="405"/>
                    <a:pt x="438" y="405"/>
                    <a:pt x="438" y="405"/>
                  </a:cubicBezTo>
                  <a:cubicBezTo>
                    <a:pt x="447" y="394"/>
                    <a:pt x="455" y="383"/>
                    <a:pt x="462" y="370"/>
                  </a:cubicBezTo>
                  <a:cubicBezTo>
                    <a:pt x="479" y="377"/>
                    <a:pt x="479" y="377"/>
                    <a:pt x="479" y="377"/>
                  </a:cubicBezTo>
                  <a:cubicBezTo>
                    <a:pt x="502" y="383"/>
                    <a:pt x="502" y="383"/>
                    <a:pt x="502" y="383"/>
                  </a:cubicBezTo>
                  <a:cubicBezTo>
                    <a:pt x="516" y="348"/>
                    <a:pt x="516" y="348"/>
                    <a:pt x="516" y="348"/>
                  </a:cubicBezTo>
                  <a:cubicBezTo>
                    <a:pt x="496" y="335"/>
                    <a:pt x="496" y="335"/>
                    <a:pt x="496" y="335"/>
                  </a:cubicBezTo>
                  <a:cubicBezTo>
                    <a:pt x="479" y="328"/>
                    <a:pt x="479" y="328"/>
                    <a:pt x="479" y="328"/>
                  </a:cubicBezTo>
                  <a:cubicBezTo>
                    <a:pt x="483" y="315"/>
                    <a:pt x="486" y="301"/>
                    <a:pt x="487" y="287"/>
                  </a:cubicBezTo>
                  <a:lnTo>
                    <a:pt x="506" y="287"/>
                  </a:lnTo>
                  <a:close/>
                  <a:moveTo>
                    <a:pt x="265" y="290"/>
                  </a:moveTo>
                  <a:cubicBezTo>
                    <a:pt x="251" y="290"/>
                    <a:pt x="239" y="278"/>
                    <a:pt x="239" y="264"/>
                  </a:cubicBezTo>
                  <a:cubicBezTo>
                    <a:pt x="239" y="250"/>
                    <a:pt x="251" y="238"/>
                    <a:pt x="265" y="238"/>
                  </a:cubicBezTo>
                  <a:cubicBezTo>
                    <a:pt x="279" y="238"/>
                    <a:pt x="291" y="250"/>
                    <a:pt x="291" y="264"/>
                  </a:cubicBezTo>
                  <a:cubicBezTo>
                    <a:pt x="291" y="278"/>
                    <a:pt x="279" y="290"/>
                    <a:pt x="265" y="290"/>
                  </a:cubicBezTo>
                  <a:close/>
                </a:path>
              </a:pathLst>
            </a:custGeom>
            <a:solidFill>
              <a:srgbClr val="3CCCC7"/>
            </a:solidFill>
            <a:ln>
              <a:noFill/>
            </a:ln>
            <a:effectLst/>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58" name="Freeform 13"/>
            <p:cNvSpPr>
              <a:spLocks noEditPoints="1"/>
            </p:cNvSpPr>
            <p:nvPr/>
          </p:nvSpPr>
          <p:spPr bwMode="auto">
            <a:xfrm>
              <a:off x="5405438" y="2741613"/>
              <a:ext cx="1376363" cy="1381125"/>
            </a:xfrm>
            <a:custGeom>
              <a:avLst/>
              <a:gdLst>
                <a:gd name="T0" fmla="*/ 184 w 367"/>
                <a:gd name="T1" fmla="*/ 0 h 368"/>
                <a:gd name="T2" fmla="*/ 0 w 367"/>
                <a:gd name="T3" fmla="*/ 184 h 368"/>
                <a:gd name="T4" fmla="*/ 184 w 367"/>
                <a:gd name="T5" fmla="*/ 368 h 368"/>
                <a:gd name="T6" fmla="*/ 367 w 367"/>
                <a:gd name="T7" fmla="*/ 184 h 368"/>
                <a:gd name="T8" fmla="*/ 184 w 367"/>
                <a:gd name="T9" fmla="*/ 0 h 368"/>
                <a:gd name="T10" fmla="*/ 184 w 367"/>
                <a:gd name="T11" fmla="*/ 250 h 368"/>
                <a:gd name="T12" fmla="*/ 118 w 367"/>
                <a:gd name="T13" fmla="*/ 184 h 368"/>
                <a:gd name="T14" fmla="*/ 184 w 367"/>
                <a:gd name="T15" fmla="*/ 118 h 368"/>
                <a:gd name="T16" fmla="*/ 250 w 367"/>
                <a:gd name="T17" fmla="*/ 184 h 368"/>
                <a:gd name="T18" fmla="*/ 184 w 367"/>
                <a:gd name="T19" fmla="*/ 25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7" h="368">
                  <a:moveTo>
                    <a:pt x="184" y="0"/>
                  </a:moveTo>
                  <a:cubicBezTo>
                    <a:pt x="83" y="0"/>
                    <a:pt x="0" y="83"/>
                    <a:pt x="0" y="184"/>
                  </a:cubicBezTo>
                  <a:cubicBezTo>
                    <a:pt x="0" y="285"/>
                    <a:pt x="83" y="368"/>
                    <a:pt x="184" y="368"/>
                  </a:cubicBezTo>
                  <a:cubicBezTo>
                    <a:pt x="285" y="368"/>
                    <a:pt x="367" y="285"/>
                    <a:pt x="367" y="184"/>
                  </a:cubicBezTo>
                  <a:cubicBezTo>
                    <a:pt x="367" y="83"/>
                    <a:pt x="285" y="0"/>
                    <a:pt x="184" y="0"/>
                  </a:cubicBezTo>
                  <a:close/>
                  <a:moveTo>
                    <a:pt x="184" y="250"/>
                  </a:moveTo>
                  <a:cubicBezTo>
                    <a:pt x="148" y="250"/>
                    <a:pt x="118" y="220"/>
                    <a:pt x="118" y="184"/>
                  </a:cubicBezTo>
                  <a:cubicBezTo>
                    <a:pt x="118" y="148"/>
                    <a:pt x="148" y="118"/>
                    <a:pt x="184" y="118"/>
                  </a:cubicBezTo>
                  <a:cubicBezTo>
                    <a:pt x="220" y="118"/>
                    <a:pt x="250" y="148"/>
                    <a:pt x="250" y="184"/>
                  </a:cubicBezTo>
                  <a:cubicBezTo>
                    <a:pt x="250" y="220"/>
                    <a:pt x="220" y="250"/>
                    <a:pt x="184" y="250"/>
                  </a:cubicBezTo>
                  <a:close/>
                </a:path>
              </a:pathLst>
            </a:custGeom>
            <a:solidFill>
              <a:schemeClr val="bg1">
                <a:lumMod val="85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grpSp>
      <p:grpSp>
        <p:nvGrpSpPr>
          <p:cNvPr id="59" name="组合 58"/>
          <p:cNvGrpSpPr/>
          <p:nvPr/>
        </p:nvGrpSpPr>
        <p:grpSpPr>
          <a:xfrm>
            <a:off x="1509172" y="2319230"/>
            <a:ext cx="1780103" cy="1777252"/>
            <a:chOff x="5102225" y="2441575"/>
            <a:chExt cx="1982788" cy="1979613"/>
          </a:xfrm>
          <a:solidFill>
            <a:srgbClr val="000000">
              <a:alpha val="60000"/>
            </a:srgbClr>
          </a:solidFill>
        </p:grpSpPr>
        <p:sp>
          <p:nvSpPr>
            <p:cNvPr id="60" name="Freeform 12"/>
            <p:cNvSpPr>
              <a:spLocks noEditPoints="1"/>
            </p:cNvSpPr>
            <p:nvPr/>
          </p:nvSpPr>
          <p:spPr bwMode="auto">
            <a:xfrm>
              <a:off x="5102225" y="2441575"/>
              <a:ext cx="1982788" cy="1979613"/>
            </a:xfrm>
            <a:custGeom>
              <a:avLst/>
              <a:gdLst>
                <a:gd name="T0" fmla="*/ 529 w 529"/>
                <a:gd name="T1" fmla="*/ 283 h 528"/>
                <a:gd name="T2" fmla="*/ 506 w 529"/>
                <a:gd name="T3" fmla="*/ 241 h 528"/>
                <a:gd name="T4" fmla="*/ 479 w 529"/>
                <a:gd name="T5" fmla="*/ 200 h 528"/>
                <a:gd name="T6" fmla="*/ 516 w 529"/>
                <a:gd name="T7" fmla="*/ 180 h 528"/>
                <a:gd name="T8" fmla="*/ 479 w 529"/>
                <a:gd name="T9" fmla="*/ 151 h 528"/>
                <a:gd name="T10" fmla="*/ 438 w 529"/>
                <a:gd name="T11" fmla="*/ 123 h 528"/>
                <a:gd name="T12" fmla="*/ 465 w 529"/>
                <a:gd name="T13" fmla="*/ 90 h 528"/>
                <a:gd name="T14" fmla="*/ 420 w 529"/>
                <a:gd name="T15" fmla="*/ 77 h 528"/>
                <a:gd name="T16" fmla="*/ 371 w 529"/>
                <a:gd name="T17" fmla="*/ 67 h 528"/>
                <a:gd name="T18" fmla="*/ 383 w 529"/>
                <a:gd name="T19" fmla="*/ 27 h 528"/>
                <a:gd name="T20" fmla="*/ 336 w 529"/>
                <a:gd name="T21" fmla="*/ 32 h 528"/>
                <a:gd name="T22" fmla="*/ 288 w 529"/>
                <a:gd name="T23" fmla="*/ 42 h 528"/>
                <a:gd name="T24" fmla="*/ 284 w 529"/>
                <a:gd name="T25" fmla="*/ 0 h 528"/>
                <a:gd name="T26" fmla="*/ 242 w 529"/>
                <a:gd name="T27" fmla="*/ 23 h 528"/>
                <a:gd name="T28" fmla="*/ 201 w 529"/>
                <a:gd name="T29" fmla="*/ 50 h 528"/>
                <a:gd name="T30" fmla="*/ 181 w 529"/>
                <a:gd name="T31" fmla="*/ 13 h 528"/>
                <a:gd name="T32" fmla="*/ 152 w 529"/>
                <a:gd name="T33" fmla="*/ 50 h 528"/>
                <a:gd name="T34" fmla="*/ 124 w 529"/>
                <a:gd name="T35" fmla="*/ 91 h 528"/>
                <a:gd name="T36" fmla="*/ 91 w 529"/>
                <a:gd name="T37" fmla="*/ 64 h 528"/>
                <a:gd name="T38" fmla="*/ 78 w 529"/>
                <a:gd name="T39" fmla="*/ 109 h 528"/>
                <a:gd name="T40" fmla="*/ 68 w 529"/>
                <a:gd name="T41" fmla="*/ 158 h 528"/>
                <a:gd name="T42" fmla="*/ 28 w 529"/>
                <a:gd name="T43" fmla="*/ 145 h 528"/>
                <a:gd name="T44" fmla="*/ 33 w 529"/>
                <a:gd name="T45" fmla="*/ 193 h 528"/>
                <a:gd name="T46" fmla="*/ 42 w 529"/>
                <a:gd name="T47" fmla="*/ 241 h 528"/>
                <a:gd name="T48" fmla="*/ 0 w 529"/>
                <a:gd name="T49" fmla="*/ 245 h 528"/>
                <a:gd name="T50" fmla="*/ 24 w 529"/>
                <a:gd name="T51" fmla="*/ 287 h 528"/>
                <a:gd name="T52" fmla="*/ 51 w 529"/>
                <a:gd name="T53" fmla="*/ 328 h 528"/>
                <a:gd name="T54" fmla="*/ 13 w 529"/>
                <a:gd name="T55" fmla="*/ 348 h 528"/>
                <a:gd name="T56" fmla="*/ 51 w 529"/>
                <a:gd name="T57" fmla="*/ 377 h 528"/>
                <a:gd name="T58" fmla="*/ 92 w 529"/>
                <a:gd name="T59" fmla="*/ 405 h 528"/>
                <a:gd name="T60" fmla="*/ 65 w 529"/>
                <a:gd name="T61" fmla="*/ 438 h 528"/>
                <a:gd name="T62" fmla="*/ 110 w 529"/>
                <a:gd name="T63" fmla="*/ 451 h 528"/>
                <a:gd name="T64" fmla="*/ 159 w 529"/>
                <a:gd name="T65" fmla="*/ 461 h 528"/>
                <a:gd name="T66" fmla="*/ 146 w 529"/>
                <a:gd name="T67" fmla="*/ 501 h 528"/>
                <a:gd name="T68" fmla="*/ 193 w 529"/>
                <a:gd name="T69" fmla="*/ 496 h 528"/>
                <a:gd name="T70" fmla="*/ 242 w 529"/>
                <a:gd name="T71" fmla="*/ 486 h 528"/>
                <a:gd name="T72" fmla="*/ 246 w 529"/>
                <a:gd name="T73" fmla="*/ 528 h 528"/>
                <a:gd name="T74" fmla="*/ 288 w 529"/>
                <a:gd name="T75" fmla="*/ 505 h 528"/>
                <a:gd name="T76" fmla="*/ 329 w 529"/>
                <a:gd name="T77" fmla="*/ 478 h 528"/>
                <a:gd name="T78" fmla="*/ 349 w 529"/>
                <a:gd name="T79" fmla="*/ 516 h 528"/>
                <a:gd name="T80" fmla="*/ 378 w 529"/>
                <a:gd name="T81" fmla="*/ 478 h 528"/>
                <a:gd name="T82" fmla="*/ 406 w 529"/>
                <a:gd name="T83" fmla="*/ 437 h 528"/>
                <a:gd name="T84" fmla="*/ 439 w 529"/>
                <a:gd name="T85" fmla="*/ 464 h 528"/>
                <a:gd name="T86" fmla="*/ 452 w 529"/>
                <a:gd name="T87" fmla="*/ 419 h 528"/>
                <a:gd name="T88" fmla="*/ 462 w 529"/>
                <a:gd name="T89" fmla="*/ 370 h 528"/>
                <a:gd name="T90" fmla="*/ 502 w 529"/>
                <a:gd name="T91" fmla="*/ 383 h 528"/>
                <a:gd name="T92" fmla="*/ 496 w 529"/>
                <a:gd name="T93" fmla="*/ 335 h 528"/>
                <a:gd name="T94" fmla="*/ 487 w 529"/>
                <a:gd name="T95" fmla="*/ 287 h 528"/>
                <a:gd name="T96" fmla="*/ 265 w 529"/>
                <a:gd name="T97" fmla="*/ 290 h 528"/>
                <a:gd name="T98" fmla="*/ 265 w 529"/>
                <a:gd name="T99" fmla="*/ 238 h 528"/>
                <a:gd name="T100" fmla="*/ 265 w 529"/>
                <a:gd name="T101" fmla="*/ 29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9" h="528">
                  <a:moveTo>
                    <a:pt x="506" y="287"/>
                  </a:moveTo>
                  <a:cubicBezTo>
                    <a:pt x="529" y="283"/>
                    <a:pt x="529" y="283"/>
                    <a:pt x="529" y="283"/>
                  </a:cubicBezTo>
                  <a:cubicBezTo>
                    <a:pt x="529" y="245"/>
                    <a:pt x="529" y="245"/>
                    <a:pt x="529" y="245"/>
                  </a:cubicBezTo>
                  <a:cubicBezTo>
                    <a:pt x="506" y="241"/>
                    <a:pt x="506" y="241"/>
                    <a:pt x="506" y="241"/>
                  </a:cubicBezTo>
                  <a:cubicBezTo>
                    <a:pt x="487" y="241"/>
                    <a:pt x="487" y="241"/>
                    <a:pt x="487" y="241"/>
                  </a:cubicBezTo>
                  <a:cubicBezTo>
                    <a:pt x="486" y="227"/>
                    <a:pt x="483" y="213"/>
                    <a:pt x="479" y="200"/>
                  </a:cubicBezTo>
                  <a:cubicBezTo>
                    <a:pt x="496" y="193"/>
                    <a:pt x="496" y="193"/>
                    <a:pt x="496" y="193"/>
                  </a:cubicBezTo>
                  <a:cubicBezTo>
                    <a:pt x="516" y="180"/>
                    <a:pt x="516" y="180"/>
                    <a:pt x="516" y="180"/>
                  </a:cubicBezTo>
                  <a:cubicBezTo>
                    <a:pt x="502" y="145"/>
                    <a:pt x="502" y="145"/>
                    <a:pt x="502" y="145"/>
                  </a:cubicBezTo>
                  <a:cubicBezTo>
                    <a:pt x="479" y="151"/>
                    <a:pt x="479" y="151"/>
                    <a:pt x="479" y="151"/>
                  </a:cubicBezTo>
                  <a:cubicBezTo>
                    <a:pt x="462" y="158"/>
                    <a:pt x="462" y="158"/>
                    <a:pt x="462" y="158"/>
                  </a:cubicBezTo>
                  <a:cubicBezTo>
                    <a:pt x="455" y="145"/>
                    <a:pt x="447" y="134"/>
                    <a:pt x="438" y="123"/>
                  </a:cubicBezTo>
                  <a:cubicBezTo>
                    <a:pt x="452" y="109"/>
                    <a:pt x="452" y="109"/>
                    <a:pt x="452" y="109"/>
                  </a:cubicBezTo>
                  <a:cubicBezTo>
                    <a:pt x="465" y="90"/>
                    <a:pt x="465" y="90"/>
                    <a:pt x="465" y="90"/>
                  </a:cubicBezTo>
                  <a:cubicBezTo>
                    <a:pt x="439" y="64"/>
                    <a:pt x="439" y="64"/>
                    <a:pt x="439" y="64"/>
                  </a:cubicBezTo>
                  <a:cubicBezTo>
                    <a:pt x="420" y="77"/>
                    <a:pt x="420" y="77"/>
                    <a:pt x="420" y="77"/>
                  </a:cubicBezTo>
                  <a:cubicBezTo>
                    <a:pt x="406" y="91"/>
                    <a:pt x="406" y="91"/>
                    <a:pt x="406" y="91"/>
                  </a:cubicBezTo>
                  <a:cubicBezTo>
                    <a:pt x="395" y="82"/>
                    <a:pt x="383" y="74"/>
                    <a:pt x="371" y="67"/>
                  </a:cubicBezTo>
                  <a:cubicBezTo>
                    <a:pt x="378" y="50"/>
                    <a:pt x="378" y="50"/>
                    <a:pt x="378" y="50"/>
                  </a:cubicBezTo>
                  <a:cubicBezTo>
                    <a:pt x="383" y="27"/>
                    <a:pt x="383" y="27"/>
                    <a:pt x="383" y="27"/>
                  </a:cubicBezTo>
                  <a:cubicBezTo>
                    <a:pt x="349" y="13"/>
                    <a:pt x="349" y="13"/>
                    <a:pt x="349" y="13"/>
                  </a:cubicBezTo>
                  <a:cubicBezTo>
                    <a:pt x="336" y="32"/>
                    <a:pt x="336" y="32"/>
                    <a:pt x="336" y="32"/>
                  </a:cubicBezTo>
                  <a:cubicBezTo>
                    <a:pt x="329" y="50"/>
                    <a:pt x="329" y="50"/>
                    <a:pt x="329" y="50"/>
                  </a:cubicBezTo>
                  <a:cubicBezTo>
                    <a:pt x="316" y="46"/>
                    <a:pt x="302" y="43"/>
                    <a:pt x="288" y="42"/>
                  </a:cubicBezTo>
                  <a:cubicBezTo>
                    <a:pt x="288" y="23"/>
                    <a:pt x="288" y="23"/>
                    <a:pt x="288" y="23"/>
                  </a:cubicBezTo>
                  <a:cubicBezTo>
                    <a:pt x="284" y="0"/>
                    <a:pt x="284" y="0"/>
                    <a:pt x="284" y="0"/>
                  </a:cubicBezTo>
                  <a:cubicBezTo>
                    <a:pt x="246" y="0"/>
                    <a:pt x="246" y="0"/>
                    <a:pt x="246" y="0"/>
                  </a:cubicBezTo>
                  <a:cubicBezTo>
                    <a:pt x="242" y="23"/>
                    <a:pt x="242" y="23"/>
                    <a:pt x="242" y="23"/>
                  </a:cubicBezTo>
                  <a:cubicBezTo>
                    <a:pt x="242" y="42"/>
                    <a:pt x="242" y="42"/>
                    <a:pt x="242" y="42"/>
                  </a:cubicBezTo>
                  <a:cubicBezTo>
                    <a:pt x="228" y="43"/>
                    <a:pt x="214" y="46"/>
                    <a:pt x="201" y="50"/>
                  </a:cubicBezTo>
                  <a:cubicBezTo>
                    <a:pt x="193" y="32"/>
                    <a:pt x="193" y="32"/>
                    <a:pt x="193" y="32"/>
                  </a:cubicBezTo>
                  <a:cubicBezTo>
                    <a:pt x="181" y="13"/>
                    <a:pt x="181" y="13"/>
                    <a:pt x="181" y="13"/>
                  </a:cubicBezTo>
                  <a:cubicBezTo>
                    <a:pt x="146" y="27"/>
                    <a:pt x="146" y="27"/>
                    <a:pt x="146" y="27"/>
                  </a:cubicBezTo>
                  <a:cubicBezTo>
                    <a:pt x="152" y="50"/>
                    <a:pt x="152" y="50"/>
                    <a:pt x="152" y="50"/>
                  </a:cubicBezTo>
                  <a:cubicBezTo>
                    <a:pt x="159" y="67"/>
                    <a:pt x="159" y="67"/>
                    <a:pt x="159" y="67"/>
                  </a:cubicBezTo>
                  <a:cubicBezTo>
                    <a:pt x="146" y="74"/>
                    <a:pt x="135" y="82"/>
                    <a:pt x="124" y="91"/>
                  </a:cubicBezTo>
                  <a:cubicBezTo>
                    <a:pt x="110" y="77"/>
                    <a:pt x="110" y="77"/>
                    <a:pt x="110" y="77"/>
                  </a:cubicBezTo>
                  <a:cubicBezTo>
                    <a:pt x="91" y="64"/>
                    <a:pt x="91" y="64"/>
                    <a:pt x="91" y="64"/>
                  </a:cubicBezTo>
                  <a:cubicBezTo>
                    <a:pt x="65" y="90"/>
                    <a:pt x="65" y="90"/>
                    <a:pt x="65" y="90"/>
                  </a:cubicBezTo>
                  <a:cubicBezTo>
                    <a:pt x="78" y="109"/>
                    <a:pt x="78" y="109"/>
                    <a:pt x="78" y="109"/>
                  </a:cubicBezTo>
                  <a:cubicBezTo>
                    <a:pt x="92" y="123"/>
                    <a:pt x="92" y="123"/>
                    <a:pt x="92" y="123"/>
                  </a:cubicBezTo>
                  <a:cubicBezTo>
                    <a:pt x="83" y="134"/>
                    <a:pt x="75" y="145"/>
                    <a:pt x="68" y="158"/>
                  </a:cubicBezTo>
                  <a:cubicBezTo>
                    <a:pt x="51" y="151"/>
                    <a:pt x="51" y="151"/>
                    <a:pt x="51" y="151"/>
                  </a:cubicBezTo>
                  <a:cubicBezTo>
                    <a:pt x="28" y="145"/>
                    <a:pt x="28" y="145"/>
                    <a:pt x="28" y="145"/>
                  </a:cubicBezTo>
                  <a:cubicBezTo>
                    <a:pt x="13" y="180"/>
                    <a:pt x="13" y="180"/>
                    <a:pt x="13" y="180"/>
                  </a:cubicBezTo>
                  <a:cubicBezTo>
                    <a:pt x="33" y="193"/>
                    <a:pt x="33" y="193"/>
                    <a:pt x="33" y="193"/>
                  </a:cubicBezTo>
                  <a:cubicBezTo>
                    <a:pt x="51" y="200"/>
                    <a:pt x="51" y="200"/>
                    <a:pt x="51" y="200"/>
                  </a:cubicBezTo>
                  <a:cubicBezTo>
                    <a:pt x="47" y="213"/>
                    <a:pt x="44" y="227"/>
                    <a:pt x="42" y="241"/>
                  </a:cubicBezTo>
                  <a:cubicBezTo>
                    <a:pt x="24" y="241"/>
                    <a:pt x="24" y="241"/>
                    <a:pt x="24" y="241"/>
                  </a:cubicBezTo>
                  <a:cubicBezTo>
                    <a:pt x="0" y="245"/>
                    <a:pt x="0" y="245"/>
                    <a:pt x="0" y="245"/>
                  </a:cubicBezTo>
                  <a:cubicBezTo>
                    <a:pt x="0" y="283"/>
                    <a:pt x="0" y="283"/>
                    <a:pt x="0" y="283"/>
                  </a:cubicBezTo>
                  <a:cubicBezTo>
                    <a:pt x="24" y="287"/>
                    <a:pt x="24" y="287"/>
                    <a:pt x="24" y="287"/>
                  </a:cubicBezTo>
                  <a:cubicBezTo>
                    <a:pt x="42" y="287"/>
                    <a:pt x="42" y="287"/>
                    <a:pt x="42" y="287"/>
                  </a:cubicBezTo>
                  <a:cubicBezTo>
                    <a:pt x="44" y="301"/>
                    <a:pt x="47" y="315"/>
                    <a:pt x="51" y="328"/>
                  </a:cubicBezTo>
                  <a:cubicBezTo>
                    <a:pt x="33" y="335"/>
                    <a:pt x="33" y="335"/>
                    <a:pt x="33" y="335"/>
                  </a:cubicBezTo>
                  <a:cubicBezTo>
                    <a:pt x="13" y="348"/>
                    <a:pt x="13" y="348"/>
                    <a:pt x="13" y="348"/>
                  </a:cubicBezTo>
                  <a:cubicBezTo>
                    <a:pt x="28" y="383"/>
                    <a:pt x="28" y="383"/>
                    <a:pt x="28" y="383"/>
                  </a:cubicBezTo>
                  <a:cubicBezTo>
                    <a:pt x="51" y="377"/>
                    <a:pt x="51" y="377"/>
                    <a:pt x="51" y="377"/>
                  </a:cubicBezTo>
                  <a:cubicBezTo>
                    <a:pt x="68" y="370"/>
                    <a:pt x="68" y="370"/>
                    <a:pt x="68" y="370"/>
                  </a:cubicBezTo>
                  <a:cubicBezTo>
                    <a:pt x="75" y="383"/>
                    <a:pt x="83" y="394"/>
                    <a:pt x="92" y="405"/>
                  </a:cubicBezTo>
                  <a:cubicBezTo>
                    <a:pt x="78" y="419"/>
                    <a:pt x="78" y="419"/>
                    <a:pt x="78" y="419"/>
                  </a:cubicBezTo>
                  <a:cubicBezTo>
                    <a:pt x="65" y="438"/>
                    <a:pt x="65" y="438"/>
                    <a:pt x="65" y="438"/>
                  </a:cubicBezTo>
                  <a:cubicBezTo>
                    <a:pt x="91" y="464"/>
                    <a:pt x="91" y="464"/>
                    <a:pt x="91" y="464"/>
                  </a:cubicBezTo>
                  <a:cubicBezTo>
                    <a:pt x="110" y="451"/>
                    <a:pt x="110" y="451"/>
                    <a:pt x="110" y="451"/>
                  </a:cubicBezTo>
                  <a:cubicBezTo>
                    <a:pt x="124" y="437"/>
                    <a:pt x="124" y="437"/>
                    <a:pt x="124" y="437"/>
                  </a:cubicBezTo>
                  <a:cubicBezTo>
                    <a:pt x="135" y="446"/>
                    <a:pt x="146" y="454"/>
                    <a:pt x="159" y="461"/>
                  </a:cubicBezTo>
                  <a:cubicBezTo>
                    <a:pt x="152" y="478"/>
                    <a:pt x="152" y="478"/>
                    <a:pt x="152" y="478"/>
                  </a:cubicBezTo>
                  <a:cubicBezTo>
                    <a:pt x="146" y="501"/>
                    <a:pt x="146" y="501"/>
                    <a:pt x="146" y="501"/>
                  </a:cubicBezTo>
                  <a:cubicBezTo>
                    <a:pt x="181" y="516"/>
                    <a:pt x="181" y="516"/>
                    <a:pt x="181" y="516"/>
                  </a:cubicBezTo>
                  <a:cubicBezTo>
                    <a:pt x="193" y="496"/>
                    <a:pt x="193" y="496"/>
                    <a:pt x="193" y="496"/>
                  </a:cubicBezTo>
                  <a:cubicBezTo>
                    <a:pt x="201" y="478"/>
                    <a:pt x="201" y="478"/>
                    <a:pt x="201" y="478"/>
                  </a:cubicBezTo>
                  <a:cubicBezTo>
                    <a:pt x="214" y="482"/>
                    <a:pt x="228" y="485"/>
                    <a:pt x="242" y="486"/>
                  </a:cubicBezTo>
                  <a:cubicBezTo>
                    <a:pt x="242" y="505"/>
                    <a:pt x="242" y="505"/>
                    <a:pt x="242" y="505"/>
                  </a:cubicBezTo>
                  <a:cubicBezTo>
                    <a:pt x="246" y="528"/>
                    <a:pt x="246" y="528"/>
                    <a:pt x="246" y="528"/>
                  </a:cubicBezTo>
                  <a:cubicBezTo>
                    <a:pt x="284" y="528"/>
                    <a:pt x="284" y="528"/>
                    <a:pt x="284" y="528"/>
                  </a:cubicBezTo>
                  <a:cubicBezTo>
                    <a:pt x="288" y="505"/>
                    <a:pt x="288" y="505"/>
                    <a:pt x="288" y="505"/>
                  </a:cubicBezTo>
                  <a:cubicBezTo>
                    <a:pt x="288" y="486"/>
                    <a:pt x="288" y="486"/>
                    <a:pt x="288" y="486"/>
                  </a:cubicBezTo>
                  <a:cubicBezTo>
                    <a:pt x="302" y="485"/>
                    <a:pt x="316" y="482"/>
                    <a:pt x="329" y="478"/>
                  </a:cubicBezTo>
                  <a:cubicBezTo>
                    <a:pt x="336" y="496"/>
                    <a:pt x="336" y="496"/>
                    <a:pt x="336" y="496"/>
                  </a:cubicBezTo>
                  <a:cubicBezTo>
                    <a:pt x="349" y="516"/>
                    <a:pt x="349" y="516"/>
                    <a:pt x="349" y="516"/>
                  </a:cubicBezTo>
                  <a:cubicBezTo>
                    <a:pt x="383" y="501"/>
                    <a:pt x="383" y="501"/>
                    <a:pt x="383" y="501"/>
                  </a:cubicBezTo>
                  <a:cubicBezTo>
                    <a:pt x="378" y="478"/>
                    <a:pt x="378" y="478"/>
                    <a:pt x="378" y="478"/>
                  </a:cubicBezTo>
                  <a:cubicBezTo>
                    <a:pt x="371" y="461"/>
                    <a:pt x="371" y="461"/>
                    <a:pt x="371" y="461"/>
                  </a:cubicBezTo>
                  <a:cubicBezTo>
                    <a:pt x="383" y="454"/>
                    <a:pt x="395" y="446"/>
                    <a:pt x="406" y="437"/>
                  </a:cubicBezTo>
                  <a:cubicBezTo>
                    <a:pt x="420" y="451"/>
                    <a:pt x="420" y="451"/>
                    <a:pt x="420" y="451"/>
                  </a:cubicBezTo>
                  <a:cubicBezTo>
                    <a:pt x="439" y="464"/>
                    <a:pt x="439" y="464"/>
                    <a:pt x="439" y="464"/>
                  </a:cubicBezTo>
                  <a:cubicBezTo>
                    <a:pt x="465" y="438"/>
                    <a:pt x="465" y="438"/>
                    <a:pt x="465" y="438"/>
                  </a:cubicBezTo>
                  <a:cubicBezTo>
                    <a:pt x="452" y="419"/>
                    <a:pt x="452" y="419"/>
                    <a:pt x="452" y="419"/>
                  </a:cubicBezTo>
                  <a:cubicBezTo>
                    <a:pt x="438" y="405"/>
                    <a:pt x="438" y="405"/>
                    <a:pt x="438" y="405"/>
                  </a:cubicBezTo>
                  <a:cubicBezTo>
                    <a:pt x="447" y="394"/>
                    <a:pt x="455" y="383"/>
                    <a:pt x="462" y="370"/>
                  </a:cubicBezTo>
                  <a:cubicBezTo>
                    <a:pt x="479" y="377"/>
                    <a:pt x="479" y="377"/>
                    <a:pt x="479" y="377"/>
                  </a:cubicBezTo>
                  <a:cubicBezTo>
                    <a:pt x="502" y="383"/>
                    <a:pt x="502" y="383"/>
                    <a:pt x="502" y="383"/>
                  </a:cubicBezTo>
                  <a:cubicBezTo>
                    <a:pt x="516" y="348"/>
                    <a:pt x="516" y="348"/>
                    <a:pt x="516" y="348"/>
                  </a:cubicBezTo>
                  <a:cubicBezTo>
                    <a:pt x="496" y="335"/>
                    <a:pt x="496" y="335"/>
                    <a:pt x="496" y="335"/>
                  </a:cubicBezTo>
                  <a:cubicBezTo>
                    <a:pt x="479" y="328"/>
                    <a:pt x="479" y="328"/>
                    <a:pt x="479" y="328"/>
                  </a:cubicBezTo>
                  <a:cubicBezTo>
                    <a:pt x="483" y="315"/>
                    <a:pt x="486" y="301"/>
                    <a:pt x="487" y="287"/>
                  </a:cubicBezTo>
                  <a:lnTo>
                    <a:pt x="506" y="287"/>
                  </a:lnTo>
                  <a:close/>
                  <a:moveTo>
                    <a:pt x="265" y="290"/>
                  </a:moveTo>
                  <a:cubicBezTo>
                    <a:pt x="251" y="290"/>
                    <a:pt x="239" y="278"/>
                    <a:pt x="239" y="264"/>
                  </a:cubicBezTo>
                  <a:cubicBezTo>
                    <a:pt x="239" y="250"/>
                    <a:pt x="251" y="238"/>
                    <a:pt x="265" y="238"/>
                  </a:cubicBezTo>
                  <a:cubicBezTo>
                    <a:pt x="279" y="238"/>
                    <a:pt x="291" y="250"/>
                    <a:pt x="291" y="264"/>
                  </a:cubicBezTo>
                  <a:cubicBezTo>
                    <a:pt x="291" y="278"/>
                    <a:pt x="279" y="290"/>
                    <a:pt x="265" y="290"/>
                  </a:cubicBezTo>
                  <a:close/>
                </a:path>
              </a:pathLst>
            </a:custGeom>
            <a:solidFill>
              <a:srgbClr val="3CCCC7"/>
            </a:solidFill>
            <a:ln>
              <a:noFill/>
            </a:ln>
            <a:effectLst/>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61" name="Freeform 13"/>
            <p:cNvSpPr>
              <a:spLocks noEditPoints="1"/>
            </p:cNvSpPr>
            <p:nvPr/>
          </p:nvSpPr>
          <p:spPr bwMode="auto">
            <a:xfrm>
              <a:off x="5405438" y="2741613"/>
              <a:ext cx="1376363" cy="1381125"/>
            </a:xfrm>
            <a:custGeom>
              <a:avLst/>
              <a:gdLst>
                <a:gd name="T0" fmla="*/ 184 w 367"/>
                <a:gd name="T1" fmla="*/ 0 h 368"/>
                <a:gd name="T2" fmla="*/ 0 w 367"/>
                <a:gd name="T3" fmla="*/ 184 h 368"/>
                <a:gd name="T4" fmla="*/ 184 w 367"/>
                <a:gd name="T5" fmla="*/ 368 h 368"/>
                <a:gd name="T6" fmla="*/ 367 w 367"/>
                <a:gd name="T7" fmla="*/ 184 h 368"/>
                <a:gd name="T8" fmla="*/ 184 w 367"/>
                <a:gd name="T9" fmla="*/ 0 h 368"/>
                <a:gd name="T10" fmla="*/ 184 w 367"/>
                <a:gd name="T11" fmla="*/ 250 h 368"/>
                <a:gd name="T12" fmla="*/ 118 w 367"/>
                <a:gd name="T13" fmla="*/ 184 h 368"/>
                <a:gd name="T14" fmla="*/ 184 w 367"/>
                <a:gd name="T15" fmla="*/ 118 h 368"/>
                <a:gd name="T16" fmla="*/ 250 w 367"/>
                <a:gd name="T17" fmla="*/ 184 h 368"/>
                <a:gd name="T18" fmla="*/ 184 w 367"/>
                <a:gd name="T19" fmla="*/ 25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7" h="368">
                  <a:moveTo>
                    <a:pt x="184" y="0"/>
                  </a:moveTo>
                  <a:cubicBezTo>
                    <a:pt x="83" y="0"/>
                    <a:pt x="0" y="83"/>
                    <a:pt x="0" y="184"/>
                  </a:cubicBezTo>
                  <a:cubicBezTo>
                    <a:pt x="0" y="285"/>
                    <a:pt x="83" y="368"/>
                    <a:pt x="184" y="368"/>
                  </a:cubicBezTo>
                  <a:cubicBezTo>
                    <a:pt x="285" y="368"/>
                    <a:pt x="367" y="285"/>
                    <a:pt x="367" y="184"/>
                  </a:cubicBezTo>
                  <a:cubicBezTo>
                    <a:pt x="367" y="83"/>
                    <a:pt x="285" y="0"/>
                    <a:pt x="184" y="0"/>
                  </a:cubicBezTo>
                  <a:close/>
                  <a:moveTo>
                    <a:pt x="184" y="250"/>
                  </a:moveTo>
                  <a:cubicBezTo>
                    <a:pt x="148" y="250"/>
                    <a:pt x="118" y="220"/>
                    <a:pt x="118" y="184"/>
                  </a:cubicBezTo>
                  <a:cubicBezTo>
                    <a:pt x="118" y="148"/>
                    <a:pt x="148" y="118"/>
                    <a:pt x="184" y="118"/>
                  </a:cubicBezTo>
                  <a:cubicBezTo>
                    <a:pt x="220" y="118"/>
                    <a:pt x="250" y="148"/>
                    <a:pt x="250" y="184"/>
                  </a:cubicBezTo>
                  <a:cubicBezTo>
                    <a:pt x="250" y="220"/>
                    <a:pt x="220" y="250"/>
                    <a:pt x="184" y="250"/>
                  </a:cubicBezTo>
                  <a:close/>
                </a:path>
              </a:pathLst>
            </a:custGeom>
            <a:solidFill>
              <a:schemeClr val="bg1">
                <a:lumMod val="85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grpSp>
      <p:grpSp>
        <p:nvGrpSpPr>
          <p:cNvPr id="62" name="组合 61"/>
          <p:cNvGrpSpPr/>
          <p:nvPr/>
        </p:nvGrpSpPr>
        <p:grpSpPr>
          <a:xfrm>
            <a:off x="76211" y="3074597"/>
            <a:ext cx="1510304" cy="1507885"/>
            <a:chOff x="5102225" y="2441575"/>
            <a:chExt cx="1982788" cy="1979613"/>
          </a:xfrm>
          <a:solidFill>
            <a:srgbClr val="000000">
              <a:alpha val="60000"/>
            </a:srgbClr>
          </a:solidFill>
        </p:grpSpPr>
        <p:sp>
          <p:nvSpPr>
            <p:cNvPr id="63" name="Freeform 12"/>
            <p:cNvSpPr>
              <a:spLocks noEditPoints="1"/>
            </p:cNvSpPr>
            <p:nvPr/>
          </p:nvSpPr>
          <p:spPr bwMode="auto">
            <a:xfrm>
              <a:off x="5102225" y="2441575"/>
              <a:ext cx="1982788" cy="1979613"/>
            </a:xfrm>
            <a:custGeom>
              <a:avLst/>
              <a:gdLst>
                <a:gd name="T0" fmla="*/ 529 w 529"/>
                <a:gd name="T1" fmla="*/ 283 h 528"/>
                <a:gd name="T2" fmla="*/ 506 w 529"/>
                <a:gd name="T3" fmla="*/ 241 h 528"/>
                <a:gd name="T4" fmla="*/ 479 w 529"/>
                <a:gd name="T5" fmla="*/ 200 h 528"/>
                <a:gd name="T6" fmla="*/ 516 w 529"/>
                <a:gd name="T7" fmla="*/ 180 h 528"/>
                <a:gd name="T8" fmla="*/ 479 w 529"/>
                <a:gd name="T9" fmla="*/ 151 h 528"/>
                <a:gd name="T10" fmla="*/ 438 w 529"/>
                <a:gd name="T11" fmla="*/ 123 h 528"/>
                <a:gd name="T12" fmla="*/ 465 w 529"/>
                <a:gd name="T13" fmla="*/ 90 h 528"/>
                <a:gd name="T14" fmla="*/ 420 w 529"/>
                <a:gd name="T15" fmla="*/ 77 h 528"/>
                <a:gd name="T16" fmla="*/ 371 w 529"/>
                <a:gd name="T17" fmla="*/ 67 h 528"/>
                <a:gd name="T18" fmla="*/ 383 w 529"/>
                <a:gd name="T19" fmla="*/ 27 h 528"/>
                <a:gd name="T20" fmla="*/ 336 w 529"/>
                <a:gd name="T21" fmla="*/ 32 h 528"/>
                <a:gd name="T22" fmla="*/ 288 w 529"/>
                <a:gd name="T23" fmla="*/ 42 h 528"/>
                <a:gd name="T24" fmla="*/ 284 w 529"/>
                <a:gd name="T25" fmla="*/ 0 h 528"/>
                <a:gd name="T26" fmla="*/ 242 w 529"/>
                <a:gd name="T27" fmla="*/ 23 h 528"/>
                <a:gd name="T28" fmla="*/ 201 w 529"/>
                <a:gd name="T29" fmla="*/ 50 h 528"/>
                <a:gd name="T30" fmla="*/ 181 w 529"/>
                <a:gd name="T31" fmla="*/ 13 h 528"/>
                <a:gd name="T32" fmla="*/ 152 w 529"/>
                <a:gd name="T33" fmla="*/ 50 h 528"/>
                <a:gd name="T34" fmla="*/ 124 w 529"/>
                <a:gd name="T35" fmla="*/ 91 h 528"/>
                <a:gd name="T36" fmla="*/ 91 w 529"/>
                <a:gd name="T37" fmla="*/ 64 h 528"/>
                <a:gd name="T38" fmla="*/ 78 w 529"/>
                <a:gd name="T39" fmla="*/ 109 h 528"/>
                <a:gd name="T40" fmla="*/ 68 w 529"/>
                <a:gd name="T41" fmla="*/ 158 h 528"/>
                <a:gd name="T42" fmla="*/ 28 w 529"/>
                <a:gd name="T43" fmla="*/ 145 h 528"/>
                <a:gd name="T44" fmla="*/ 33 w 529"/>
                <a:gd name="T45" fmla="*/ 193 h 528"/>
                <a:gd name="T46" fmla="*/ 42 w 529"/>
                <a:gd name="T47" fmla="*/ 241 h 528"/>
                <a:gd name="T48" fmla="*/ 0 w 529"/>
                <a:gd name="T49" fmla="*/ 245 h 528"/>
                <a:gd name="T50" fmla="*/ 24 w 529"/>
                <a:gd name="T51" fmla="*/ 287 h 528"/>
                <a:gd name="T52" fmla="*/ 51 w 529"/>
                <a:gd name="T53" fmla="*/ 328 h 528"/>
                <a:gd name="T54" fmla="*/ 13 w 529"/>
                <a:gd name="T55" fmla="*/ 348 h 528"/>
                <a:gd name="T56" fmla="*/ 51 w 529"/>
                <a:gd name="T57" fmla="*/ 377 h 528"/>
                <a:gd name="T58" fmla="*/ 92 w 529"/>
                <a:gd name="T59" fmla="*/ 405 h 528"/>
                <a:gd name="T60" fmla="*/ 65 w 529"/>
                <a:gd name="T61" fmla="*/ 438 h 528"/>
                <a:gd name="T62" fmla="*/ 110 w 529"/>
                <a:gd name="T63" fmla="*/ 451 h 528"/>
                <a:gd name="T64" fmla="*/ 159 w 529"/>
                <a:gd name="T65" fmla="*/ 461 h 528"/>
                <a:gd name="T66" fmla="*/ 146 w 529"/>
                <a:gd name="T67" fmla="*/ 501 h 528"/>
                <a:gd name="T68" fmla="*/ 193 w 529"/>
                <a:gd name="T69" fmla="*/ 496 h 528"/>
                <a:gd name="T70" fmla="*/ 242 w 529"/>
                <a:gd name="T71" fmla="*/ 486 h 528"/>
                <a:gd name="T72" fmla="*/ 246 w 529"/>
                <a:gd name="T73" fmla="*/ 528 h 528"/>
                <a:gd name="T74" fmla="*/ 288 w 529"/>
                <a:gd name="T75" fmla="*/ 505 h 528"/>
                <a:gd name="T76" fmla="*/ 329 w 529"/>
                <a:gd name="T77" fmla="*/ 478 h 528"/>
                <a:gd name="T78" fmla="*/ 349 w 529"/>
                <a:gd name="T79" fmla="*/ 516 h 528"/>
                <a:gd name="T80" fmla="*/ 378 w 529"/>
                <a:gd name="T81" fmla="*/ 478 h 528"/>
                <a:gd name="T82" fmla="*/ 406 w 529"/>
                <a:gd name="T83" fmla="*/ 437 h 528"/>
                <a:gd name="T84" fmla="*/ 439 w 529"/>
                <a:gd name="T85" fmla="*/ 464 h 528"/>
                <a:gd name="T86" fmla="*/ 452 w 529"/>
                <a:gd name="T87" fmla="*/ 419 h 528"/>
                <a:gd name="T88" fmla="*/ 462 w 529"/>
                <a:gd name="T89" fmla="*/ 370 h 528"/>
                <a:gd name="T90" fmla="*/ 502 w 529"/>
                <a:gd name="T91" fmla="*/ 383 h 528"/>
                <a:gd name="T92" fmla="*/ 496 w 529"/>
                <a:gd name="T93" fmla="*/ 335 h 528"/>
                <a:gd name="T94" fmla="*/ 487 w 529"/>
                <a:gd name="T95" fmla="*/ 287 h 528"/>
                <a:gd name="T96" fmla="*/ 265 w 529"/>
                <a:gd name="T97" fmla="*/ 290 h 528"/>
                <a:gd name="T98" fmla="*/ 265 w 529"/>
                <a:gd name="T99" fmla="*/ 238 h 528"/>
                <a:gd name="T100" fmla="*/ 265 w 529"/>
                <a:gd name="T101" fmla="*/ 29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9" h="528">
                  <a:moveTo>
                    <a:pt x="506" y="287"/>
                  </a:moveTo>
                  <a:cubicBezTo>
                    <a:pt x="529" y="283"/>
                    <a:pt x="529" y="283"/>
                    <a:pt x="529" y="283"/>
                  </a:cubicBezTo>
                  <a:cubicBezTo>
                    <a:pt x="529" y="245"/>
                    <a:pt x="529" y="245"/>
                    <a:pt x="529" y="245"/>
                  </a:cubicBezTo>
                  <a:cubicBezTo>
                    <a:pt x="506" y="241"/>
                    <a:pt x="506" y="241"/>
                    <a:pt x="506" y="241"/>
                  </a:cubicBezTo>
                  <a:cubicBezTo>
                    <a:pt x="487" y="241"/>
                    <a:pt x="487" y="241"/>
                    <a:pt x="487" y="241"/>
                  </a:cubicBezTo>
                  <a:cubicBezTo>
                    <a:pt x="486" y="227"/>
                    <a:pt x="483" y="213"/>
                    <a:pt x="479" y="200"/>
                  </a:cubicBezTo>
                  <a:cubicBezTo>
                    <a:pt x="496" y="193"/>
                    <a:pt x="496" y="193"/>
                    <a:pt x="496" y="193"/>
                  </a:cubicBezTo>
                  <a:cubicBezTo>
                    <a:pt x="516" y="180"/>
                    <a:pt x="516" y="180"/>
                    <a:pt x="516" y="180"/>
                  </a:cubicBezTo>
                  <a:cubicBezTo>
                    <a:pt x="502" y="145"/>
                    <a:pt x="502" y="145"/>
                    <a:pt x="502" y="145"/>
                  </a:cubicBezTo>
                  <a:cubicBezTo>
                    <a:pt x="479" y="151"/>
                    <a:pt x="479" y="151"/>
                    <a:pt x="479" y="151"/>
                  </a:cubicBezTo>
                  <a:cubicBezTo>
                    <a:pt x="462" y="158"/>
                    <a:pt x="462" y="158"/>
                    <a:pt x="462" y="158"/>
                  </a:cubicBezTo>
                  <a:cubicBezTo>
                    <a:pt x="455" y="145"/>
                    <a:pt x="447" y="134"/>
                    <a:pt x="438" y="123"/>
                  </a:cubicBezTo>
                  <a:cubicBezTo>
                    <a:pt x="452" y="109"/>
                    <a:pt x="452" y="109"/>
                    <a:pt x="452" y="109"/>
                  </a:cubicBezTo>
                  <a:cubicBezTo>
                    <a:pt x="465" y="90"/>
                    <a:pt x="465" y="90"/>
                    <a:pt x="465" y="90"/>
                  </a:cubicBezTo>
                  <a:cubicBezTo>
                    <a:pt x="439" y="64"/>
                    <a:pt x="439" y="64"/>
                    <a:pt x="439" y="64"/>
                  </a:cubicBezTo>
                  <a:cubicBezTo>
                    <a:pt x="420" y="77"/>
                    <a:pt x="420" y="77"/>
                    <a:pt x="420" y="77"/>
                  </a:cubicBezTo>
                  <a:cubicBezTo>
                    <a:pt x="406" y="91"/>
                    <a:pt x="406" y="91"/>
                    <a:pt x="406" y="91"/>
                  </a:cubicBezTo>
                  <a:cubicBezTo>
                    <a:pt x="395" y="82"/>
                    <a:pt x="383" y="74"/>
                    <a:pt x="371" y="67"/>
                  </a:cubicBezTo>
                  <a:cubicBezTo>
                    <a:pt x="378" y="50"/>
                    <a:pt x="378" y="50"/>
                    <a:pt x="378" y="50"/>
                  </a:cubicBezTo>
                  <a:cubicBezTo>
                    <a:pt x="383" y="27"/>
                    <a:pt x="383" y="27"/>
                    <a:pt x="383" y="27"/>
                  </a:cubicBezTo>
                  <a:cubicBezTo>
                    <a:pt x="349" y="13"/>
                    <a:pt x="349" y="13"/>
                    <a:pt x="349" y="13"/>
                  </a:cubicBezTo>
                  <a:cubicBezTo>
                    <a:pt x="336" y="32"/>
                    <a:pt x="336" y="32"/>
                    <a:pt x="336" y="32"/>
                  </a:cubicBezTo>
                  <a:cubicBezTo>
                    <a:pt x="329" y="50"/>
                    <a:pt x="329" y="50"/>
                    <a:pt x="329" y="50"/>
                  </a:cubicBezTo>
                  <a:cubicBezTo>
                    <a:pt x="316" y="46"/>
                    <a:pt x="302" y="43"/>
                    <a:pt x="288" y="42"/>
                  </a:cubicBezTo>
                  <a:cubicBezTo>
                    <a:pt x="288" y="23"/>
                    <a:pt x="288" y="23"/>
                    <a:pt x="288" y="23"/>
                  </a:cubicBezTo>
                  <a:cubicBezTo>
                    <a:pt x="284" y="0"/>
                    <a:pt x="284" y="0"/>
                    <a:pt x="284" y="0"/>
                  </a:cubicBezTo>
                  <a:cubicBezTo>
                    <a:pt x="246" y="0"/>
                    <a:pt x="246" y="0"/>
                    <a:pt x="246" y="0"/>
                  </a:cubicBezTo>
                  <a:cubicBezTo>
                    <a:pt x="242" y="23"/>
                    <a:pt x="242" y="23"/>
                    <a:pt x="242" y="23"/>
                  </a:cubicBezTo>
                  <a:cubicBezTo>
                    <a:pt x="242" y="42"/>
                    <a:pt x="242" y="42"/>
                    <a:pt x="242" y="42"/>
                  </a:cubicBezTo>
                  <a:cubicBezTo>
                    <a:pt x="228" y="43"/>
                    <a:pt x="214" y="46"/>
                    <a:pt x="201" y="50"/>
                  </a:cubicBezTo>
                  <a:cubicBezTo>
                    <a:pt x="193" y="32"/>
                    <a:pt x="193" y="32"/>
                    <a:pt x="193" y="32"/>
                  </a:cubicBezTo>
                  <a:cubicBezTo>
                    <a:pt x="181" y="13"/>
                    <a:pt x="181" y="13"/>
                    <a:pt x="181" y="13"/>
                  </a:cubicBezTo>
                  <a:cubicBezTo>
                    <a:pt x="146" y="27"/>
                    <a:pt x="146" y="27"/>
                    <a:pt x="146" y="27"/>
                  </a:cubicBezTo>
                  <a:cubicBezTo>
                    <a:pt x="152" y="50"/>
                    <a:pt x="152" y="50"/>
                    <a:pt x="152" y="50"/>
                  </a:cubicBezTo>
                  <a:cubicBezTo>
                    <a:pt x="159" y="67"/>
                    <a:pt x="159" y="67"/>
                    <a:pt x="159" y="67"/>
                  </a:cubicBezTo>
                  <a:cubicBezTo>
                    <a:pt x="146" y="74"/>
                    <a:pt x="135" y="82"/>
                    <a:pt x="124" y="91"/>
                  </a:cubicBezTo>
                  <a:cubicBezTo>
                    <a:pt x="110" y="77"/>
                    <a:pt x="110" y="77"/>
                    <a:pt x="110" y="77"/>
                  </a:cubicBezTo>
                  <a:cubicBezTo>
                    <a:pt x="91" y="64"/>
                    <a:pt x="91" y="64"/>
                    <a:pt x="91" y="64"/>
                  </a:cubicBezTo>
                  <a:cubicBezTo>
                    <a:pt x="65" y="90"/>
                    <a:pt x="65" y="90"/>
                    <a:pt x="65" y="90"/>
                  </a:cubicBezTo>
                  <a:cubicBezTo>
                    <a:pt x="78" y="109"/>
                    <a:pt x="78" y="109"/>
                    <a:pt x="78" y="109"/>
                  </a:cubicBezTo>
                  <a:cubicBezTo>
                    <a:pt x="92" y="123"/>
                    <a:pt x="92" y="123"/>
                    <a:pt x="92" y="123"/>
                  </a:cubicBezTo>
                  <a:cubicBezTo>
                    <a:pt x="83" y="134"/>
                    <a:pt x="75" y="145"/>
                    <a:pt x="68" y="158"/>
                  </a:cubicBezTo>
                  <a:cubicBezTo>
                    <a:pt x="51" y="151"/>
                    <a:pt x="51" y="151"/>
                    <a:pt x="51" y="151"/>
                  </a:cubicBezTo>
                  <a:cubicBezTo>
                    <a:pt x="28" y="145"/>
                    <a:pt x="28" y="145"/>
                    <a:pt x="28" y="145"/>
                  </a:cubicBezTo>
                  <a:cubicBezTo>
                    <a:pt x="13" y="180"/>
                    <a:pt x="13" y="180"/>
                    <a:pt x="13" y="180"/>
                  </a:cubicBezTo>
                  <a:cubicBezTo>
                    <a:pt x="33" y="193"/>
                    <a:pt x="33" y="193"/>
                    <a:pt x="33" y="193"/>
                  </a:cubicBezTo>
                  <a:cubicBezTo>
                    <a:pt x="51" y="200"/>
                    <a:pt x="51" y="200"/>
                    <a:pt x="51" y="200"/>
                  </a:cubicBezTo>
                  <a:cubicBezTo>
                    <a:pt x="47" y="213"/>
                    <a:pt x="44" y="227"/>
                    <a:pt x="42" y="241"/>
                  </a:cubicBezTo>
                  <a:cubicBezTo>
                    <a:pt x="24" y="241"/>
                    <a:pt x="24" y="241"/>
                    <a:pt x="24" y="241"/>
                  </a:cubicBezTo>
                  <a:cubicBezTo>
                    <a:pt x="0" y="245"/>
                    <a:pt x="0" y="245"/>
                    <a:pt x="0" y="245"/>
                  </a:cubicBezTo>
                  <a:cubicBezTo>
                    <a:pt x="0" y="283"/>
                    <a:pt x="0" y="283"/>
                    <a:pt x="0" y="283"/>
                  </a:cubicBezTo>
                  <a:cubicBezTo>
                    <a:pt x="24" y="287"/>
                    <a:pt x="24" y="287"/>
                    <a:pt x="24" y="287"/>
                  </a:cubicBezTo>
                  <a:cubicBezTo>
                    <a:pt x="42" y="287"/>
                    <a:pt x="42" y="287"/>
                    <a:pt x="42" y="287"/>
                  </a:cubicBezTo>
                  <a:cubicBezTo>
                    <a:pt x="44" y="301"/>
                    <a:pt x="47" y="315"/>
                    <a:pt x="51" y="328"/>
                  </a:cubicBezTo>
                  <a:cubicBezTo>
                    <a:pt x="33" y="335"/>
                    <a:pt x="33" y="335"/>
                    <a:pt x="33" y="335"/>
                  </a:cubicBezTo>
                  <a:cubicBezTo>
                    <a:pt x="13" y="348"/>
                    <a:pt x="13" y="348"/>
                    <a:pt x="13" y="348"/>
                  </a:cubicBezTo>
                  <a:cubicBezTo>
                    <a:pt x="28" y="383"/>
                    <a:pt x="28" y="383"/>
                    <a:pt x="28" y="383"/>
                  </a:cubicBezTo>
                  <a:cubicBezTo>
                    <a:pt x="51" y="377"/>
                    <a:pt x="51" y="377"/>
                    <a:pt x="51" y="377"/>
                  </a:cubicBezTo>
                  <a:cubicBezTo>
                    <a:pt x="68" y="370"/>
                    <a:pt x="68" y="370"/>
                    <a:pt x="68" y="370"/>
                  </a:cubicBezTo>
                  <a:cubicBezTo>
                    <a:pt x="75" y="383"/>
                    <a:pt x="83" y="394"/>
                    <a:pt x="92" y="405"/>
                  </a:cubicBezTo>
                  <a:cubicBezTo>
                    <a:pt x="78" y="419"/>
                    <a:pt x="78" y="419"/>
                    <a:pt x="78" y="419"/>
                  </a:cubicBezTo>
                  <a:cubicBezTo>
                    <a:pt x="65" y="438"/>
                    <a:pt x="65" y="438"/>
                    <a:pt x="65" y="438"/>
                  </a:cubicBezTo>
                  <a:cubicBezTo>
                    <a:pt x="91" y="464"/>
                    <a:pt x="91" y="464"/>
                    <a:pt x="91" y="464"/>
                  </a:cubicBezTo>
                  <a:cubicBezTo>
                    <a:pt x="110" y="451"/>
                    <a:pt x="110" y="451"/>
                    <a:pt x="110" y="451"/>
                  </a:cubicBezTo>
                  <a:cubicBezTo>
                    <a:pt x="124" y="437"/>
                    <a:pt x="124" y="437"/>
                    <a:pt x="124" y="437"/>
                  </a:cubicBezTo>
                  <a:cubicBezTo>
                    <a:pt x="135" y="446"/>
                    <a:pt x="146" y="454"/>
                    <a:pt x="159" y="461"/>
                  </a:cubicBezTo>
                  <a:cubicBezTo>
                    <a:pt x="152" y="478"/>
                    <a:pt x="152" y="478"/>
                    <a:pt x="152" y="478"/>
                  </a:cubicBezTo>
                  <a:cubicBezTo>
                    <a:pt x="146" y="501"/>
                    <a:pt x="146" y="501"/>
                    <a:pt x="146" y="501"/>
                  </a:cubicBezTo>
                  <a:cubicBezTo>
                    <a:pt x="181" y="516"/>
                    <a:pt x="181" y="516"/>
                    <a:pt x="181" y="516"/>
                  </a:cubicBezTo>
                  <a:cubicBezTo>
                    <a:pt x="193" y="496"/>
                    <a:pt x="193" y="496"/>
                    <a:pt x="193" y="496"/>
                  </a:cubicBezTo>
                  <a:cubicBezTo>
                    <a:pt x="201" y="478"/>
                    <a:pt x="201" y="478"/>
                    <a:pt x="201" y="478"/>
                  </a:cubicBezTo>
                  <a:cubicBezTo>
                    <a:pt x="214" y="482"/>
                    <a:pt x="228" y="485"/>
                    <a:pt x="242" y="486"/>
                  </a:cubicBezTo>
                  <a:cubicBezTo>
                    <a:pt x="242" y="505"/>
                    <a:pt x="242" y="505"/>
                    <a:pt x="242" y="505"/>
                  </a:cubicBezTo>
                  <a:cubicBezTo>
                    <a:pt x="246" y="528"/>
                    <a:pt x="246" y="528"/>
                    <a:pt x="246" y="528"/>
                  </a:cubicBezTo>
                  <a:cubicBezTo>
                    <a:pt x="284" y="528"/>
                    <a:pt x="284" y="528"/>
                    <a:pt x="284" y="528"/>
                  </a:cubicBezTo>
                  <a:cubicBezTo>
                    <a:pt x="288" y="505"/>
                    <a:pt x="288" y="505"/>
                    <a:pt x="288" y="505"/>
                  </a:cubicBezTo>
                  <a:cubicBezTo>
                    <a:pt x="288" y="486"/>
                    <a:pt x="288" y="486"/>
                    <a:pt x="288" y="486"/>
                  </a:cubicBezTo>
                  <a:cubicBezTo>
                    <a:pt x="302" y="485"/>
                    <a:pt x="316" y="482"/>
                    <a:pt x="329" y="478"/>
                  </a:cubicBezTo>
                  <a:cubicBezTo>
                    <a:pt x="336" y="496"/>
                    <a:pt x="336" y="496"/>
                    <a:pt x="336" y="496"/>
                  </a:cubicBezTo>
                  <a:cubicBezTo>
                    <a:pt x="349" y="516"/>
                    <a:pt x="349" y="516"/>
                    <a:pt x="349" y="516"/>
                  </a:cubicBezTo>
                  <a:cubicBezTo>
                    <a:pt x="383" y="501"/>
                    <a:pt x="383" y="501"/>
                    <a:pt x="383" y="501"/>
                  </a:cubicBezTo>
                  <a:cubicBezTo>
                    <a:pt x="378" y="478"/>
                    <a:pt x="378" y="478"/>
                    <a:pt x="378" y="478"/>
                  </a:cubicBezTo>
                  <a:cubicBezTo>
                    <a:pt x="371" y="461"/>
                    <a:pt x="371" y="461"/>
                    <a:pt x="371" y="461"/>
                  </a:cubicBezTo>
                  <a:cubicBezTo>
                    <a:pt x="383" y="454"/>
                    <a:pt x="395" y="446"/>
                    <a:pt x="406" y="437"/>
                  </a:cubicBezTo>
                  <a:cubicBezTo>
                    <a:pt x="420" y="451"/>
                    <a:pt x="420" y="451"/>
                    <a:pt x="420" y="451"/>
                  </a:cubicBezTo>
                  <a:cubicBezTo>
                    <a:pt x="439" y="464"/>
                    <a:pt x="439" y="464"/>
                    <a:pt x="439" y="464"/>
                  </a:cubicBezTo>
                  <a:cubicBezTo>
                    <a:pt x="465" y="438"/>
                    <a:pt x="465" y="438"/>
                    <a:pt x="465" y="438"/>
                  </a:cubicBezTo>
                  <a:cubicBezTo>
                    <a:pt x="452" y="419"/>
                    <a:pt x="452" y="419"/>
                    <a:pt x="452" y="419"/>
                  </a:cubicBezTo>
                  <a:cubicBezTo>
                    <a:pt x="438" y="405"/>
                    <a:pt x="438" y="405"/>
                    <a:pt x="438" y="405"/>
                  </a:cubicBezTo>
                  <a:cubicBezTo>
                    <a:pt x="447" y="394"/>
                    <a:pt x="455" y="383"/>
                    <a:pt x="462" y="370"/>
                  </a:cubicBezTo>
                  <a:cubicBezTo>
                    <a:pt x="479" y="377"/>
                    <a:pt x="479" y="377"/>
                    <a:pt x="479" y="377"/>
                  </a:cubicBezTo>
                  <a:cubicBezTo>
                    <a:pt x="502" y="383"/>
                    <a:pt x="502" y="383"/>
                    <a:pt x="502" y="383"/>
                  </a:cubicBezTo>
                  <a:cubicBezTo>
                    <a:pt x="516" y="348"/>
                    <a:pt x="516" y="348"/>
                    <a:pt x="516" y="348"/>
                  </a:cubicBezTo>
                  <a:cubicBezTo>
                    <a:pt x="496" y="335"/>
                    <a:pt x="496" y="335"/>
                    <a:pt x="496" y="335"/>
                  </a:cubicBezTo>
                  <a:cubicBezTo>
                    <a:pt x="479" y="328"/>
                    <a:pt x="479" y="328"/>
                    <a:pt x="479" y="328"/>
                  </a:cubicBezTo>
                  <a:cubicBezTo>
                    <a:pt x="483" y="315"/>
                    <a:pt x="486" y="301"/>
                    <a:pt x="487" y="287"/>
                  </a:cubicBezTo>
                  <a:lnTo>
                    <a:pt x="506" y="287"/>
                  </a:lnTo>
                  <a:close/>
                  <a:moveTo>
                    <a:pt x="265" y="290"/>
                  </a:moveTo>
                  <a:cubicBezTo>
                    <a:pt x="251" y="290"/>
                    <a:pt x="239" y="278"/>
                    <a:pt x="239" y="264"/>
                  </a:cubicBezTo>
                  <a:cubicBezTo>
                    <a:pt x="239" y="250"/>
                    <a:pt x="251" y="238"/>
                    <a:pt x="265" y="238"/>
                  </a:cubicBezTo>
                  <a:cubicBezTo>
                    <a:pt x="279" y="238"/>
                    <a:pt x="291" y="250"/>
                    <a:pt x="291" y="264"/>
                  </a:cubicBezTo>
                  <a:cubicBezTo>
                    <a:pt x="291" y="278"/>
                    <a:pt x="279" y="290"/>
                    <a:pt x="265" y="290"/>
                  </a:cubicBezTo>
                  <a:close/>
                </a:path>
              </a:pathLst>
            </a:custGeom>
            <a:solidFill>
              <a:srgbClr val="3CCCC7"/>
            </a:solidFill>
            <a:ln>
              <a:noFill/>
            </a:ln>
            <a:effectLst/>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64" name="Freeform 13"/>
            <p:cNvSpPr>
              <a:spLocks noEditPoints="1"/>
            </p:cNvSpPr>
            <p:nvPr/>
          </p:nvSpPr>
          <p:spPr bwMode="auto">
            <a:xfrm>
              <a:off x="5405438" y="2741613"/>
              <a:ext cx="1376363" cy="1381125"/>
            </a:xfrm>
            <a:custGeom>
              <a:avLst/>
              <a:gdLst>
                <a:gd name="T0" fmla="*/ 184 w 367"/>
                <a:gd name="T1" fmla="*/ 0 h 368"/>
                <a:gd name="T2" fmla="*/ 0 w 367"/>
                <a:gd name="T3" fmla="*/ 184 h 368"/>
                <a:gd name="T4" fmla="*/ 184 w 367"/>
                <a:gd name="T5" fmla="*/ 368 h 368"/>
                <a:gd name="T6" fmla="*/ 367 w 367"/>
                <a:gd name="T7" fmla="*/ 184 h 368"/>
                <a:gd name="T8" fmla="*/ 184 w 367"/>
                <a:gd name="T9" fmla="*/ 0 h 368"/>
                <a:gd name="T10" fmla="*/ 184 w 367"/>
                <a:gd name="T11" fmla="*/ 250 h 368"/>
                <a:gd name="T12" fmla="*/ 118 w 367"/>
                <a:gd name="T13" fmla="*/ 184 h 368"/>
                <a:gd name="T14" fmla="*/ 184 w 367"/>
                <a:gd name="T15" fmla="*/ 118 h 368"/>
                <a:gd name="T16" fmla="*/ 250 w 367"/>
                <a:gd name="T17" fmla="*/ 184 h 368"/>
                <a:gd name="T18" fmla="*/ 184 w 367"/>
                <a:gd name="T19" fmla="*/ 25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7" h="368">
                  <a:moveTo>
                    <a:pt x="184" y="0"/>
                  </a:moveTo>
                  <a:cubicBezTo>
                    <a:pt x="83" y="0"/>
                    <a:pt x="0" y="83"/>
                    <a:pt x="0" y="184"/>
                  </a:cubicBezTo>
                  <a:cubicBezTo>
                    <a:pt x="0" y="285"/>
                    <a:pt x="83" y="368"/>
                    <a:pt x="184" y="368"/>
                  </a:cubicBezTo>
                  <a:cubicBezTo>
                    <a:pt x="285" y="368"/>
                    <a:pt x="367" y="285"/>
                    <a:pt x="367" y="184"/>
                  </a:cubicBezTo>
                  <a:cubicBezTo>
                    <a:pt x="367" y="83"/>
                    <a:pt x="285" y="0"/>
                    <a:pt x="184" y="0"/>
                  </a:cubicBezTo>
                  <a:close/>
                  <a:moveTo>
                    <a:pt x="184" y="250"/>
                  </a:moveTo>
                  <a:cubicBezTo>
                    <a:pt x="148" y="250"/>
                    <a:pt x="118" y="220"/>
                    <a:pt x="118" y="184"/>
                  </a:cubicBezTo>
                  <a:cubicBezTo>
                    <a:pt x="118" y="148"/>
                    <a:pt x="148" y="118"/>
                    <a:pt x="184" y="118"/>
                  </a:cubicBezTo>
                  <a:cubicBezTo>
                    <a:pt x="220" y="118"/>
                    <a:pt x="250" y="148"/>
                    <a:pt x="250" y="184"/>
                  </a:cubicBezTo>
                  <a:cubicBezTo>
                    <a:pt x="250" y="220"/>
                    <a:pt x="220" y="250"/>
                    <a:pt x="184" y="250"/>
                  </a:cubicBezTo>
                  <a:close/>
                </a:path>
              </a:pathLst>
            </a:custGeom>
            <a:solidFill>
              <a:schemeClr val="bg1">
                <a:lumMod val="85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grpSp>
      <p:grpSp>
        <p:nvGrpSpPr>
          <p:cNvPr id="65" name="组合 64"/>
          <p:cNvGrpSpPr/>
          <p:nvPr/>
        </p:nvGrpSpPr>
        <p:grpSpPr>
          <a:xfrm>
            <a:off x="554932" y="1196752"/>
            <a:ext cx="1226458" cy="1827058"/>
            <a:chOff x="9019433" y="154483"/>
            <a:chExt cx="693738" cy="1033463"/>
          </a:xfrm>
          <a:solidFill>
            <a:srgbClr val="3CCCC7"/>
          </a:solidFill>
        </p:grpSpPr>
        <p:sp>
          <p:nvSpPr>
            <p:cNvPr id="66" name="Freeform 43"/>
            <p:cNvSpPr/>
            <p:nvPr/>
          </p:nvSpPr>
          <p:spPr bwMode="auto">
            <a:xfrm>
              <a:off x="9041658" y="794246"/>
              <a:ext cx="277813" cy="393700"/>
            </a:xfrm>
            <a:custGeom>
              <a:avLst/>
              <a:gdLst>
                <a:gd name="T0" fmla="*/ 52 w 73"/>
                <a:gd name="T1" fmla="*/ 0 h 104"/>
                <a:gd name="T2" fmla="*/ 44 w 73"/>
                <a:gd name="T3" fmla="*/ 39 h 104"/>
                <a:gd name="T4" fmla="*/ 5 w 73"/>
                <a:gd name="T5" fmla="*/ 82 h 104"/>
                <a:gd name="T6" fmla="*/ 5 w 73"/>
                <a:gd name="T7" fmla="*/ 100 h 104"/>
                <a:gd name="T8" fmla="*/ 23 w 73"/>
                <a:gd name="T9" fmla="*/ 99 h 104"/>
                <a:gd name="T10" fmla="*/ 64 w 73"/>
                <a:gd name="T11" fmla="*/ 53 h 104"/>
                <a:gd name="T12" fmla="*/ 67 w 73"/>
                <a:gd name="T13" fmla="*/ 47 h 104"/>
                <a:gd name="T14" fmla="*/ 73 w 73"/>
                <a:gd name="T15" fmla="*/ 19 h 104"/>
                <a:gd name="T16" fmla="*/ 65 w 73"/>
                <a:gd name="T17" fmla="*/ 10 h 104"/>
                <a:gd name="T18" fmla="*/ 52 w 73"/>
                <a:gd name="T1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04">
                  <a:moveTo>
                    <a:pt x="52" y="0"/>
                  </a:moveTo>
                  <a:cubicBezTo>
                    <a:pt x="44" y="39"/>
                    <a:pt x="44" y="39"/>
                    <a:pt x="44" y="39"/>
                  </a:cubicBezTo>
                  <a:cubicBezTo>
                    <a:pt x="5" y="82"/>
                    <a:pt x="5" y="82"/>
                    <a:pt x="5" y="82"/>
                  </a:cubicBezTo>
                  <a:cubicBezTo>
                    <a:pt x="0" y="87"/>
                    <a:pt x="0" y="95"/>
                    <a:pt x="5" y="100"/>
                  </a:cubicBezTo>
                  <a:cubicBezTo>
                    <a:pt x="11" y="104"/>
                    <a:pt x="19" y="104"/>
                    <a:pt x="23" y="99"/>
                  </a:cubicBezTo>
                  <a:cubicBezTo>
                    <a:pt x="64" y="53"/>
                    <a:pt x="64" y="53"/>
                    <a:pt x="64" y="53"/>
                  </a:cubicBezTo>
                  <a:cubicBezTo>
                    <a:pt x="66" y="51"/>
                    <a:pt x="67" y="49"/>
                    <a:pt x="67" y="47"/>
                  </a:cubicBezTo>
                  <a:cubicBezTo>
                    <a:pt x="73" y="19"/>
                    <a:pt x="73" y="19"/>
                    <a:pt x="73" y="19"/>
                  </a:cubicBezTo>
                  <a:cubicBezTo>
                    <a:pt x="71" y="16"/>
                    <a:pt x="68" y="13"/>
                    <a:pt x="65" y="10"/>
                  </a:cubicBezTo>
                  <a:cubicBezTo>
                    <a:pt x="60" y="8"/>
                    <a:pt x="55" y="3"/>
                    <a:pt x="52"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7" name="Freeform 44"/>
            <p:cNvSpPr/>
            <p:nvPr/>
          </p:nvSpPr>
          <p:spPr bwMode="auto">
            <a:xfrm>
              <a:off x="9455996" y="400546"/>
              <a:ext cx="257175" cy="169863"/>
            </a:xfrm>
            <a:custGeom>
              <a:avLst/>
              <a:gdLst>
                <a:gd name="T0" fmla="*/ 3 w 68"/>
                <a:gd name="T1" fmla="*/ 26 h 45"/>
                <a:gd name="T2" fmla="*/ 0 w 68"/>
                <a:gd name="T3" fmla="*/ 36 h 45"/>
                <a:gd name="T4" fmla="*/ 23 w 68"/>
                <a:gd name="T5" fmla="*/ 44 h 45"/>
                <a:gd name="T6" fmla="*/ 32 w 68"/>
                <a:gd name="T7" fmla="*/ 42 h 45"/>
                <a:gd name="T8" fmla="*/ 62 w 68"/>
                <a:gd name="T9" fmla="*/ 20 h 45"/>
                <a:gd name="T10" fmla="*/ 65 w 68"/>
                <a:gd name="T11" fmla="*/ 6 h 45"/>
                <a:gd name="T12" fmla="*/ 50 w 68"/>
                <a:gd name="T13" fmla="*/ 4 h 45"/>
                <a:gd name="T14" fmla="*/ 24 w 68"/>
                <a:gd name="T15" fmla="*/ 22 h 45"/>
                <a:gd name="T16" fmla="*/ 1 w 68"/>
                <a:gd name="T17" fmla="*/ 15 h 45"/>
                <a:gd name="T18" fmla="*/ 3 w 68"/>
                <a:gd name="T19"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45">
                  <a:moveTo>
                    <a:pt x="3" y="26"/>
                  </a:moveTo>
                  <a:cubicBezTo>
                    <a:pt x="2" y="30"/>
                    <a:pt x="0" y="36"/>
                    <a:pt x="0" y="36"/>
                  </a:cubicBezTo>
                  <a:cubicBezTo>
                    <a:pt x="23" y="44"/>
                    <a:pt x="23" y="44"/>
                    <a:pt x="23" y="44"/>
                  </a:cubicBezTo>
                  <a:cubicBezTo>
                    <a:pt x="26" y="45"/>
                    <a:pt x="30" y="44"/>
                    <a:pt x="32" y="42"/>
                  </a:cubicBezTo>
                  <a:cubicBezTo>
                    <a:pt x="62" y="20"/>
                    <a:pt x="62" y="20"/>
                    <a:pt x="62" y="20"/>
                  </a:cubicBezTo>
                  <a:cubicBezTo>
                    <a:pt x="67" y="17"/>
                    <a:pt x="68" y="11"/>
                    <a:pt x="65" y="6"/>
                  </a:cubicBezTo>
                  <a:cubicBezTo>
                    <a:pt x="61" y="1"/>
                    <a:pt x="55" y="0"/>
                    <a:pt x="50" y="4"/>
                  </a:cubicBezTo>
                  <a:cubicBezTo>
                    <a:pt x="24" y="22"/>
                    <a:pt x="24" y="22"/>
                    <a:pt x="24" y="22"/>
                  </a:cubicBezTo>
                  <a:cubicBezTo>
                    <a:pt x="1" y="15"/>
                    <a:pt x="1" y="15"/>
                    <a:pt x="1" y="15"/>
                  </a:cubicBezTo>
                  <a:cubicBezTo>
                    <a:pt x="1" y="15"/>
                    <a:pt x="3" y="21"/>
                    <a:pt x="3" y="2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8" name="Freeform 45"/>
            <p:cNvSpPr/>
            <p:nvPr/>
          </p:nvSpPr>
          <p:spPr bwMode="auto">
            <a:xfrm>
              <a:off x="9330583" y="154483"/>
              <a:ext cx="169863" cy="230188"/>
            </a:xfrm>
            <a:custGeom>
              <a:avLst/>
              <a:gdLst>
                <a:gd name="T0" fmla="*/ 28 w 45"/>
                <a:gd name="T1" fmla="*/ 59 h 61"/>
                <a:gd name="T2" fmla="*/ 45 w 45"/>
                <a:gd name="T3" fmla="*/ 25 h 61"/>
                <a:gd name="T4" fmla="*/ 25 w 45"/>
                <a:gd name="T5" fmla="*/ 0 h 61"/>
                <a:gd name="T6" fmla="*/ 0 w 45"/>
                <a:gd name="T7" fmla="*/ 25 h 61"/>
                <a:gd name="T8" fmla="*/ 28 w 45"/>
                <a:gd name="T9" fmla="*/ 59 h 61"/>
              </a:gdLst>
              <a:ahLst/>
              <a:cxnLst>
                <a:cxn ang="0">
                  <a:pos x="T0" y="T1"/>
                </a:cxn>
                <a:cxn ang="0">
                  <a:pos x="T2" y="T3"/>
                </a:cxn>
                <a:cxn ang="0">
                  <a:pos x="T4" y="T5"/>
                </a:cxn>
                <a:cxn ang="0">
                  <a:pos x="T6" y="T7"/>
                </a:cxn>
                <a:cxn ang="0">
                  <a:pos x="T8" y="T9"/>
                </a:cxn>
              </a:cxnLst>
              <a:rect l="0" t="0" r="r" b="b"/>
              <a:pathLst>
                <a:path w="45" h="61">
                  <a:moveTo>
                    <a:pt x="28" y="59"/>
                  </a:moveTo>
                  <a:cubicBezTo>
                    <a:pt x="41" y="57"/>
                    <a:pt x="44" y="40"/>
                    <a:pt x="45" y="25"/>
                  </a:cubicBezTo>
                  <a:cubicBezTo>
                    <a:pt x="45" y="11"/>
                    <a:pt x="35" y="1"/>
                    <a:pt x="25" y="0"/>
                  </a:cubicBezTo>
                  <a:cubicBezTo>
                    <a:pt x="11" y="0"/>
                    <a:pt x="1" y="11"/>
                    <a:pt x="0" y="25"/>
                  </a:cubicBezTo>
                  <a:cubicBezTo>
                    <a:pt x="2" y="49"/>
                    <a:pt x="18" y="61"/>
                    <a:pt x="28" y="5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9" name="Freeform 46"/>
            <p:cNvSpPr/>
            <p:nvPr/>
          </p:nvSpPr>
          <p:spPr bwMode="auto">
            <a:xfrm>
              <a:off x="9019433" y="384671"/>
              <a:ext cx="477838" cy="768350"/>
            </a:xfrm>
            <a:custGeom>
              <a:avLst/>
              <a:gdLst>
                <a:gd name="T0" fmla="*/ 19 w 126"/>
                <a:gd name="T1" fmla="*/ 47 h 203"/>
                <a:gd name="T2" fmla="*/ 19 w 126"/>
                <a:gd name="T3" fmla="*/ 46 h 203"/>
                <a:gd name="T4" fmla="*/ 48 w 126"/>
                <a:gd name="T5" fmla="*/ 24 h 203"/>
                <a:gd name="T6" fmla="*/ 71 w 126"/>
                <a:gd name="T7" fmla="*/ 24 h 203"/>
                <a:gd name="T8" fmla="*/ 64 w 126"/>
                <a:gd name="T9" fmla="*/ 27 h 203"/>
                <a:gd name="T10" fmla="*/ 49 w 126"/>
                <a:gd name="T11" fmla="*/ 87 h 203"/>
                <a:gd name="T12" fmla="*/ 53 w 126"/>
                <a:gd name="T13" fmla="*/ 91 h 203"/>
                <a:gd name="T14" fmla="*/ 73 w 126"/>
                <a:gd name="T15" fmla="*/ 113 h 203"/>
                <a:gd name="T16" fmla="*/ 99 w 126"/>
                <a:gd name="T17" fmla="*/ 140 h 203"/>
                <a:gd name="T18" fmla="*/ 92 w 126"/>
                <a:gd name="T19" fmla="*/ 187 h 203"/>
                <a:gd name="T20" fmla="*/ 102 w 126"/>
                <a:gd name="T21" fmla="*/ 202 h 203"/>
                <a:gd name="T22" fmla="*/ 117 w 126"/>
                <a:gd name="T23" fmla="*/ 190 h 203"/>
                <a:gd name="T24" fmla="*/ 124 w 126"/>
                <a:gd name="T25" fmla="*/ 140 h 203"/>
                <a:gd name="T26" fmla="*/ 121 w 126"/>
                <a:gd name="T27" fmla="*/ 127 h 203"/>
                <a:gd name="T28" fmla="*/ 96 w 126"/>
                <a:gd name="T29" fmla="*/ 96 h 203"/>
                <a:gd name="T30" fmla="*/ 115 w 126"/>
                <a:gd name="T31" fmla="*/ 28 h 203"/>
                <a:gd name="T32" fmla="*/ 110 w 126"/>
                <a:gd name="T33" fmla="*/ 12 h 203"/>
                <a:gd name="T34" fmla="*/ 110 w 126"/>
                <a:gd name="T35" fmla="*/ 15 h 203"/>
                <a:gd name="T36" fmla="*/ 105 w 126"/>
                <a:gd name="T37" fmla="*/ 43 h 203"/>
                <a:gd name="T38" fmla="*/ 105 w 126"/>
                <a:gd name="T39" fmla="*/ 18 h 203"/>
                <a:gd name="T40" fmla="*/ 107 w 126"/>
                <a:gd name="T41" fmla="*/ 14 h 203"/>
                <a:gd name="T42" fmla="*/ 105 w 126"/>
                <a:gd name="T43" fmla="*/ 9 h 203"/>
                <a:gd name="T44" fmla="*/ 103 w 126"/>
                <a:gd name="T45" fmla="*/ 8 h 203"/>
                <a:gd name="T46" fmla="*/ 99 w 126"/>
                <a:gd name="T47" fmla="*/ 12 h 203"/>
                <a:gd name="T48" fmla="*/ 101 w 126"/>
                <a:gd name="T49" fmla="*/ 17 h 203"/>
                <a:gd name="T50" fmla="*/ 96 w 126"/>
                <a:gd name="T51" fmla="*/ 36 h 203"/>
                <a:gd name="T52" fmla="*/ 89 w 126"/>
                <a:gd name="T53" fmla="*/ 1 h 203"/>
                <a:gd name="T54" fmla="*/ 89 w 126"/>
                <a:gd name="T55" fmla="*/ 1 h 203"/>
                <a:gd name="T56" fmla="*/ 89 w 126"/>
                <a:gd name="T57" fmla="*/ 1 h 203"/>
                <a:gd name="T58" fmla="*/ 79 w 126"/>
                <a:gd name="T59" fmla="*/ 0 h 203"/>
                <a:gd name="T60" fmla="*/ 41 w 126"/>
                <a:gd name="T61" fmla="*/ 4 h 203"/>
                <a:gd name="T62" fmla="*/ 5 w 126"/>
                <a:gd name="T63" fmla="*/ 31 h 203"/>
                <a:gd name="T64" fmla="*/ 4 w 126"/>
                <a:gd name="T65" fmla="*/ 46 h 203"/>
                <a:gd name="T66" fmla="*/ 19 w 126"/>
                <a:gd name="T67" fmla="*/ 47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6" h="203">
                  <a:moveTo>
                    <a:pt x="19" y="47"/>
                  </a:moveTo>
                  <a:cubicBezTo>
                    <a:pt x="19" y="46"/>
                    <a:pt x="19" y="46"/>
                    <a:pt x="19" y="46"/>
                  </a:cubicBezTo>
                  <a:cubicBezTo>
                    <a:pt x="19" y="46"/>
                    <a:pt x="46" y="24"/>
                    <a:pt x="48" y="24"/>
                  </a:cubicBezTo>
                  <a:cubicBezTo>
                    <a:pt x="49" y="23"/>
                    <a:pt x="71" y="24"/>
                    <a:pt x="71" y="24"/>
                  </a:cubicBezTo>
                  <a:cubicBezTo>
                    <a:pt x="64" y="27"/>
                    <a:pt x="64" y="27"/>
                    <a:pt x="64" y="27"/>
                  </a:cubicBezTo>
                  <a:cubicBezTo>
                    <a:pt x="60" y="42"/>
                    <a:pt x="50" y="73"/>
                    <a:pt x="49" y="87"/>
                  </a:cubicBezTo>
                  <a:cubicBezTo>
                    <a:pt x="49" y="89"/>
                    <a:pt x="53" y="90"/>
                    <a:pt x="53" y="91"/>
                  </a:cubicBezTo>
                  <a:cubicBezTo>
                    <a:pt x="53" y="94"/>
                    <a:pt x="57" y="105"/>
                    <a:pt x="73" y="113"/>
                  </a:cubicBezTo>
                  <a:cubicBezTo>
                    <a:pt x="77" y="118"/>
                    <a:pt x="98" y="139"/>
                    <a:pt x="99" y="140"/>
                  </a:cubicBezTo>
                  <a:cubicBezTo>
                    <a:pt x="99" y="140"/>
                    <a:pt x="92" y="187"/>
                    <a:pt x="92" y="187"/>
                  </a:cubicBezTo>
                  <a:cubicBezTo>
                    <a:pt x="91" y="195"/>
                    <a:pt x="95" y="201"/>
                    <a:pt x="102" y="202"/>
                  </a:cubicBezTo>
                  <a:cubicBezTo>
                    <a:pt x="109" y="203"/>
                    <a:pt x="115" y="198"/>
                    <a:pt x="117" y="190"/>
                  </a:cubicBezTo>
                  <a:cubicBezTo>
                    <a:pt x="117" y="190"/>
                    <a:pt x="123" y="141"/>
                    <a:pt x="124" y="140"/>
                  </a:cubicBezTo>
                  <a:cubicBezTo>
                    <a:pt x="126" y="132"/>
                    <a:pt x="123" y="129"/>
                    <a:pt x="121" y="127"/>
                  </a:cubicBezTo>
                  <a:cubicBezTo>
                    <a:pt x="120" y="124"/>
                    <a:pt x="96" y="97"/>
                    <a:pt x="96" y="96"/>
                  </a:cubicBezTo>
                  <a:cubicBezTo>
                    <a:pt x="100" y="59"/>
                    <a:pt x="115" y="34"/>
                    <a:pt x="115" y="28"/>
                  </a:cubicBezTo>
                  <a:cubicBezTo>
                    <a:pt x="114" y="17"/>
                    <a:pt x="110" y="12"/>
                    <a:pt x="110" y="12"/>
                  </a:cubicBezTo>
                  <a:cubicBezTo>
                    <a:pt x="110" y="15"/>
                    <a:pt x="110" y="15"/>
                    <a:pt x="110" y="15"/>
                  </a:cubicBezTo>
                  <a:cubicBezTo>
                    <a:pt x="110" y="31"/>
                    <a:pt x="105" y="43"/>
                    <a:pt x="105" y="43"/>
                  </a:cubicBezTo>
                  <a:cubicBezTo>
                    <a:pt x="105" y="43"/>
                    <a:pt x="106" y="24"/>
                    <a:pt x="105" y="18"/>
                  </a:cubicBezTo>
                  <a:cubicBezTo>
                    <a:pt x="106" y="16"/>
                    <a:pt x="107" y="14"/>
                    <a:pt x="107" y="14"/>
                  </a:cubicBezTo>
                  <a:cubicBezTo>
                    <a:pt x="105" y="9"/>
                    <a:pt x="105" y="9"/>
                    <a:pt x="105" y="9"/>
                  </a:cubicBezTo>
                  <a:cubicBezTo>
                    <a:pt x="105" y="9"/>
                    <a:pt x="104" y="9"/>
                    <a:pt x="103" y="8"/>
                  </a:cubicBezTo>
                  <a:cubicBezTo>
                    <a:pt x="101" y="9"/>
                    <a:pt x="99" y="12"/>
                    <a:pt x="99" y="12"/>
                  </a:cubicBezTo>
                  <a:cubicBezTo>
                    <a:pt x="99" y="12"/>
                    <a:pt x="99" y="14"/>
                    <a:pt x="101" y="17"/>
                  </a:cubicBezTo>
                  <a:cubicBezTo>
                    <a:pt x="100" y="18"/>
                    <a:pt x="99" y="26"/>
                    <a:pt x="96" y="36"/>
                  </a:cubicBezTo>
                  <a:cubicBezTo>
                    <a:pt x="96" y="9"/>
                    <a:pt x="91" y="3"/>
                    <a:pt x="89" y="1"/>
                  </a:cubicBezTo>
                  <a:cubicBezTo>
                    <a:pt x="89" y="1"/>
                    <a:pt x="89" y="1"/>
                    <a:pt x="89" y="1"/>
                  </a:cubicBezTo>
                  <a:cubicBezTo>
                    <a:pt x="89" y="1"/>
                    <a:pt x="89" y="1"/>
                    <a:pt x="89" y="1"/>
                  </a:cubicBezTo>
                  <a:cubicBezTo>
                    <a:pt x="87" y="0"/>
                    <a:pt x="79" y="0"/>
                    <a:pt x="79" y="0"/>
                  </a:cubicBezTo>
                  <a:cubicBezTo>
                    <a:pt x="72" y="1"/>
                    <a:pt x="58" y="2"/>
                    <a:pt x="41" y="4"/>
                  </a:cubicBezTo>
                  <a:cubicBezTo>
                    <a:pt x="40" y="4"/>
                    <a:pt x="5" y="31"/>
                    <a:pt x="5" y="31"/>
                  </a:cubicBezTo>
                  <a:cubicBezTo>
                    <a:pt x="0" y="35"/>
                    <a:pt x="0" y="41"/>
                    <a:pt x="4" y="46"/>
                  </a:cubicBezTo>
                  <a:cubicBezTo>
                    <a:pt x="8" y="50"/>
                    <a:pt x="14" y="50"/>
                    <a:pt x="19" y="4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34" name="矩形 33"/>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Rectangle 4"/>
          <p:cNvSpPr txBox="1">
            <a:spLocks noChangeArrowheads="1"/>
          </p:cNvSpPr>
          <p:nvPr/>
        </p:nvSpPr>
        <p:spPr bwMode="auto">
          <a:xfrm>
            <a:off x="10058027" y="6493142"/>
            <a:ext cx="1080120" cy="3922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dirty="0">
                <a:latin typeface="方正兰亭超细黑简体" panose="02000000000000000000" pitchFamily="2" charset="-122"/>
                <a:ea typeface="方正兰亭超细黑简体" panose="02000000000000000000" pitchFamily="2" charset="-122"/>
              </a:rPr>
              <a:t>０２</a:t>
            </a:r>
            <a:endParaRPr lang="zh-CN" dirty="0">
              <a:latin typeface="方正兰亭超细黑简体" panose="02000000000000000000" pitchFamily="2" charset="-122"/>
              <a:ea typeface="方正兰亭超细黑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8" fill="hold" nodeType="withEffect">
                                  <p:stCondLst>
                                    <p:cond delay="500"/>
                                  </p:stCondLst>
                                  <p:childTnLst>
                                    <p:set>
                                      <p:cBhvr>
                                        <p:cTn id="9" dur="1" fill="hold">
                                          <p:stCondLst>
                                            <p:cond delay="0"/>
                                          </p:stCondLst>
                                        </p:cTn>
                                        <p:tgtEl>
                                          <p:spTgt spid="37"/>
                                        </p:tgtEl>
                                        <p:attrNameLst>
                                          <p:attrName>style.visibility</p:attrName>
                                        </p:attrNameLst>
                                      </p:cBhvr>
                                      <p:to>
                                        <p:strVal val="visible"/>
                                      </p:to>
                                    </p:set>
                                    <p:animEffect transition="in" filter="wipe(left)">
                                      <p:cBhvr>
                                        <p:cTn id="10" dur="500"/>
                                        <p:tgtEl>
                                          <p:spTgt spid="37"/>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38"/>
                                        </p:tgtEl>
                                        <p:attrNameLst>
                                          <p:attrName>style.visibility</p:attrName>
                                        </p:attrNameLst>
                                      </p:cBhvr>
                                      <p:to>
                                        <p:strVal val="visible"/>
                                      </p:to>
                                    </p:set>
                                    <p:anim calcmode="lin" valueType="num">
                                      <p:cBhvr additive="base">
                                        <p:cTn id="14" dur="500" fill="hold"/>
                                        <p:tgtEl>
                                          <p:spTgt spid="38"/>
                                        </p:tgtEl>
                                        <p:attrNameLst>
                                          <p:attrName>ppt_x</p:attrName>
                                        </p:attrNameLst>
                                      </p:cBhvr>
                                      <p:tavLst>
                                        <p:tav tm="0">
                                          <p:val>
                                            <p:strVal val="#ppt_x"/>
                                          </p:val>
                                        </p:tav>
                                        <p:tav tm="100000">
                                          <p:val>
                                            <p:strVal val="#ppt_x"/>
                                          </p:val>
                                        </p:tav>
                                      </p:tavLst>
                                    </p:anim>
                                    <p:anim calcmode="lin" valueType="num">
                                      <p:cBhvr additive="base">
                                        <p:cTn id="15" dur="500" fill="hold"/>
                                        <p:tgtEl>
                                          <p:spTgt spid="38"/>
                                        </p:tgtEl>
                                        <p:attrNameLst>
                                          <p:attrName>ppt_y</p:attrName>
                                        </p:attrNameLst>
                                      </p:cBhvr>
                                      <p:tavLst>
                                        <p:tav tm="0">
                                          <p:val>
                                            <p:strVal val="1+#ppt_h/2"/>
                                          </p:val>
                                        </p:tav>
                                        <p:tav tm="100000">
                                          <p:val>
                                            <p:strVal val="#ppt_y"/>
                                          </p:val>
                                        </p:tav>
                                      </p:tavLst>
                                    </p:anim>
                                  </p:childTnLst>
                                </p:cTn>
                              </p:par>
                              <p:par>
                                <p:cTn id="16" presetID="41" presetClass="entr" presetSubtype="0" fill="hold" grpId="0" nodeType="withEffect">
                                  <p:stCondLst>
                                    <p:cond delay="500"/>
                                  </p:stCondLst>
                                  <p:iterate type="lt">
                                    <p:tmPct val="10000"/>
                                  </p:iterate>
                                  <p:childTnLst>
                                    <p:set>
                                      <p:cBhvr>
                                        <p:cTn id="17" dur="1" fill="hold">
                                          <p:stCondLst>
                                            <p:cond delay="0"/>
                                          </p:stCondLst>
                                        </p:cTn>
                                        <p:tgtEl>
                                          <p:spTgt spid="40"/>
                                        </p:tgtEl>
                                        <p:attrNameLst>
                                          <p:attrName>style.visibility</p:attrName>
                                        </p:attrNameLst>
                                      </p:cBhvr>
                                      <p:to>
                                        <p:strVal val="visible"/>
                                      </p:to>
                                    </p:set>
                                    <p:anim calcmode="lin" valueType="num">
                                      <p:cBhvr>
                                        <p:cTn id="18" dur="500" fill="hold"/>
                                        <p:tgtEl>
                                          <p:spTgt spid="40"/>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40"/>
                                        </p:tgtEl>
                                        <p:attrNameLst>
                                          <p:attrName>ppt_y</p:attrName>
                                        </p:attrNameLst>
                                      </p:cBhvr>
                                      <p:tavLst>
                                        <p:tav tm="0">
                                          <p:val>
                                            <p:strVal val="#ppt_y"/>
                                          </p:val>
                                        </p:tav>
                                        <p:tav tm="100000">
                                          <p:val>
                                            <p:strVal val="#ppt_y"/>
                                          </p:val>
                                        </p:tav>
                                      </p:tavLst>
                                    </p:anim>
                                    <p:anim calcmode="lin" valueType="num">
                                      <p:cBhvr>
                                        <p:cTn id="20" dur="500" fill="hold"/>
                                        <p:tgtEl>
                                          <p:spTgt spid="40"/>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40"/>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40"/>
                                        </p:tgtEl>
                                      </p:cBhvr>
                                    </p:animEffect>
                                  </p:childTnLst>
                                </p:cTn>
                              </p:par>
                              <p:par>
                                <p:cTn id="23" presetID="2" presetClass="entr" presetSubtype="1" decel="100000" fill="hold" nodeType="withEffect">
                                  <p:stCondLst>
                                    <p:cond delay="500"/>
                                  </p:stCondLst>
                                  <p:childTnLst>
                                    <p:set>
                                      <p:cBhvr>
                                        <p:cTn id="24" dur="1" fill="hold">
                                          <p:stCondLst>
                                            <p:cond delay="0"/>
                                          </p:stCondLst>
                                        </p:cTn>
                                        <p:tgtEl>
                                          <p:spTgt spid="41"/>
                                        </p:tgtEl>
                                        <p:attrNameLst>
                                          <p:attrName>style.visibility</p:attrName>
                                        </p:attrNameLst>
                                      </p:cBhvr>
                                      <p:to>
                                        <p:strVal val="visible"/>
                                      </p:to>
                                    </p:set>
                                    <p:anim calcmode="lin" valueType="num">
                                      <p:cBhvr additive="base">
                                        <p:cTn id="25" dur="500" fill="hold"/>
                                        <p:tgtEl>
                                          <p:spTgt spid="41"/>
                                        </p:tgtEl>
                                        <p:attrNameLst>
                                          <p:attrName>ppt_x</p:attrName>
                                        </p:attrNameLst>
                                      </p:cBhvr>
                                      <p:tavLst>
                                        <p:tav tm="0">
                                          <p:val>
                                            <p:strVal val="#ppt_x"/>
                                          </p:val>
                                        </p:tav>
                                        <p:tav tm="100000">
                                          <p:val>
                                            <p:strVal val="#ppt_x"/>
                                          </p:val>
                                        </p:tav>
                                      </p:tavLst>
                                    </p:anim>
                                    <p:anim calcmode="lin" valueType="num">
                                      <p:cBhvr additive="base">
                                        <p:cTn id="26" dur="500" fill="hold"/>
                                        <p:tgtEl>
                                          <p:spTgt spid="41"/>
                                        </p:tgtEl>
                                        <p:attrNameLst>
                                          <p:attrName>ppt_y</p:attrName>
                                        </p:attrNameLst>
                                      </p:cBhvr>
                                      <p:tavLst>
                                        <p:tav tm="0">
                                          <p:val>
                                            <p:strVal val="0-#ppt_h/2"/>
                                          </p:val>
                                        </p:tav>
                                        <p:tav tm="100000">
                                          <p:val>
                                            <p:strVal val="#ppt_y"/>
                                          </p:val>
                                        </p:tav>
                                      </p:tavLst>
                                    </p:anim>
                                  </p:childTnLst>
                                </p:cTn>
                              </p:par>
                              <p:par>
                                <p:cTn id="27" presetID="8" presetClass="emph" presetSubtype="0" repeatCount="indefinite" fill="hold" nodeType="withEffect">
                                  <p:stCondLst>
                                    <p:cond delay="500"/>
                                  </p:stCondLst>
                                  <p:childTnLst>
                                    <p:animRot by="76680000">
                                      <p:cBhvr>
                                        <p:cTn id="28" dur="7500" fill="hold"/>
                                        <p:tgtEl>
                                          <p:spTgt spid="41"/>
                                        </p:tgtEl>
                                        <p:attrNameLst>
                                          <p:attrName>r</p:attrName>
                                        </p:attrNameLst>
                                      </p:cBhvr>
                                    </p:animRot>
                                  </p:childTnLst>
                                </p:cTn>
                              </p:par>
                              <p:par>
                                <p:cTn id="29" presetID="2" presetClass="entr" presetSubtype="1" decel="100000" fill="hold" nodeType="withEffect">
                                  <p:stCondLst>
                                    <p:cond delay="500"/>
                                  </p:stCondLst>
                                  <p:childTnLst>
                                    <p:set>
                                      <p:cBhvr>
                                        <p:cTn id="30" dur="1" fill="hold">
                                          <p:stCondLst>
                                            <p:cond delay="0"/>
                                          </p:stCondLst>
                                        </p:cTn>
                                        <p:tgtEl>
                                          <p:spTgt spid="59"/>
                                        </p:tgtEl>
                                        <p:attrNameLst>
                                          <p:attrName>style.visibility</p:attrName>
                                        </p:attrNameLst>
                                      </p:cBhvr>
                                      <p:to>
                                        <p:strVal val="visible"/>
                                      </p:to>
                                    </p:set>
                                    <p:anim calcmode="lin" valueType="num">
                                      <p:cBhvr additive="base">
                                        <p:cTn id="31" dur="500" fill="hold"/>
                                        <p:tgtEl>
                                          <p:spTgt spid="59"/>
                                        </p:tgtEl>
                                        <p:attrNameLst>
                                          <p:attrName>ppt_x</p:attrName>
                                        </p:attrNameLst>
                                      </p:cBhvr>
                                      <p:tavLst>
                                        <p:tav tm="0">
                                          <p:val>
                                            <p:strVal val="#ppt_x"/>
                                          </p:val>
                                        </p:tav>
                                        <p:tav tm="100000">
                                          <p:val>
                                            <p:strVal val="#ppt_x"/>
                                          </p:val>
                                        </p:tav>
                                      </p:tavLst>
                                    </p:anim>
                                    <p:anim calcmode="lin" valueType="num">
                                      <p:cBhvr additive="base">
                                        <p:cTn id="32" dur="500" fill="hold"/>
                                        <p:tgtEl>
                                          <p:spTgt spid="59"/>
                                        </p:tgtEl>
                                        <p:attrNameLst>
                                          <p:attrName>ppt_y</p:attrName>
                                        </p:attrNameLst>
                                      </p:cBhvr>
                                      <p:tavLst>
                                        <p:tav tm="0">
                                          <p:val>
                                            <p:strVal val="0-#ppt_h/2"/>
                                          </p:val>
                                        </p:tav>
                                        <p:tav tm="100000">
                                          <p:val>
                                            <p:strVal val="#ppt_y"/>
                                          </p:val>
                                        </p:tav>
                                      </p:tavLst>
                                    </p:anim>
                                  </p:childTnLst>
                                </p:cTn>
                              </p:par>
                              <p:par>
                                <p:cTn id="33" presetID="8" presetClass="emph" presetSubtype="0" repeatCount="indefinite" fill="hold" nodeType="withEffect">
                                  <p:stCondLst>
                                    <p:cond delay="500"/>
                                  </p:stCondLst>
                                  <p:childTnLst>
                                    <p:animRot by="76680000">
                                      <p:cBhvr>
                                        <p:cTn id="34" dur="7500" fill="hold"/>
                                        <p:tgtEl>
                                          <p:spTgt spid="59"/>
                                        </p:tgtEl>
                                        <p:attrNameLst>
                                          <p:attrName>r</p:attrName>
                                        </p:attrNameLst>
                                      </p:cBhvr>
                                    </p:animRot>
                                  </p:childTnLst>
                                </p:cTn>
                              </p:par>
                              <p:par>
                                <p:cTn id="35" presetID="2" presetClass="entr" presetSubtype="1" decel="100000" fill="hold" nodeType="withEffect">
                                  <p:stCondLst>
                                    <p:cond delay="500"/>
                                  </p:stCondLst>
                                  <p:childTnLst>
                                    <p:set>
                                      <p:cBhvr>
                                        <p:cTn id="36" dur="1" fill="hold">
                                          <p:stCondLst>
                                            <p:cond delay="0"/>
                                          </p:stCondLst>
                                        </p:cTn>
                                        <p:tgtEl>
                                          <p:spTgt spid="62"/>
                                        </p:tgtEl>
                                        <p:attrNameLst>
                                          <p:attrName>style.visibility</p:attrName>
                                        </p:attrNameLst>
                                      </p:cBhvr>
                                      <p:to>
                                        <p:strVal val="visible"/>
                                      </p:to>
                                    </p:set>
                                    <p:anim calcmode="lin" valueType="num">
                                      <p:cBhvr additive="base">
                                        <p:cTn id="37" dur="500" fill="hold"/>
                                        <p:tgtEl>
                                          <p:spTgt spid="62"/>
                                        </p:tgtEl>
                                        <p:attrNameLst>
                                          <p:attrName>ppt_x</p:attrName>
                                        </p:attrNameLst>
                                      </p:cBhvr>
                                      <p:tavLst>
                                        <p:tav tm="0">
                                          <p:val>
                                            <p:strVal val="#ppt_x"/>
                                          </p:val>
                                        </p:tav>
                                        <p:tav tm="100000">
                                          <p:val>
                                            <p:strVal val="#ppt_x"/>
                                          </p:val>
                                        </p:tav>
                                      </p:tavLst>
                                    </p:anim>
                                    <p:anim calcmode="lin" valueType="num">
                                      <p:cBhvr additive="base">
                                        <p:cTn id="38" dur="500" fill="hold"/>
                                        <p:tgtEl>
                                          <p:spTgt spid="62"/>
                                        </p:tgtEl>
                                        <p:attrNameLst>
                                          <p:attrName>ppt_y</p:attrName>
                                        </p:attrNameLst>
                                      </p:cBhvr>
                                      <p:tavLst>
                                        <p:tav tm="0">
                                          <p:val>
                                            <p:strVal val="0-#ppt_h/2"/>
                                          </p:val>
                                        </p:tav>
                                        <p:tav tm="100000">
                                          <p:val>
                                            <p:strVal val="#ppt_y"/>
                                          </p:val>
                                        </p:tav>
                                      </p:tavLst>
                                    </p:anim>
                                  </p:childTnLst>
                                </p:cTn>
                              </p:par>
                              <p:par>
                                <p:cTn id="39" presetID="8" presetClass="emph" presetSubtype="0" repeatCount="indefinite" fill="hold" nodeType="withEffect">
                                  <p:stCondLst>
                                    <p:cond delay="500"/>
                                  </p:stCondLst>
                                  <p:childTnLst>
                                    <p:animRot by="76680000">
                                      <p:cBhvr>
                                        <p:cTn id="40" dur="7500" fill="hold"/>
                                        <p:tgtEl>
                                          <p:spTgt spid="62"/>
                                        </p:tgtEl>
                                        <p:attrNameLst>
                                          <p:attrName>r</p:attrName>
                                        </p:attrNameLst>
                                      </p:cBhvr>
                                    </p:animRot>
                                  </p:childTnLst>
                                </p:cTn>
                              </p:par>
                              <p:par>
                                <p:cTn id="41" presetID="42" presetClass="entr" presetSubtype="0" fill="hold" nodeType="withEffect">
                                  <p:stCondLst>
                                    <p:cond delay="2500"/>
                                  </p:stCondLst>
                                  <p:childTnLst>
                                    <p:set>
                                      <p:cBhvr>
                                        <p:cTn id="42" dur="1" fill="hold">
                                          <p:stCondLst>
                                            <p:cond delay="0"/>
                                          </p:stCondLst>
                                        </p:cTn>
                                        <p:tgtEl>
                                          <p:spTgt spid="65"/>
                                        </p:tgtEl>
                                        <p:attrNameLst>
                                          <p:attrName>style.visibility</p:attrName>
                                        </p:attrNameLst>
                                      </p:cBhvr>
                                      <p:to>
                                        <p:strVal val="visible"/>
                                      </p:to>
                                    </p:set>
                                    <p:animEffect transition="in" filter="fade">
                                      <p:cBhvr>
                                        <p:cTn id="43" dur="1000"/>
                                        <p:tgtEl>
                                          <p:spTgt spid="65"/>
                                        </p:tgtEl>
                                      </p:cBhvr>
                                    </p:animEffect>
                                    <p:anim calcmode="lin" valueType="num">
                                      <p:cBhvr>
                                        <p:cTn id="44" dur="1000" fill="hold"/>
                                        <p:tgtEl>
                                          <p:spTgt spid="65"/>
                                        </p:tgtEl>
                                        <p:attrNameLst>
                                          <p:attrName>ppt_x</p:attrName>
                                        </p:attrNameLst>
                                      </p:cBhvr>
                                      <p:tavLst>
                                        <p:tav tm="0">
                                          <p:val>
                                            <p:strVal val="#ppt_x"/>
                                          </p:val>
                                        </p:tav>
                                        <p:tav tm="100000">
                                          <p:val>
                                            <p:strVal val="#ppt_x"/>
                                          </p:val>
                                        </p:tav>
                                      </p:tavLst>
                                    </p:anim>
                                    <p:anim calcmode="lin" valueType="num">
                                      <p:cBhvr>
                                        <p:cTn id="45"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8" grpId="0"/>
      <p:bldP spid="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直接箭头连接符 56"/>
          <p:cNvCxnSpPr/>
          <p:nvPr/>
        </p:nvCxnSpPr>
        <p:spPr>
          <a:xfrm>
            <a:off x="1990243" y="3323406"/>
            <a:ext cx="8859872" cy="0"/>
          </a:xfrm>
          <a:prstGeom prst="straightConnector1">
            <a:avLst/>
          </a:prstGeom>
          <a:ln w="152400">
            <a:solidFill>
              <a:srgbClr val="A6A6A6">
                <a:alpha val="52941"/>
              </a:srgbClr>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58" name="Oval 4"/>
          <p:cNvSpPr/>
          <p:nvPr/>
        </p:nvSpPr>
        <p:spPr>
          <a:xfrm>
            <a:off x="2743144" y="3008791"/>
            <a:ext cx="626458" cy="629230"/>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95000"/>
                </a:schemeClr>
              </a:solidFill>
            </a:endParaRPr>
          </a:p>
        </p:txBody>
      </p:sp>
      <p:sp>
        <p:nvSpPr>
          <p:cNvPr id="59" name="Rectangle 4"/>
          <p:cNvSpPr txBox="1">
            <a:spLocks noChangeArrowheads="1"/>
          </p:cNvSpPr>
          <p:nvPr/>
        </p:nvSpPr>
        <p:spPr bwMode="auto">
          <a:xfrm>
            <a:off x="2743144" y="3158908"/>
            <a:ext cx="639384" cy="342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a:latin typeface="方正兰亭黑简体" panose="02000000000000000000" pitchFamily="2" charset="-122"/>
                <a:ea typeface="方正兰亭黑简体" panose="02000000000000000000" pitchFamily="2" charset="-122"/>
              </a:rPr>
              <a:t>01</a:t>
            </a:r>
            <a:endParaRPr lang="zh-CN" dirty="0">
              <a:latin typeface="方正兰亭黑简体" panose="02000000000000000000" pitchFamily="2" charset="-122"/>
              <a:ea typeface="方正兰亭黑简体" panose="02000000000000000000" pitchFamily="2" charset="-122"/>
            </a:endParaRPr>
          </a:p>
        </p:txBody>
      </p:sp>
      <p:sp>
        <p:nvSpPr>
          <p:cNvPr id="60" name="矩形 59"/>
          <p:cNvSpPr/>
          <p:nvPr/>
        </p:nvSpPr>
        <p:spPr>
          <a:xfrm>
            <a:off x="1263514" y="3789040"/>
            <a:ext cx="3563796" cy="1205458"/>
          </a:xfrm>
          <a:prstGeom prst="rect">
            <a:avLst/>
          </a:prstGeom>
        </p:spPr>
        <p:txBody>
          <a:bodyPr wrap="none">
            <a:spAutoFit/>
          </a:bodyPr>
          <a:lstStyle/>
          <a:p>
            <a:pPr algn="ctr">
              <a:spcBef>
                <a:spcPct val="0"/>
              </a:spcBef>
              <a:buFont typeface="Arial" panose="020B0604020202020204" pitchFamily="34" charset="0"/>
              <a:buNone/>
            </a:pPr>
            <a:r>
              <a:rPr lang="zh-CN" altLang="en-US"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云易创公司体系</a:t>
            </a:r>
            <a:r>
              <a:rPr lang="en-US" altLang="zh-CN"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
            </a:r>
            <a:br>
              <a:rPr lang="en-US" altLang="zh-CN"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br>
            <a:r>
              <a:rPr lang="zh-CN" altLang="en-US"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年收入</a:t>
            </a:r>
            <a:r>
              <a:rPr lang="en-US" altLang="zh-CN"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100</a:t>
            </a:r>
            <a:r>
              <a:rPr lang="zh-CN" altLang="en-US"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万（进度</a:t>
            </a:r>
            <a:r>
              <a:rPr lang="en-US" altLang="zh-CN"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3</a:t>
            </a:r>
            <a:r>
              <a:rPr lang="zh-CN" altLang="en-US"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个月</a:t>
            </a:r>
            <a:r>
              <a:rPr lang="en-US" altLang="zh-CN"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40%</a:t>
            </a:r>
            <a:r>
              <a:rPr lang="zh-CN" altLang="en-US"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a:t>
            </a:r>
          </a:p>
          <a:p>
            <a:pPr algn="ctr">
              <a:spcBef>
                <a:spcPts val="500"/>
              </a:spcBef>
              <a:spcAft>
                <a:spcPts val="0"/>
              </a:spcAft>
              <a:defRPr/>
            </a:pPr>
            <a:r>
              <a:rPr lang="zh-CN" altLang="en-US" sz="1400" kern="100" dirty="0" smtClean="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确定云易创服务的公司模型后，</a:t>
            </a:r>
            <a:endParaRPr lang="en-US" altLang="zh-CN" sz="1400" kern="100" dirty="0" smtClean="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smtClean="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让云易创的员工自</a:t>
            </a:r>
            <a:r>
              <a:rPr lang="zh-CN" altLang="en-US" sz="1400" kern="100" dirty="0" smtClean="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由组建公</a:t>
            </a:r>
            <a:r>
              <a:rPr lang="zh-CN" altLang="en-US" sz="1400" kern="100" dirty="0" smtClean="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司</a:t>
            </a:r>
            <a:endParaRPr lang="en-US" altLang="zh-CN" sz="1400" kern="100" dirty="0" smtClean="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endParaRPr>
          </a:p>
        </p:txBody>
      </p:sp>
      <p:sp>
        <p:nvSpPr>
          <p:cNvPr id="61" name="Oval 4"/>
          <p:cNvSpPr/>
          <p:nvPr/>
        </p:nvSpPr>
        <p:spPr>
          <a:xfrm>
            <a:off x="4318632" y="2996952"/>
            <a:ext cx="626458" cy="629230"/>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95000"/>
                </a:schemeClr>
              </a:solidFill>
            </a:endParaRPr>
          </a:p>
        </p:txBody>
      </p:sp>
      <p:sp>
        <p:nvSpPr>
          <p:cNvPr id="62" name="Rectangle 4"/>
          <p:cNvSpPr txBox="1">
            <a:spLocks noChangeArrowheads="1"/>
          </p:cNvSpPr>
          <p:nvPr/>
        </p:nvSpPr>
        <p:spPr bwMode="auto">
          <a:xfrm>
            <a:off x="4318632" y="3147069"/>
            <a:ext cx="639384" cy="342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a:latin typeface="方正兰亭黑简体" panose="02000000000000000000" pitchFamily="2" charset="-122"/>
                <a:ea typeface="方正兰亭黑简体" panose="02000000000000000000" pitchFamily="2" charset="-122"/>
              </a:rPr>
              <a:t>02</a:t>
            </a:r>
            <a:endParaRPr lang="zh-CN" dirty="0">
              <a:latin typeface="方正兰亭黑简体" panose="02000000000000000000" pitchFamily="2" charset="-122"/>
              <a:ea typeface="方正兰亭黑简体" panose="02000000000000000000" pitchFamily="2" charset="-122"/>
            </a:endParaRPr>
          </a:p>
        </p:txBody>
      </p:sp>
      <p:sp>
        <p:nvSpPr>
          <p:cNvPr id="63" name="矩形 62"/>
          <p:cNvSpPr/>
          <p:nvPr/>
        </p:nvSpPr>
        <p:spPr>
          <a:xfrm>
            <a:off x="3166555" y="2027262"/>
            <a:ext cx="2853666" cy="925894"/>
          </a:xfrm>
          <a:prstGeom prst="rect">
            <a:avLst/>
          </a:prstGeom>
        </p:spPr>
        <p:txBody>
          <a:bodyPr wrap="none">
            <a:spAutoFit/>
          </a:bodyPr>
          <a:lstStyle/>
          <a:p>
            <a:pPr algn="ctr">
              <a:spcBef>
                <a:spcPct val="0"/>
              </a:spcBef>
              <a:buFont typeface="Arial" panose="020B0604020202020204" pitchFamily="34" charset="0"/>
              <a:buNone/>
            </a:pPr>
            <a:r>
              <a:rPr lang="zh-CN" altLang="en-US"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合伙人连锁</a:t>
            </a:r>
            <a:r>
              <a:rPr lang="en-US" altLang="zh-CN"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
            </a:r>
            <a:br>
              <a:rPr lang="en-US" altLang="zh-CN"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br>
            <a:r>
              <a:rPr lang="en-US" altLang="zh-CN"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10</a:t>
            </a:r>
            <a:r>
              <a:rPr lang="zh-CN" altLang="en-US"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家云易创软件（</a:t>
            </a:r>
            <a:r>
              <a:rPr lang="en-US" altLang="zh-CN"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2/10</a:t>
            </a:r>
            <a:r>
              <a:rPr lang="zh-CN" altLang="en-US"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a:t>
            </a:r>
            <a:endPar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endParaRPr>
          </a:p>
          <a:p>
            <a:pPr algn="ctr">
              <a:spcBef>
                <a:spcPts val="500"/>
              </a:spcBef>
              <a:spcAft>
                <a:spcPts val="0"/>
              </a:spcAft>
              <a:defRPr/>
            </a:pPr>
            <a:r>
              <a:rPr lang="zh-CN" altLang="en-US" sz="1400" kern="100" dirty="0" smtClean="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以合伙人连锁的方式来创建</a:t>
            </a:r>
            <a:endPar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endParaRPr>
          </a:p>
        </p:txBody>
      </p:sp>
      <p:sp>
        <p:nvSpPr>
          <p:cNvPr id="64" name="Oval 4"/>
          <p:cNvSpPr/>
          <p:nvPr/>
        </p:nvSpPr>
        <p:spPr>
          <a:xfrm>
            <a:off x="5911496" y="3015794"/>
            <a:ext cx="626458" cy="629230"/>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95000"/>
                </a:schemeClr>
              </a:solidFill>
            </a:endParaRPr>
          </a:p>
        </p:txBody>
      </p:sp>
      <p:sp>
        <p:nvSpPr>
          <p:cNvPr id="65" name="Rectangle 4"/>
          <p:cNvSpPr txBox="1">
            <a:spLocks noChangeArrowheads="1"/>
          </p:cNvSpPr>
          <p:nvPr/>
        </p:nvSpPr>
        <p:spPr bwMode="auto">
          <a:xfrm>
            <a:off x="5911496" y="3165911"/>
            <a:ext cx="639384" cy="342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a:latin typeface="方正兰亭黑简体" panose="02000000000000000000" pitchFamily="2" charset="-122"/>
                <a:ea typeface="方正兰亭黑简体" panose="02000000000000000000" pitchFamily="2" charset="-122"/>
              </a:rPr>
              <a:t>03</a:t>
            </a:r>
            <a:endParaRPr lang="zh-CN" dirty="0">
              <a:latin typeface="方正兰亭黑简体" panose="02000000000000000000" pitchFamily="2" charset="-122"/>
              <a:ea typeface="方正兰亭黑简体" panose="02000000000000000000" pitchFamily="2" charset="-122"/>
            </a:endParaRPr>
          </a:p>
        </p:txBody>
      </p:sp>
      <p:sp>
        <p:nvSpPr>
          <p:cNvPr id="66" name="矩形 65"/>
          <p:cNvSpPr/>
          <p:nvPr/>
        </p:nvSpPr>
        <p:spPr>
          <a:xfrm>
            <a:off x="4840845" y="3827462"/>
            <a:ext cx="2755884" cy="648896"/>
          </a:xfrm>
          <a:prstGeom prst="rect">
            <a:avLst/>
          </a:prstGeom>
        </p:spPr>
        <p:txBody>
          <a:bodyPr wrap="none">
            <a:spAutoFit/>
          </a:bodyPr>
          <a:lstStyle/>
          <a:p>
            <a:pPr algn="ctr">
              <a:spcBef>
                <a:spcPct val="0"/>
              </a:spcBef>
              <a:buFont typeface="Arial" panose="020B0604020202020204" pitchFamily="34" charset="0"/>
              <a:buNone/>
            </a:pPr>
            <a:r>
              <a:rPr lang="zh-CN" altLang="en-US"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成立众包平台</a:t>
            </a:r>
          </a:p>
          <a:p>
            <a:pPr algn="ctr">
              <a:spcBef>
                <a:spcPts val="500"/>
              </a:spcBef>
              <a:spcAft>
                <a:spcPts val="0"/>
              </a:spcAft>
              <a:defRPr/>
            </a:pPr>
            <a:r>
              <a:rPr lang="zh-CN" altLang="en-US" sz="1400" kern="100" dirty="0" smtClean="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收购或者自己成立软件众包平台</a:t>
            </a:r>
            <a:endParaRPr lang="zh-CN" altLang="en-US" sz="1400"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endParaRPr>
          </a:p>
        </p:txBody>
      </p:sp>
      <p:sp>
        <p:nvSpPr>
          <p:cNvPr id="67" name="Oval 4"/>
          <p:cNvSpPr/>
          <p:nvPr/>
        </p:nvSpPr>
        <p:spPr>
          <a:xfrm>
            <a:off x="7423664" y="3015794"/>
            <a:ext cx="626458" cy="629230"/>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95000"/>
                </a:schemeClr>
              </a:solidFill>
            </a:endParaRPr>
          </a:p>
        </p:txBody>
      </p:sp>
      <p:sp>
        <p:nvSpPr>
          <p:cNvPr id="68" name="Rectangle 4"/>
          <p:cNvSpPr txBox="1">
            <a:spLocks noChangeArrowheads="1"/>
          </p:cNvSpPr>
          <p:nvPr/>
        </p:nvSpPr>
        <p:spPr bwMode="auto">
          <a:xfrm>
            <a:off x="7423664" y="3165911"/>
            <a:ext cx="639384" cy="342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a:latin typeface="方正兰亭黑简体" panose="02000000000000000000" pitchFamily="2" charset="-122"/>
                <a:ea typeface="方正兰亭黑简体" panose="02000000000000000000" pitchFamily="2" charset="-122"/>
              </a:rPr>
              <a:t>04</a:t>
            </a:r>
            <a:endParaRPr lang="zh-CN" dirty="0">
              <a:latin typeface="方正兰亭黑简体" panose="02000000000000000000" pitchFamily="2" charset="-122"/>
              <a:ea typeface="方正兰亭黑简体" panose="02000000000000000000" pitchFamily="2" charset="-122"/>
            </a:endParaRPr>
          </a:p>
        </p:txBody>
      </p:sp>
      <p:sp>
        <p:nvSpPr>
          <p:cNvPr id="69" name="矩形 68"/>
          <p:cNvSpPr/>
          <p:nvPr/>
        </p:nvSpPr>
        <p:spPr>
          <a:xfrm>
            <a:off x="6449257" y="2027262"/>
            <a:ext cx="2492990" cy="648896"/>
          </a:xfrm>
          <a:prstGeom prst="rect">
            <a:avLst/>
          </a:prstGeom>
        </p:spPr>
        <p:txBody>
          <a:bodyPr wrap="none">
            <a:spAutoFit/>
          </a:bodyPr>
          <a:lstStyle/>
          <a:p>
            <a:pPr algn="ctr">
              <a:spcBef>
                <a:spcPct val="0"/>
              </a:spcBef>
              <a:buFont typeface="Arial" panose="020B0604020202020204" pitchFamily="34" charset="0"/>
              <a:buNone/>
            </a:pPr>
            <a:r>
              <a:rPr lang="zh-CN" altLang="en-US"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转型云计算软件服务商</a:t>
            </a:r>
            <a:endPar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endParaRPr>
          </a:p>
          <a:p>
            <a:pPr algn="ctr">
              <a:spcBef>
                <a:spcPts val="500"/>
              </a:spcBef>
              <a:spcAft>
                <a:spcPts val="0"/>
              </a:spcAft>
              <a:defRPr/>
            </a:pPr>
            <a:r>
              <a:rPr lang="zh-CN" altLang="en-US" sz="1400" kern="100" dirty="0" smtClean="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进度</a:t>
            </a:r>
            <a:r>
              <a:rPr lang="en-US" altLang="zh-CN" sz="1400" kern="100" dirty="0" smtClean="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0%</a:t>
            </a:r>
            <a:endPar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endParaRPr>
          </a:p>
        </p:txBody>
      </p:sp>
      <p:sp>
        <p:nvSpPr>
          <p:cNvPr id="70" name="Oval 4"/>
          <p:cNvSpPr/>
          <p:nvPr/>
        </p:nvSpPr>
        <p:spPr>
          <a:xfrm>
            <a:off x="9007840" y="3015794"/>
            <a:ext cx="626458" cy="629230"/>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95000"/>
                </a:schemeClr>
              </a:solidFill>
            </a:endParaRPr>
          </a:p>
        </p:txBody>
      </p:sp>
      <p:sp>
        <p:nvSpPr>
          <p:cNvPr id="71" name="Rectangle 4"/>
          <p:cNvSpPr txBox="1">
            <a:spLocks noChangeArrowheads="1"/>
          </p:cNvSpPr>
          <p:nvPr/>
        </p:nvSpPr>
        <p:spPr bwMode="auto">
          <a:xfrm>
            <a:off x="9007840" y="3165911"/>
            <a:ext cx="639384" cy="342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a:latin typeface="方正兰亭黑简体" panose="02000000000000000000" pitchFamily="2" charset="-122"/>
                <a:ea typeface="方正兰亭黑简体" panose="02000000000000000000" pitchFamily="2" charset="-122"/>
              </a:rPr>
              <a:t>05</a:t>
            </a:r>
            <a:endParaRPr lang="zh-CN" dirty="0">
              <a:latin typeface="方正兰亭黑简体" panose="02000000000000000000" pitchFamily="2" charset="-122"/>
              <a:ea typeface="方正兰亭黑简体" panose="02000000000000000000" pitchFamily="2" charset="-122"/>
            </a:endParaRPr>
          </a:p>
        </p:txBody>
      </p:sp>
      <p:sp>
        <p:nvSpPr>
          <p:cNvPr id="72" name="矩形 71"/>
          <p:cNvSpPr/>
          <p:nvPr/>
        </p:nvSpPr>
        <p:spPr>
          <a:xfrm>
            <a:off x="8361921" y="3827462"/>
            <a:ext cx="1980029" cy="1079783"/>
          </a:xfrm>
          <a:prstGeom prst="rect">
            <a:avLst/>
          </a:prstGeom>
        </p:spPr>
        <p:txBody>
          <a:bodyPr wrap="none">
            <a:spAutoFit/>
          </a:bodyPr>
          <a:lstStyle/>
          <a:p>
            <a:pPr algn="ctr">
              <a:spcBef>
                <a:spcPct val="0"/>
              </a:spcBef>
              <a:buFont typeface="Arial" panose="020B0604020202020204" pitchFamily="34" charset="0"/>
              <a:buNone/>
            </a:pPr>
            <a:r>
              <a:rPr lang="zh-CN" altLang="en-US"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成立研究院</a:t>
            </a:r>
          </a:p>
          <a:p>
            <a:pPr algn="ctr">
              <a:spcBef>
                <a:spcPts val="500"/>
              </a:spcBef>
              <a:spcAft>
                <a:spcPts val="0"/>
              </a:spcAft>
              <a:defRPr/>
            </a:pPr>
            <a:r>
              <a:rPr lang="zh-CN" altLang="en-US" sz="1400" kern="100" dirty="0" smtClean="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希望非云易创体系的</a:t>
            </a:r>
            <a:r>
              <a:rPr lang="en-US" altLang="zh-CN" sz="1400" kern="100" dirty="0" smtClean="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
            </a:r>
            <a:br>
              <a:rPr lang="en-US" altLang="zh-CN" sz="1400" kern="100" dirty="0" smtClean="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br>
            <a:r>
              <a:rPr lang="zh-CN" altLang="en-US" sz="1400" kern="100" dirty="0" smtClean="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软件开发公司无法存活</a:t>
            </a:r>
            <a:r>
              <a:rPr lang="en-US" altLang="zh-CN" sz="1400" kern="100" dirty="0" smtClean="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
            </a:r>
            <a:br>
              <a:rPr lang="en-US" altLang="zh-CN" sz="1400" kern="100" dirty="0" smtClean="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br>
            <a:endPar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endParaRPr>
          </a:p>
        </p:txBody>
      </p:sp>
      <p:sp>
        <p:nvSpPr>
          <p:cNvPr id="38"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开拓计划</a:t>
            </a:r>
          </a:p>
        </p:txBody>
      </p:sp>
      <p:sp>
        <p:nvSpPr>
          <p:cNvPr id="41" name="六边形 40"/>
          <p:cNvSpPr/>
          <p:nvPr/>
        </p:nvSpPr>
        <p:spPr>
          <a:xfrm>
            <a:off x="241896" y="125398"/>
            <a:ext cx="481345" cy="414953"/>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连接符 45"/>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9412843" y="188639"/>
            <a:ext cx="933216"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9" name="矩形 48"/>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0" name="六边形 49"/>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smtClean="0">
                <a:solidFill>
                  <a:schemeClr val="bg1"/>
                </a:solidFill>
                <a:latin typeface="微软雅黑" panose="020B0503020204020204" pitchFamily="34" charset="-122"/>
                <a:ea typeface="微软雅黑" panose="020B0503020204020204" pitchFamily="34" charset="-122"/>
              </a:rPr>
              <a:t>第三章</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2"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发展前景</a:t>
            </a:r>
          </a:p>
        </p:txBody>
      </p:sp>
      <p:sp>
        <p:nvSpPr>
          <p:cNvPr id="53" name="KSO_Shape"/>
          <p:cNvSpPr/>
          <p:nvPr/>
        </p:nvSpPr>
        <p:spPr bwMode="auto">
          <a:xfrm>
            <a:off x="355494" y="224862"/>
            <a:ext cx="254147" cy="21602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54" name="矩形 53"/>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Rectangle 4"/>
          <p:cNvSpPr txBox="1">
            <a:spLocks noChangeArrowheads="1"/>
          </p:cNvSpPr>
          <p:nvPr/>
        </p:nvSpPr>
        <p:spPr bwMode="auto">
          <a:xfrm>
            <a:off x="10058027" y="6493142"/>
            <a:ext cx="1080120" cy="3922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dirty="0" smtClean="0">
                <a:latin typeface="方正兰亭超细黑简体" panose="02000000000000000000" pitchFamily="2" charset="-122"/>
                <a:ea typeface="方正兰亭超细黑简体" panose="02000000000000000000" pitchFamily="2" charset="-122"/>
              </a:rPr>
              <a:t>２</a:t>
            </a:r>
            <a:r>
              <a:rPr lang="en-US" altLang="zh-CN" dirty="0" smtClean="0">
                <a:latin typeface="方正兰亭超细黑简体" panose="02000000000000000000" pitchFamily="2" charset="-122"/>
                <a:ea typeface="方正兰亭超细黑简体" panose="02000000000000000000" pitchFamily="2" charset="-122"/>
              </a:rPr>
              <a:t>0</a:t>
            </a:r>
            <a:endParaRPr lang="zh-CN" dirty="0">
              <a:latin typeface="方正兰亭超细黑简体" panose="02000000000000000000" pitchFamily="2" charset="-122"/>
              <a:ea typeface="方正兰亭超细黑简体" panose="02000000000000000000" pitchFamily="2" charset="-122"/>
            </a:endParaRPr>
          </a:p>
        </p:txBody>
      </p:sp>
      <p:sp>
        <p:nvSpPr>
          <p:cNvPr id="75" name="TextBox 74"/>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500"/>
                                        <p:tgtEl>
                                          <p:spTgt spid="57"/>
                                        </p:tgtEl>
                                      </p:cBhvr>
                                    </p:animEffect>
                                  </p:childTnLst>
                                </p:cTn>
                              </p:par>
                              <p:par>
                                <p:cTn id="8" presetID="21" presetClass="entr" presetSubtype="1" fill="hold" grpId="0" nodeType="withEffect">
                                  <p:stCondLst>
                                    <p:cond delay="500"/>
                                  </p:stCondLst>
                                  <p:childTnLst>
                                    <p:set>
                                      <p:cBhvr>
                                        <p:cTn id="9" dur="1" fill="hold">
                                          <p:stCondLst>
                                            <p:cond delay="0"/>
                                          </p:stCondLst>
                                        </p:cTn>
                                        <p:tgtEl>
                                          <p:spTgt spid="58"/>
                                        </p:tgtEl>
                                        <p:attrNameLst>
                                          <p:attrName>style.visibility</p:attrName>
                                        </p:attrNameLst>
                                      </p:cBhvr>
                                      <p:to>
                                        <p:strVal val="visible"/>
                                      </p:to>
                                    </p:set>
                                    <p:animEffect transition="in" filter="wheel(1)">
                                      <p:cBhvr>
                                        <p:cTn id="10" dur="400"/>
                                        <p:tgtEl>
                                          <p:spTgt spid="58"/>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9"/>
                                        </p:tgtEl>
                                        <p:attrNameLst>
                                          <p:attrName>style.visibility</p:attrName>
                                        </p:attrNameLst>
                                      </p:cBhvr>
                                      <p:to>
                                        <p:strVal val="visible"/>
                                      </p:to>
                                    </p:set>
                                    <p:animEffect transition="in" filter="wipe(left)">
                                      <p:cBhvr>
                                        <p:cTn id="14" dur="500"/>
                                        <p:tgtEl>
                                          <p:spTgt spid="59"/>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wipe(up)">
                                      <p:cBhvr>
                                        <p:cTn id="18" dur="500"/>
                                        <p:tgtEl>
                                          <p:spTgt spid="60"/>
                                        </p:tgtEl>
                                      </p:cBhvr>
                                    </p:animEffect>
                                  </p:childTnLst>
                                </p:cTn>
                              </p:par>
                              <p:par>
                                <p:cTn id="19" presetID="21" presetClass="entr" presetSubtype="1" fill="hold" grpId="0" nodeType="withEffect">
                                  <p:stCondLst>
                                    <p:cond delay="500"/>
                                  </p:stCondLst>
                                  <p:childTnLst>
                                    <p:set>
                                      <p:cBhvr>
                                        <p:cTn id="20" dur="1" fill="hold">
                                          <p:stCondLst>
                                            <p:cond delay="0"/>
                                          </p:stCondLst>
                                        </p:cTn>
                                        <p:tgtEl>
                                          <p:spTgt spid="61"/>
                                        </p:tgtEl>
                                        <p:attrNameLst>
                                          <p:attrName>style.visibility</p:attrName>
                                        </p:attrNameLst>
                                      </p:cBhvr>
                                      <p:to>
                                        <p:strVal val="visible"/>
                                      </p:to>
                                    </p:set>
                                    <p:animEffect transition="in" filter="wheel(1)">
                                      <p:cBhvr>
                                        <p:cTn id="21" dur="400"/>
                                        <p:tgtEl>
                                          <p:spTgt spid="61"/>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wipe(left)">
                                      <p:cBhvr>
                                        <p:cTn id="25" dur="500"/>
                                        <p:tgtEl>
                                          <p:spTgt spid="62"/>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63"/>
                                        </p:tgtEl>
                                        <p:attrNameLst>
                                          <p:attrName>style.visibility</p:attrName>
                                        </p:attrNameLst>
                                      </p:cBhvr>
                                      <p:to>
                                        <p:strVal val="visible"/>
                                      </p:to>
                                    </p:set>
                                    <p:animEffect transition="in" filter="wipe(up)">
                                      <p:cBhvr>
                                        <p:cTn id="29" dur="500"/>
                                        <p:tgtEl>
                                          <p:spTgt spid="63"/>
                                        </p:tgtEl>
                                      </p:cBhvr>
                                    </p:animEffect>
                                  </p:childTnLst>
                                </p:cTn>
                              </p:par>
                              <p:par>
                                <p:cTn id="30" presetID="21" presetClass="entr" presetSubtype="1" fill="hold" grpId="0" nodeType="withEffect">
                                  <p:stCondLst>
                                    <p:cond delay="500"/>
                                  </p:stCondLst>
                                  <p:childTnLst>
                                    <p:set>
                                      <p:cBhvr>
                                        <p:cTn id="31" dur="1" fill="hold">
                                          <p:stCondLst>
                                            <p:cond delay="0"/>
                                          </p:stCondLst>
                                        </p:cTn>
                                        <p:tgtEl>
                                          <p:spTgt spid="64"/>
                                        </p:tgtEl>
                                        <p:attrNameLst>
                                          <p:attrName>style.visibility</p:attrName>
                                        </p:attrNameLst>
                                      </p:cBhvr>
                                      <p:to>
                                        <p:strVal val="visible"/>
                                      </p:to>
                                    </p:set>
                                    <p:animEffect transition="in" filter="wheel(1)">
                                      <p:cBhvr>
                                        <p:cTn id="32" dur="400"/>
                                        <p:tgtEl>
                                          <p:spTgt spid="64"/>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wipe(left)">
                                      <p:cBhvr>
                                        <p:cTn id="36" dur="500"/>
                                        <p:tgtEl>
                                          <p:spTgt spid="65"/>
                                        </p:tgtEl>
                                      </p:cBhvr>
                                    </p:animEffect>
                                  </p:childTnLst>
                                </p:cTn>
                              </p:par>
                            </p:childTnLst>
                          </p:cTn>
                        </p:par>
                        <p:par>
                          <p:cTn id="37" fill="hold">
                            <p:stCondLst>
                              <p:cond delay="3000"/>
                            </p:stCondLst>
                            <p:childTnLst>
                              <p:par>
                                <p:cTn id="38" presetID="22" presetClass="entr" presetSubtype="1" fill="hold" grpId="0" nodeType="afterEffect">
                                  <p:stCondLst>
                                    <p:cond delay="0"/>
                                  </p:stCondLst>
                                  <p:childTnLst>
                                    <p:set>
                                      <p:cBhvr>
                                        <p:cTn id="39" dur="1" fill="hold">
                                          <p:stCondLst>
                                            <p:cond delay="0"/>
                                          </p:stCondLst>
                                        </p:cTn>
                                        <p:tgtEl>
                                          <p:spTgt spid="66"/>
                                        </p:tgtEl>
                                        <p:attrNameLst>
                                          <p:attrName>style.visibility</p:attrName>
                                        </p:attrNameLst>
                                      </p:cBhvr>
                                      <p:to>
                                        <p:strVal val="visible"/>
                                      </p:to>
                                    </p:set>
                                    <p:animEffect transition="in" filter="wipe(up)">
                                      <p:cBhvr>
                                        <p:cTn id="40" dur="500"/>
                                        <p:tgtEl>
                                          <p:spTgt spid="66"/>
                                        </p:tgtEl>
                                      </p:cBhvr>
                                    </p:animEffect>
                                  </p:childTnLst>
                                </p:cTn>
                              </p:par>
                              <p:par>
                                <p:cTn id="41" presetID="21" presetClass="entr" presetSubtype="1" fill="hold" grpId="0" nodeType="withEffect">
                                  <p:stCondLst>
                                    <p:cond delay="500"/>
                                  </p:stCondLst>
                                  <p:childTnLst>
                                    <p:set>
                                      <p:cBhvr>
                                        <p:cTn id="42" dur="1" fill="hold">
                                          <p:stCondLst>
                                            <p:cond delay="0"/>
                                          </p:stCondLst>
                                        </p:cTn>
                                        <p:tgtEl>
                                          <p:spTgt spid="67"/>
                                        </p:tgtEl>
                                        <p:attrNameLst>
                                          <p:attrName>style.visibility</p:attrName>
                                        </p:attrNameLst>
                                      </p:cBhvr>
                                      <p:to>
                                        <p:strVal val="visible"/>
                                      </p:to>
                                    </p:set>
                                    <p:animEffect transition="in" filter="wheel(1)">
                                      <p:cBhvr>
                                        <p:cTn id="43" dur="400"/>
                                        <p:tgtEl>
                                          <p:spTgt spid="67"/>
                                        </p:tgtEl>
                                      </p:cBhvr>
                                    </p:animEffect>
                                  </p:childTnLst>
                                </p:cTn>
                              </p:par>
                            </p:childTnLst>
                          </p:cTn>
                        </p:par>
                        <p:par>
                          <p:cTn id="44" fill="hold">
                            <p:stCondLst>
                              <p:cond delay="3500"/>
                            </p:stCondLst>
                            <p:childTnLst>
                              <p:par>
                                <p:cTn id="45" presetID="22" presetClass="entr" presetSubtype="8" fill="hold" grpId="0" nodeType="afterEffect">
                                  <p:stCondLst>
                                    <p:cond delay="0"/>
                                  </p:stCondLst>
                                  <p:childTnLst>
                                    <p:set>
                                      <p:cBhvr>
                                        <p:cTn id="46" dur="1" fill="hold">
                                          <p:stCondLst>
                                            <p:cond delay="0"/>
                                          </p:stCondLst>
                                        </p:cTn>
                                        <p:tgtEl>
                                          <p:spTgt spid="68"/>
                                        </p:tgtEl>
                                        <p:attrNameLst>
                                          <p:attrName>style.visibility</p:attrName>
                                        </p:attrNameLst>
                                      </p:cBhvr>
                                      <p:to>
                                        <p:strVal val="visible"/>
                                      </p:to>
                                    </p:set>
                                    <p:animEffect transition="in" filter="wipe(left)">
                                      <p:cBhvr>
                                        <p:cTn id="47" dur="500"/>
                                        <p:tgtEl>
                                          <p:spTgt spid="68"/>
                                        </p:tgtEl>
                                      </p:cBhvr>
                                    </p:animEffect>
                                  </p:childTnLst>
                                </p:cTn>
                              </p:par>
                            </p:childTnLst>
                          </p:cTn>
                        </p:par>
                        <p:par>
                          <p:cTn id="48" fill="hold">
                            <p:stCondLst>
                              <p:cond delay="4000"/>
                            </p:stCondLst>
                            <p:childTnLst>
                              <p:par>
                                <p:cTn id="49" presetID="22" presetClass="entr" presetSubtype="1" fill="hold" grpId="0" nodeType="afterEffect">
                                  <p:stCondLst>
                                    <p:cond delay="0"/>
                                  </p:stCondLst>
                                  <p:childTnLst>
                                    <p:set>
                                      <p:cBhvr>
                                        <p:cTn id="50" dur="1" fill="hold">
                                          <p:stCondLst>
                                            <p:cond delay="0"/>
                                          </p:stCondLst>
                                        </p:cTn>
                                        <p:tgtEl>
                                          <p:spTgt spid="69"/>
                                        </p:tgtEl>
                                        <p:attrNameLst>
                                          <p:attrName>style.visibility</p:attrName>
                                        </p:attrNameLst>
                                      </p:cBhvr>
                                      <p:to>
                                        <p:strVal val="visible"/>
                                      </p:to>
                                    </p:set>
                                    <p:animEffect transition="in" filter="wipe(up)">
                                      <p:cBhvr>
                                        <p:cTn id="51" dur="500"/>
                                        <p:tgtEl>
                                          <p:spTgt spid="69"/>
                                        </p:tgtEl>
                                      </p:cBhvr>
                                    </p:animEffect>
                                  </p:childTnLst>
                                </p:cTn>
                              </p:par>
                              <p:par>
                                <p:cTn id="52" presetID="21" presetClass="entr" presetSubtype="1" fill="hold" grpId="0" nodeType="withEffect">
                                  <p:stCondLst>
                                    <p:cond delay="500"/>
                                  </p:stCondLst>
                                  <p:childTnLst>
                                    <p:set>
                                      <p:cBhvr>
                                        <p:cTn id="53" dur="1" fill="hold">
                                          <p:stCondLst>
                                            <p:cond delay="0"/>
                                          </p:stCondLst>
                                        </p:cTn>
                                        <p:tgtEl>
                                          <p:spTgt spid="70"/>
                                        </p:tgtEl>
                                        <p:attrNameLst>
                                          <p:attrName>style.visibility</p:attrName>
                                        </p:attrNameLst>
                                      </p:cBhvr>
                                      <p:to>
                                        <p:strVal val="visible"/>
                                      </p:to>
                                    </p:set>
                                    <p:animEffect transition="in" filter="wheel(1)">
                                      <p:cBhvr>
                                        <p:cTn id="54" dur="400"/>
                                        <p:tgtEl>
                                          <p:spTgt spid="70"/>
                                        </p:tgtEl>
                                      </p:cBhvr>
                                    </p:animEffect>
                                  </p:childTnLst>
                                </p:cTn>
                              </p:par>
                            </p:childTnLst>
                          </p:cTn>
                        </p:par>
                        <p:par>
                          <p:cTn id="55" fill="hold">
                            <p:stCondLst>
                              <p:cond delay="4500"/>
                            </p:stCondLst>
                            <p:childTnLst>
                              <p:par>
                                <p:cTn id="56" presetID="22" presetClass="entr" presetSubtype="8" fill="hold" grpId="0" nodeType="after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wipe(left)">
                                      <p:cBhvr>
                                        <p:cTn id="58" dur="500"/>
                                        <p:tgtEl>
                                          <p:spTgt spid="71"/>
                                        </p:tgtEl>
                                      </p:cBhvr>
                                    </p:animEffect>
                                  </p:childTnLst>
                                </p:cTn>
                              </p:par>
                            </p:childTnLst>
                          </p:cTn>
                        </p:par>
                        <p:par>
                          <p:cTn id="59" fill="hold">
                            <p:stCondLst>
                              <p:cond delay="5000"/>
                            </p:stCondLst>
                            <p:childTnLst>
                              <p:par>
                                <p:cTn id="60" presetID="22" presetClass="entr" presetSubtype="1" fill="hold" grpId="0" nodeType="afterEffect">
                                  <p:stCondLst>
                                    <p:cond delay="0"/>
                                  </p:stCondLst>
                                  <p:childTnLst>
                                    <p:set>
                                      <p:cBhvr>
                                        <p:cTn id="61" dur="1" fill="hold">
                                          <p:stCondLst>
                                            <p:cond delay="0"/>
                                          </p:stCondLst>
                                        </p:cTn>
                                        <p:tgtEl>
                                          <p:spTgt spid="72"/>
                                        </p:tgtEl>
                                        <p:attrNameLst>
                                          <p:attrName>style.visibility</p:attrName>
                                        </p:attrNameLst>
                                      </p:cBhvr>
                                      <p:to>
                                        <p:strVal val="visible"/>
                                      </p:to>
                                    </p:set>
                                    <p:animEffect transition="in" filter="wipe(up)">
                                      <p:cBhvr>
                                        <p:cTn id="62" dur="500"/>
                                        <p:tgtEl>
                                          <p:spTgt spid="72"/>
                                        </p:tgtEl>
                                      </p:cBhvr>
                                    </p:animEffect>
                                  </p:childTnLst>
                                </p:cTn>
                              </p:par>
                            </p:childTnLst>
                          </p:cTn>
                        </p:par>
                        <p:par>
                          <p:cTn id="63" fill="hold">
                            <p:stCondLst>
                              <p:cond delay="5500"/>
                            </p:stCondLst>
                            <p:childTnLst>
                              <p:par>
                                <p:cTn id="64" presetID="10" presetClass="entr" presetSubtype="0" fill="hold" grpId="0" nodeType="afterEffect">
                                  <p:stCondLst>
                                    <p:cond delay="0"/>
                                  </p:stCondLst>
                                  <p:childTnLst>
                                    <p:set>
                                      <p:cBhvr>
                                        <p:cTn id="65" dur="1" fill="hold">
                                          <p:stCondLst>
                                            <p:cond delay="0"/>
                                          </p:stCondLst>
                                        </p:cTn>
                                        <p:tgtEl>
                                          <p:spTgt spid="75"/>
                                        </p:tgtEl>
                                        <p:attrNameLst>
                                          <p:attrName>style.visibility</p:attrName>
                                        </p:attrNameLst>
                                      </p:cBhvr>
                                      <p:to>
                                        <p:strVal val="visible"/>
                                      </p:to>
                                    </p:set>
                                    <p:animEffect transition="in" filter="fade">
                                      <p:cBhvr>
                                        <p:cTn id="66" dur="125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p:bldP spid="60" grpId="0"/>
      <p:bldP spid="61" grpId="0" animBg="1"/>
      <p:bldP spid="62" grpId="0"/>
      <p:bldP spid="63" grpId="0"/>
      <p:bldP spid="64" grpId="0" animBg="1"/>
      <p:bldP spid="65" grpId="0"/>
      <p:bldP spid="66" grpId="0"/>
      <p:bldP spid="67" grpId="0" animBg="1"/>
      <p:bldP spid="68" grpId="0"/>
      <p:bldP spid="69" grpId="0"/>
      <p:bldP spid="70" grpId="0" animBg="1"/>
      <p:bldP spid="71" grpId="0"/>
      <p:bldP spid="72" grpId="0"/>
      <p:bldP spid="7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a:off x="-32084" y="2826234"/>
            <a:ext cx="12240125" cy="1866148"/>
          </a:xfrm>
          <a:custGeom>
            <a:avLst/>
            <a:gdLst>
              <a:gd name="connsiteX0" fmla="*/ 0 w 12721389"/>
              <a:gd name="connsiteY0" fmla="*/ 532365 h 1078137"/>
              <a:gd name="connsiteX1" fmla="*/ 3593431 w 12721389"/>
              <a:gd name="connsiteY1" fmla="*/ 51102 h 1078137"/>
              <a:gd name="connsiteX2" fmla="*/ 7908758 w 12721389"/>
              <a:gd name="connsiteY2" fmla="*/ 1077797 h 1078137"/>
              <a:gd name="connsiteX3" fmla="*/ 11774905 w 12721389"/>
              <a:gd name="connsiteY3" fmla="*/ 163397 h 1078137"/>
              <a:gd name="connsiteX4" fmla="*/ 12721389 w 12721389"/>
              <a:gd name="connsiteY4" fmla="*/ 35060 h 1078137"/>
              <a:gd name="connsiteX0-1" fmla="*/ 0 w 12721389"/>
              <a:gd name="connsiteY0-2" fmla="*/ 532365 h 1078137"/>
              <a:gd name="connsiteX1-3" fmla="*/ 3593431 w 12721389"/>
              <a:gd name="connsiteY1-4" fmla="*/ 51102 h 1078137"/>
              <a:gd name="connsiteX2-5" fmla="*/ 7908758 w 12721389"/>
              <a:gd name="connsiteY2-6" fmla="*/ 1077797 h 1078137"/>
              <a:gd name="connsiteX3-7" fmla="*/ 11774905 w 12721389"/>
              <a:gd name="connsiteY3-8" fmla="*/ 163397 h 1078137"/>
              <a:gd name="connsiteX4-9" fmla="*/ 12721389 w 12721389"/>
              <a:gd name="connsiteY4-10" fmla="*/ 35060 h 1078137"/>
              <a:gd name="connsiteX0-11" fmla="*/ 0 w 12721389"/>
              <a:gd name="connsiteY0-12" fmla="*/ 503854 h 1049626"/>
              <a:gd name="connsiteX1-13" fmla="*/ 3593431 w 12721389"/>
              <a:gd name="connsiteY1-14" fmla="*/ 22591 h 1049626"/>
              <a:gd name="connsiteX2-15" fmla="*/ 7908758 w 12721389"/>
              <a:gd name="connsiteY2-16" fmla="*/ 1049286 h 1049626"/>
              <a:gd name="connsiteX3-17" fmla="*/ 11774905 w 12721389"/>
              <a:gd name="connsiteY3-18" fmla="*/ 134886 h 1049626"/>
              <a:gd name="connsiteX4-19" fmla="*/ 12721389 w 12721389"/>
              <a:gd name="connsiteY4-20" fmla="*/ 6549 h 1049626"/>
              <a:gd name="connsiteX0-21" fmla="*/ 0 w 12368463"/>
              <a:gd name="connsiteY0-22" fmla="*/ 498433 h 1044197"/>
              <a:gd name="connsiteX1-23" fmla="*/ 3593431 w 12368463"/>
              <a:gd name="connsiteY1-24" fmla="*/ 17170 h 1044197"/>
              <a:gd name="connsiteX2-25" fmla="*/ 7908758 w 12368463"/>
              <a:gd name="connsiteY2-26" fmla="*/ 1043865 h 1044197"/>
              <a:gd name="connsiteX3-27" fmla="*/ 11774905 w 12368463"/>
              <a:gd name="connsiteY3-28" fmla="*/ 129465 h 1044197"/>
              <a:gd name="connsiteX4-29" fmla="*/ 12368463 w 12368463"/>
              <a:gd name="connsiteY4-30" fmla="*/ 113423 h 1044197"/>
              <a:gd name="connsiteX0-31" fmla="*/ 0 w 12368463"/>
              <a:gd name="connsiteY0-32" fmla="*/ 498433 h 1044197"/>
              <a:gd name="connsiteX1-33" fmla="*/ 3593431 w 12368463"/>
              <a:gd name="connsiteY1-34" fmla="*/ 17170 h 1044197"/>
              <a:gd name="connsiteX2-35" fmla="*/ 7908758 w 12368463"/>
              <a:gd name="connsiteY2-36" fmla="*/ 1043865 h 1044197"/>
              <a:gd name="connsiteX3-37" fmla="*/ 11774905 w 12368463"/>
              <a:gd name="connsiteY3-38" fmla="*/ 129465 h 1044197"/>
              <a:gd name="connsiteX4-39" fmla="*/ 12368463 w 12368463"/>
              <a:gd name="connsiteY4-40" fmla="*/ 113423 h 1044197"/>
              <a:gd name="connsiteX0-41" fmla="*/ 0 w 12368463"/>
              <a:gd name="connsiteY0-42" fmla="*/ 498433 h 1045860"/>
              <a:gd name="connsiteX1-43" fmla="*/ 3593431 w 12368463"/>
              <a:gd name="connsiteY1-44" fmla="*/ 17170 h 1045860"/>
              <a:gd name="connsiteX2-45" fmla="*/ 7908758 w 12368463"/>
              <a:gd name="connsiteY2-46" fmla="*/ 1043865 h 1045860"/>
              <a:gd name="connsiteX3-47" fmla="*/ 11357810 w 12368463"/>
              <a:gd name="connsiteY3-48" fmla="*/ 273844 h 1045860"/>
              <a:gd name="connsiteX4-49" fmla="*/ 12368463 w 12368463"/>
              <a:gd name="connsiteY4-50" fmla="*/ 113423 h 1045860"/>
              <a:gd name="connsiteX0-51" fmla="*/ 0 w 12368463"/>
              <a:gd name="connsiteY0-52" fmla="*/ 503294 h 1146765"/>
              <a:gd name="connsiteX1-53" fmla="*/ 3593431 w 12368463"/>
              <a:gd name="connsiteY1-54" fmla="*/ 22031 h 1146765"/>
              <a:gd name="connsiteX2-55" fmla="*/ 8855242 w 12368463"/>
              <a:gd name="connsiteY2-56" fmla="*/ 1144979 h 1146765"/>
              <a:gd name="connsiteX3-57" fmla="*/ 11357810 w 12368463"/>
              <a:gd name="connsiteY3-58" fmla="*/ 278705 h 1146765"/>
              <a:gd name="connsiteX4-59" fmla="*/ 12368463 w 12368463"/>
              <a:gd name="connsiteY4-60" fmla="*/ 118284 h 1146765"/>
              <a:gd name="connsiteX0-61" fmla="*/ 0 w 12368463"/>
              <a:gd name="connsiteY0-62" fmla="*/ 503294 h 1157827"/>
              <a:gd name="connsiteX1-63" fmla="*/ 3593431 w 12368463"/>
              <a:gd name="connsiteY1-64" fmla="*/ 22031 h 1157827"/>
              <a:gd name="connsiteX2-65" fmla="*/ 8855242 w 12368463"/>
              <a:gd name="connsiteY2-66" fmla="*/ 1144979 h 1157827"/>
              <a:gd name="connsiteX3-67" fmla="*/ 11357810 w 12368463"/>
              <a:gd name="connsiteY3-68" fmla="*/ 599547 h 1157827"/>
              <a:gd name="connsiteX4-69" fmla="*/ 12368463 w 12368463"/>
              <a:gd name="connsiteY4-70" fmla="*/ 118284 h 1157827"/>
              <a:gd name="connsiteX0-71" fmla="*/ 0 w 12368463"/>
              <a:gd name="connsiteY0-72" fmla="*/ 503294 h 1161527"/>
              <a:gd name="connsiteX1-73" fmla="*/ 3593431 w 12368463"/>
              <a:gd name="connsiteY1-74" fmla="*/ 22031 h 1161527"/>
              <a:gd name="connsiteX2-75" fmla="*/ 8855242 w 12368463"/>
              <a:gd name="connsiteY2-76" fmla="*/ 1144979 h 1161527"/>
              <a:gd name="connsiteX3-77" fmla="*/ 11357810 w 12368463"/>
              <a:gd name="connsiteY3-78" fmla="*/ 599547 h 1161527"/>
              <a:gd name="connsiteX4-79" fmla="*/ 12368463 w 12368463"/>
              <a:gd name="connsiteY4-80" fmla="*/ 118284 h 1161527"/>
              <a:gd name="connsiteX0-81" fmla="*/ 0 w 12609094"/>
              <a:gd name="connsiteY0-82" fmla="*/ 503294 h 1157530"/>
              <a:gd name="connsiteX1-83" fmla="*/ 3593431 w 12609094"/>
              <a:gd name="connsiteY1-84" fmla="*/ 22031 h 1157530"/>
              <a:gd name="connsiteX2-85" fmla="*/ 8855242 w 12609094"/>
              <a:gd name="connsiteY2-86" fmla="*/ 1144979 h 1157530"/>
              <a:gd name="connsiteX3-87" fmla="*/ 11357810 w 12609094"/>
              <a:gd name="connsiteY3-88" fmla="*/ 599547 h 1157530"/>
              <a:gd name="connsiteX4-89" fmla="*/ 12609094 w 12609094"/>
              <a:gd name="connsiteY4-90" fmla="*/ 198494 h 1157530"/>
              <a:gd name="connsiteX0-91" fmla="*/ 0 w 12609094"/>
              <a:gd name="connsiteY0-92" fmla="*/ 503294 h 1157530"/>
              <a:gd name="connsiteX1-93" fmla="*/ 3593431 w 12609094"/>
              <a:gd name="connsiteY1-94" fmla="*/ 22031 h 1157530"/>
              <a:gd name="connsiteX2-95" fmla="*/ 8855242 w 12609094"/>
              <a:gd name="connsiteY2-96" fmla="*/ 1144979 h 1157530"/>
              <a:gd name="connsiteX3-97" fmla="*/ 11357810 w 12609094"/>
              <a:gd name="connsiteY3-98" fmla="*/ 599547 h 1157530"/>
              <a:gd name="connsiteX4-99" fmla="*/ 12609094 w 12609094"/>
              <a:gd name="connsiteY4-100" fmla="*/ 198494 h 1157530"/>
              <a:gd name="connsiteX0-101" fmla="*/ 0 w 12609094"/>
              <a:gd name="connsiteY0-102" fmla="*/ 503294 h 1157530"/>
              <a:gd name="connsiteX1-103" fmla="*/ 3593431 w 12609094"/>
              <a:gd name="connsiteY1-104" fmla="*/ 22031 h 1157530"/>
              <a:gd name="connsiteX2-105" fmla="*/ 8678779 w 12609094"/>
              <a:gd name="connsiteY2-106" fmla="*/ 1144979 h 1157530"/>
              <a:gd name="connsiteX3-107" fmla="*/ 11357810 w 12609094"/>
              <a:gd name="connsiteY3-108" fmla="*/ 599547 h 1157530"/>
              <a:gd name="connsiteX4-109" fmla="*/ 12609094 w 12609094"/>
              <a:gd name="connsiteY4-110" fmla="*/ 198494 h 1157530"/>
              <a:gd name="connsiteX0-111" fmla="*/ 0 w 12609094"/>
              <a:gd name="connsiteY0-112" fmla="*/ 503294 h 1145790"/>
              <a:gd name="connsiteX1-113" fmla="*/ 3593431 w 12609094"/>
              <a:gd name="connsiteY1-114" fmla="*/ 22031 h 1145790"/>
              <a:gd name="connsiteX2-115" fmla="*/ 8678779 w 12609094"/>
              <a:gd name="connsiteY2-116" fmla="*/ 1144979 h 1145790"/>
              <a:gd name="connsiteX3-117" fmla="*/ 12609094 w 12609094"/>
              <a:gd name="connsiteY3-118" fmla="*/ 198494 h 1145790"/>
              <a:gd name="connsiteX0-119" fmla="*/ 0 w 12609094"/>
              <a:gd name="connsiteY0-120" fmla="*/ 458098 h 1100219"/>
              <a:gd name="connsiteX1-121" fmla="*/ 4010526 w 12609094"/>
              <a:gd name="connsiteY1-122" fmla="*/ 24961 h 1100219"/>
              <a:gd name="connsiteX2-123" fmla="*/ 8678779 w 12609094"/>
              <a:gd name="connsiteY2-124" fmla="*/ 1099783 h 1100219"/>
              <a:gd name="connsiteX3-125" fmla="*/ 12609094 w 12609094"/>
              <a:gd name="connsiteY3-126" fmla="*/ 153298 h 1100219"/>
              <a:gd name="connsiteX0-127" fmla="*/ 0 w 12609094"/>
              <a:gd name="connsiteY0-128" fmla="*/ 459006 h 1117160"/>
              <a:gd name="connsiteX1-129" fmla="*/ 4010526 w 12609094"/>
              <a:gd name="connsiteY1-130" fmla="*/ 25869 h 1117160"/>
              <a:gd name="connsiteX2-131" fmla="*/ 8999621 w 12609094"/>
              <a:gd name="connsiteY2-132" fmla="*/ 1116733 h 1117160"/>
              <a:gd name="connsiteX3-133" fmla="*/ 12609094 w 12609094"/>
              <a:gd name="connsiteY3-134" fmla="*/ 154206 h 1117160"/>
              <a:gd name="connsiteX0-135" fmla="*/ 0 w 12288251"/>
              <a:gd name="connsiteY0-136" fmla="*/ 459006 h 1118949"/>
              <a:gd name="connsiteX1-137" fmla="*/ 4010526 w 12288251"/>
              <a:gd name="connsiteY1-138" fmla="*/ 25869 h 1118949"/>
              <a:gd name="connsiteX2-139" fmla="*/ 8999621 w 12288251"/>
              <a:gd name="connsiteY2-140" fmla="*/ 1116733 h 1118949"/>
              <a:gd name="connsiteX3-141" fmla="*/ 12288251 w 12288251"/>
              <a:gd name="connsiteY3-142" fmla="*/ 298585 h 1118949"/>
              <a:gd name="connsiteX0-143" fmla="*/ 0 w 12288251"/>
              <a:gd name="connsiteY0-144" fmla="*/ 459006 h 1119678"/>
              <a:gd name="connsiteX1-145" fmla="*/ 4010526 w 12288251"/>
              <a:gd name="connsiteY1-146" fmla="*/ 25869 h 1119678"/>
              <a:gd name="connsiteX2-147" fmla="*/ 8999621 w 12288251"/>
              <a:gd name="connsiteY2-148" fmla="*/ 1116733 h 1119678"/>
              <a:gd name="connsiteX3-149" fmla="*/ 12288251 w 12288251"/>
              <a:gd name="connsiteY3-150" fmla="*/ 298585 h 1119678"/>
              <a:gd name="connsiteX0-151" fmla="*/ 0 w 12336378"/>
              <a:gd name="connsiteY0-152" fmla="*/ 459006 h 1119678"/>
              <a:gd name="connsiteX1-153" fmla="*/ 4010526 w 12336378"/>
              <a:gd name="connsiteY1-154" fmla="*/ 25869 h 1119678"/>
              <a:gd name="connsiteX2-155" fmla="*/ 8999621 w 12336378"/>
              <a:gd name="connsiteY2-156" fmla="*/ 1116733 h 1119678"/>
              <a:gd name="connsiteX3-157" fmla="*/ 12336378 w 12336378"/>
              <a:gd name="connsiteY3-158" fmla="*/ 298585 h 1119678"/>
              <a:gd name="connsiteX0-159" fmla="*/ 0 w 12336378"/>
              <a:gd name="connsiteY0-160" fmla="*/ 459006 h 1119864"/>
              <a:gd name="connsiteX1-161" fmla="*/ 4010526 w 12336378"/>
              <a:gd name="connsiteY1-162" fmla="*/ 25869 h 1119864"/>
              <a:gd name="connsiteX2-163" fmla="*/ 8999621 w 12336378"/>
              <a:gd name="connsiteY2-164" fmla="*/ 1116733 h 1119864"/>
              <a:gd name="connsiteX3-165" fmla="*/ 12336378 w 12336378"/>
              <a:gd name="connsiteY3-166" fmla="*/ 298585 h 1119864"/>
              <a:gd name="connsiteX0-167" fmla="*/ 0 w 12336378"/>
              <a:gd name="connsiteY0-168" fmla="*/ 459920 h 1136723"/>
              <a:gd name="connsiteX1-169" fmla="*/ 4010526 w 12336378"/>
              <a:gd name="connsiteY1-170" fmla="*/ 26783 h 1136723"/>
              <a:gd name="connsiteX2-171" fmla="*/ 9160042 w 12336378"/>
              <a:gd name="connsiteY2-172" fmla="*/ 1133689 h 1136723"/>
              <a:gd name="connsiteX3-173" fmla="*/ 12336378 w 12336378"/>
              <a:gd name="connsiteY3-174" fmla="*/ 299499 h 1136723"/>
              <a:gd name="connsiteX0-175" fmla="*/ 0 w 12336378"/>
              <a:gd name="connsiteY0-176" fmla="*/ 489883 h 1167372"/>
              <a:gd name="connsiteX1-177" fmla="*/ 3930315 w 12336378"/>
              <a:gd name="connsiteY1-178" fmla="*/ 24662 h 1167372"/>
              <a:gd name="connsiteX2-179" fmla="*/ 9160042 w 12336378"/>
              <a:gd name="connsiteY2-180" fmla="*/ 1163652 h 1167372"/>
              <a:gd name="connsiteX3-181" fmla="*/ 12336378 w 12336378"/>
              <a:gd name="connsiteY3-182" fmla="*/ 329462 h 1167372"/>
              <a:gd name="connsiteX0-183" fmla="*/ 0 w 12336378"/>
              <a:gd name="connsiteY0-184" fmla="*/ 489883 h 1167372"/>
              <a:gd name="connsiteX1-185" fmla="*/ 3930315 w 12336378"/>
              <a:gd name="connsiteY1-186" fmla="*/ 24662 h 1167372"/>
              <a:gd name="connsiteX2-187" fmla="*/ 9160042 w 12336378"/>
              <a:gd name="connsiteY2-188" fmla="*/ 1163652 h 1167372"/>
              <a:gd name="connsiteX3-189" fmla="*/ 12336378 w 12336378"/>
              <a:gd name="connsiteY3-190" fmla="*/ 329462 h 1167372"/>
              <a:gd name="connsiteX0-191" fmla="*/ 0 w 12336378"/>
              <a:gd name="connsiteY0-192" fmla="*/ 489883 h 1166384"/>
              <a:gd name="connsiteX1-193" fmla="*/ 3930315 w 12336378"/>
              <a:gd name="connsiteY1-194" fmla="*/ 24662 h 1166384"/>
              <a:gd name="connsiteX2-195" fmla="*/ 9160042 w 12336378"/>
              <a:gd name="connsiteY2-196" fmla="*/ 1163652 h 1166384"/>
              <a:gd name="connsiteX3-197" fmla="*/ 12336378 w 12336378"/>
              <a:gd name="connsiteY3-198" fmla="*/ 329462 h 1166384"/>
              <a:gd name="connsiteX0-199" fmla="*/ 0 w 12256167"/>
              <a:gd name="connsiteY0-200" fmla="*/ 489883 h 1168885"/>
              <a:gd name="connsiteX1-201" fmla="*/ 3930315 w 12256167"/>
              <a:gd name="connsiteY1-202" fmla="*/ 24662 h 1168885"/>
              <a:gd name="connsiteX2-203" fmla="*/ 9160042 w 12256167"/>
              <a:gd name="connsiteY2-204" fmla="*/ 1163652 h 1168885"/>
              <a:gd name="connsiteX3-205" fmla="*/ 12256167 w 12256167"/>
              <a:gd name="connsiteY3-206" fmla="*/ 425715 h 1168885"/>
              <a:gd name="connsiteX0-207" fmla="*/ 0 w 12240125"/>
              <a:gd name="connsiteY0-208" fmla="*/ 238646 h 1254532"/>
              <a:gd name="connsiteX1-209" fmla="*/ 3914273 w 12240125"/>
              <a:gd name="connsiteY1-210" fmla="*/ 110309 h 1254532"/>
              <a:gd name="connsiteX2-211" fmla="*/ 9144000 w 12240125"/>
              <a:gd name="connsiteY2-212" fmla="*/ 1249299 h 1254532"/>
              <a:gd name="connsiteX3-213" fmla="*/ 12240125 w 12240125"/>
              <a:gd name="connsiteY3-214" fmla="*/ 511362 h 1254532"/>
              <a:gd name="connsiteX0-215" fmla="*/ 0 w 12240125"/>
              <a:gd name="connsiteY0-216" fmla="*/ 259219 h 1275890"/>
              <a:gd name="connsiteX1-217" fmla="*/ 3978441 w 12240125"/>
              <a:gd name="connsiteY1-218" fmla="*/ 98798 h 1275890"/>
              <a:gd name="connsiteX2-219" fmla="*/ 9144000 w 12240125"/>
              <a:gd name="connsiteY2-220" fmla="*/ 1269872 h 1275890"/>
              <a:gd name="connsiteX3-221" fmla="*/ 12240125 w 12240125"/>
              <a:gd name="connsiteY3-222" fmla="*/ 531935 h 1275890"/>
              <a:gd name="connsiteX0-223" fmla="*/ 0 w 12240125"/>
              <a:gd name="connsiteY0-224" fmla="*/ 259219 h 1271902"/>
              <a:gd name="connsiteX1-225" fmla="*/ 3978441 w 12240125"/>
              <a:gd name="connsiteY1-226" fmla="*/ 98798 h 1271902"/>
              <a:gd name="connsiteX2-227" fmla="*/ 9144000 w 12240125"/>
              <a:gd name="connsiteY2-228" fmla="*/ 1269872 h 1271902"/>
              <a:gd name="connsiteX3-229" fmla="*/ 12240125 w 12240125"/>
              <a:gd name="connsiteY3-230" fmla="*/ 531935 h 1271902"/>
              <a:gd name="connsiteX0-231" fmla="*/ 0 w 12240125"/>
              <a:gd name="connsiteY0-232" fmla="*/ 259219 h 1271902"/>
              <a:gd name="connsiteX1-233" fmla="*/ 3978441 w 12240125"/>
              <a:gd name="connsiteY1-234" fmla="*/ 98798 h 1271902"/>
              <a:gd name="connsiteX2-235" fmla="*/ 8999621 w 12240125"/>
              <a:gd name="connsiteY2-236" fmla="*/ 1269872 h 1271902"/>
              <a:gd name="connsiteX3-237" fmla="*/ 12240125 w 12240125"/>
              <a:gd name="connsiteY3-238" fmla="*/ 531935 h 1271902"/>
            </a:gdLst>
            <a:ahLst/>
            <a:cxnLst>
              <a:cxn ang="0">
                <a:pos x="connsiteX0-1" y="connsiteY0-2"/>
              </a:cxn>
              <a:cxn ang="0">
                <a:pos x="connsiteX1-3" y="connsiteY1-4"/>
              </a:cxn>
              <a:cxn ang="0">
                <a:pos x="connsiteX2-5" y="connsiteY2-6"/>
              </a:cxn>
              <a:cxn ang="0">
                <a:pos x="connsiteX3-7" y="connsiteY3-8"/>
              </a:cxn>
            </a:cxnLst>
            <a:rect l="l" t="t" r="r" b="b"/>
            <a:pathLst>
              <a:path w="12240125" h="1271902">
                <a:moveTo>
                  <a:pt x="0" y="259219"/>
                </a:moveTo>
                <a:cubicBezTo>
                  <a:pt x="1137652" y="-26865"/>
                  <a:pt x="2478504" y="-69644"/>
                  <a:pt x="3978441" y="98798"/>
                </a:cubicBezTo>
                <a:cubicBezTo>
                  <a:pt x="5478378" y="267240"/>
                  <a:pt x="7606632" y="1229768"/>
                  <a:pt x="8999621" y="1269872"/>
                </a:cubicBezTo>
                <a:cubicBezTo>
                  <a:pt x="10392610" y="1309976"/>
                  <a:pt x="11902573" y="745162"/>
                  <a:pt x="12240125" y="531935"/>
                </a:cubicBezTo>
              </a:path>
            </a:pathLst>
          </a:custGeom>
          <a:noFill/>
          <a:ln w="9525">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768995" y="3140968"/>
            <a:ext cx="2518638" cy="968983"/>
          </a:xfrm>
          <a:prstGeom prst="rect">
            <a:avLst/>
          </a:prstGeom>
        </p:spPr>
        <p:txBody>
          <a:bodyPr wrap="none">
            <a:spAutoFit/>
          </a:bodyPr>
          <a:lstStyle/>
          <a:p>
            <a:pPr algn="ctr">
              <a:lnSpc>
                <a:spcPct val="130000"/>
              </a:lnSpc>
              <a:spcAft>
                <a:spcPts val="0"/>
              </a:spcAft>
              <a:defRPr/>
            </a:pPr>
            <a:r>
              <a:rPr lang="en-US" altLang="zh-CN" sz="1600" kern="100" dirty="0" smtClean="0">
                <a:solidFill>
                  <a:srgbClr val="3CCCC7"/>
                </a:solidFill>
                <a:latin typeface="Impact MT Std" pitchFamily="34" charset="0"/>
                <a:ea typeface="微软雅黑" panose="020B0503020204020204" pitchFamily="34" charset="-122"/>
                <a:cs typeface="Times New Roman" panose="02020603050405020304" pitchFamily="18" charset="0"/>
              </a:rPr>
              <a:t>2019</a:t>
            </a:r>
            <a:r>
              <a:rPr lang="zh-CN" altLang="en-US" sz="1600" kern="100" dirty="0" smtClean="0">
                <a:solidFill>
                  <a:srgbClr val="3CCCC7"/>
                </a:solidFill>
                <a:latin typeface="Impact MT Std" pitchFamily="34" charset="0"/>
                <a:ea typeface="微软雅黑" panose="020B0503020204020204" pitchFamily="34" charset="-122"/>
                <a:cs typeface="Times New Roman" panose="02020603050405020304" pitchFamily="18" charset="0"/>
              </a:rPr>
              <a:t>，</a:t>
            </a:r>
            <a:r>
              <a:rPr lang="en-US" altLang="zh-CN" sz="1600" kern="100" dirty="0" smtClean="0">
                <a:solidFill>
                  <a:srgbClr val="3CCCC7"/>
                </a:solidFill>
                <a:latin typeface="Impact MT Std" pitchFamily="34" charset="0"/>
                <a:ea typeface="微软雅黑" panose="020B0503020204020204" pitchFamily="34" charset="-122"/>
                <a:cs typeface="Times New Roman" panose="02020603050405020304" pitchFamily="18" charset="0"/>
              </a:rPr>
              <a:t>8</a:t>
            </a:r>
            <a:endParaRPr lang="en-US" altLang="zh-CN" sz="1600" kern="100" dirty="0">
              <a:solidFill>
                <a:srgbClr val="3CCCC7"/>
              </a:solidFill>
              <a:latin typeface="Impact MT Std" pitchFamily="34" charset="0"/>
              <a:ea typeface="微软雅黑" panose="020B0503020204020204" pitchFamily="34" charset="-122"/>
              <a:cs typeface="Times New Roman" panose="02020603050405020304" pitchFamily="18" charset="0"/>
            </a:endParaRPr>
          </a:p>
          <a:p>
            <a:pPr algn="ctr">
              <a:spcBef>
                <a:spcPct val="0"/>
              </a:spcBef>
              <a:buFont typeface="Arial" panose="020B0604020202020204" pitchFamily="34" charset="0"/>
              <a:buNone/>
            </a:pPr>
            <a:r>
              <a:rPr lang="zh-CN" altLang="en-US"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完成</a:t>
            </a:r>
            <a:r>
              <a:rPr lang="en-US" altLang="zh-CN"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100</a:t>
            </a:r>
            <a:r>
              <a:rPr lang="zh-CN" altLang="en-US"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万盈利目标</a:t>
            </a:r>
            <a:endPar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endParaRPr>
          </a:p>
          <a:p>
            <a:pPr algn="ctr">
              <a:spcBef>
                <a:spcPts val="500"/>
              </a:spcBef>
              <a:spcAft>
                <a:spcPts val="0"/>
              </a:spcAft>
              <a:defRPr/>
            </a:pPr>
            <a:r>
              <a:rPr lang="zh-CN" altLang="en-US" sz="1400" kern="100" dirty="0" smtClean="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先让自己的公司是可以赚钱的</a:t>
            </a:r>
            <a:endPar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endParaRPr>
          </a:p>
        </p:txBody>
      </p:sp>
      <p:sp>
        <p:nvSpPr>
          <p:cNvPr id="20" name="矩形 19"/>
          <p:cNvSpPr/>
          <p:nvPr/>
        </p:nvSpPr>
        <p:spPr>
          <a:xfrm>
            <a:off x="3194206" y="3435947"/>
            <a:ext cx="2339102" cy="968983"/>
          </a:xfrm>
          <a:prstGeom prst="rect">
            <a:avLst/>
          </a:prstGeom>
        </p:spPr>
        <p:txBody>
          <a:bodyPr wrap="none">
            <a:spAutoFit/>
          </a:bodyPr>
          <a:lstStyle/>
          <a:p>
            <a:pPr algn="ctr">
              <a:lnSpc>
                <a:spcPct val="130000"/>
              </a:lnSpc>
              <a:spcAft>
                <a:spcPts val="0"/>
              </a:spcAft>
              <a:defRPr/>
            </a:pPr>
            <a:r>
              <a:rPr lang="en-US" altLang="zh-CN" sz="1600" kern="100" dirty="0" smtClean="0">
                <a:solidFill>
                  <a:srgbClr val="3CCCC7"/>
                </a:solidFill>
                <a:latin typeface="Impact MT Std" pitchFamily="34" charset="0"/>
                <a:ea typeface="微软雅黑" panose="020B0503020204020204" pitchFamily="34" charset="-122"/>
                <a:cs typeface="Times New Roman" panose="02020603050405020304" pitchFamily="18" charset="0"/>
              </a:rPr>
              <a:t>2020 12</a:t>
            </a:r>
            <a:endParaRPr lang="en-US" altLang="zh-CN" sz="1600" kern="100" dirty="0">
              <a:solidFill>
                <a:srgbClr val="3CCCC7"/>
              </a:solidFill>
              <a:latin typeface="Impact MT Std" pitchFamily="34" charset="0"/>
              <a:ea typeface="微软雅黑" panose="020B0503020204020204" pitchFamily="34" charset="-122"/>
              <a:cs typeface="Times New Roman" panose="02020603050405020304" pitchFamily="18" charset="0"/>
            </a:endParaRPr>
          </a:p>
          <a:p>
            <a:pPr algn="ctr">
              <a:spcBef>
                <a:spcPct val="0"/>
              </a:spcBef>
              <a:buFont typeface="Arial" panose="020B0604020202020204" pitchFamily="34" charset="0"/>
              <a:buNone/>
            </a:pPr>
            <a:r>
              <a:rPr lang="zh-CN" altLang="en-US"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开设</a:t>
            </a:r>
            <a:r>
              <a:rPr lang="en-US" altLang="zh-CN"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5</a:t>
            </a:r>
            <a:r>
              <a:rPr lang="zh-CN" altLang="en-US"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家云易创软件</a:t>
            </a:r>
          </a:p>
          <a:p>
            <a:pPr algn="ctr">
              <a:spcBef>
                <a:spcPts val="500"/>
              </a:spcBef>
              <a:spcAft>
                <a:spcPts val="0"/>
              </a:spcAft>
              <a:defRPr/>
            </a:pPr>
            <a:r>
              <a:rPr lang="zh-CN" altLang="en-US" sz="1400" kern="100" dirty="0" smtClean="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大家也可以试一下这样赚钱</a:t>
            </a:r>
            <a:endPar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endParaRPr>
          </a:p>
        </p:txBody>
      </p:sp>
      <p:sp>
        <p:nvSpPr>
          <p:cNvPr id="21" name="矩形 20"/>
          <p:cNvSpPr/>
          <p:nvPr/>
        </p:nvSpPr>
        <p:spPr>
          <a:xfrm>
            <a:off x="5575477" y="4268685"/>
            <a:ext cx="1620957" cy="968983"/>
          </a:xfrm>
          <a:prstGeom prst="rect">
            <a:avLst/>
          </a:prstGeom>
        </p:spPr>
        <p:txBody>
          <a:bodyPr wrap="none">
            <a:spAutoFit/>
          </a:bodyPr>
          <a:lstStyle/>
          <a:p>
            <a:pPr algn="ctr">
              <a:lnSpc>
                <a:spcPct val="130000"/>
              </a:lnSpc>
              <a:spcAft>
                <a:spcPts val="0"/>
              </a:spcAft>
              <a:defRPr/>
            </a:pPr>
            <a:r>
              <a:rPr lang="en-US" altLang="zh-CN" sz="1600" kern="100" dirty="0" smtClean="0">
                <a:solidFill>
                  <a:srgbClr val="3CCCC7"/>
                </a:solidFill>
                <a:latin typeface="Impact MT Std" pitchFamily="34" charset="0"/>
                <a:ea typeface="微软雅黑" panose="020B0503020204020204" pitchFamily="34" charset="-122"/>
                <a:cs typeface="Times New Roman" panose="02020603050405020304" pitchFamily="18" charset="0"/>
              </a:rPr>
              <a:t>2021</a:t>
            </a:r>
            <a:endParaRPr lang="en-US" altLang="zh-CN" sz="1600" kern="100" dirty="0">
              <a:solidFill>
                <a:srgbClr val="3CCCC7"/>
              </a:solidFill>
              <a:latin typeface="Impact MT Std" pitchFamily="34" charset="0"/>
              <a:ea typeface="微软雅黑" panose="020B0503020204020204" pitchFamily="34" charset="-122"/>
              <a:cs typeface="Times New Roman" panose="02020603050405020304" pitchFamily="18" charset="0"/>
            </a:endParaRPr>
          </a:p>
          <a:p>
            <a:pPr algn="ctr">
              <a:spcBef>
                <a:spcPct val="0"/>
              </a:spcBef>
              <a:buFont typeface="Arial" panose="020B0604020202020204" pitchFamily="34" charset="0"/>
              <a:buNone/>
            </a:pPr>
            <a:r>
              <a:rPr lang="zh-CN" altLang="en-US"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众包平台成立</a:t>
            </a:r>
            <a:endPar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endParaRPr>
          </a:p>
          <a:p>
            <a:pPr algn="ctr">
              <a:spcBef>
                <a:spcPts val="500"/>
              </a:spcBef>
              <a:spcAft>
                <a:spcPts val="0"/>
              </a:spcAft>
              <a:defRPr/>
            </a:pPr>
            <a:endParaRPr lang="en-US" altLang="zh-CN"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endParaRPr>
          </a:p>
        </p:txBody>
      </p:sp>
      <p:sp>
        <p:nvSpPr>
          <p:cNvPr id="22" name="矩形 21"/>
          <p:cNvSpPr/>
          <p:nvPr/>
        </p:nvSpPr>
        <p:spPr>
          <a:xfrm>
            <a:off x="7537747" y="3429000"/>
            <a:ext cx="1854995" cy="689420"/>
          </a:xfrm>
          <a:prstGeom prst="rect">
            <a:avLst/>
          </a:prstGeom>
        </p:spPr>
        <p:txBody>
          <a:bodyPr wrap="none">
            <a:spAutoFit/>
          </a:bodyPr>
          <a:lstStyle/>
          <a:p>
            <a:pPr algn="ctr">
              <a:lnSpc>
                <a:spcPct val="130000"/>
              </a:lnSpc>
              <a:spcAft>
                <a:spcPts val="0"/>
              </a:spcAft>
              <a:defRPr/>
            </a:pPr>
            <a:r>
              <a:rPr lang="en-US" altLang="zh-CN" sz="1600" kern="100" dirty="0" smtClean="0">
                <a:solidFill>
                  <a:srgbClr val="3CCCC7"/>
                </a:solidFill>
                <a:latin typeface="Impact MT Std" pitchFamily="34" charset="0"/>
                <a:ea typeface="微软雅黑" panose="020B0503020204020204" pitchFamily="34" charset="-122"/>
                <a:cs typeface="Times New Roman" panose="02020603050405020304" pitchFamily="18" charset="0"/>
              </a:rPr>
              <a:t>2022</a:t>
            </a:r>
            <a:endParaRPr lang="en-US" altLang="zh-CN" sz="1600" kern="100" dirty="0">
              <a:solidFill>
                <a:srgbClr val="3CCCC7"/>
              </a:solidFill>
              <a:latin typeface="Impact MT Std" pitchFamily="34" charset="0"/>
              <a:ea typeface="微软雅黑" panose="020B0503020204020204" pitchFamily="34" charset="-122"/>
              <a:cs typeface="Times New Roman" panose="02020603050405020304" pitchFamily="18" charset="0"/>
            </a:endParaRPr>
          </a:p>
          <a:p>
            <a:pPr algn="ctr">
              <a:spcBef>
                <a:spcPct val="0"/>
              </a:spcBef>
              <a:buFont typeface="Arial" panose="020B0604020202020204" pitchFamily="34" charset="0"/>
              <a:buNone/>
            </a:pPr>
            <a:r>
              <a:rPr lang="zh-CN" altLang="en-US"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服务商超过</a:t>
            </a:r>
            <a:r>
              <a:rPr lang="en-US" altLang="zh-CN"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50</a:t>
            </a:r>
            <a:r>
              <a:rPr lang="zh-CN" altLang="en-US"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家</a:t>
            </a:r>
            <a:endPar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3" name="矩形 22"/>
          <p:cNvSpPr/>
          <p:nvPr/>
        </p:nvSpPr>
        <p:spPr>
          <a:xfrm>
            <a:off x="9625979" y="3140968"/>
            <a:ext cx="1800493" cy="689420"/>
          </a:xfrm>
          <a:prstGeom prst="rect">
            <a:avLst/>
          </a:prstGeom>
        </p:spPr>
        <p:txBody>
          <a:bodyPr wrap="none">
            <a:spAutoFit/>
          </a:bodyPr>
          <a:lstStyle/>
          <a:p>
            <a:pPr algn="ctr">
              <a:lnSpc>
                <a:spcPct val="130000"/>
              </a:lnSpc>
              <a:spcAft>
                <a:spcPts val="0"/>
              </a:spcAft>
              <a:defRPr/>
            </a:pPr>
            <a:r>
              <a:rPr lang="en-US" altLang="zh-CN" sz="1600" kern="100" dirty="0" smtClean="0">
                <a:solidFill>
                  <a:srgbClr val="3CCCC7"/>
                </a:solidFill>
                <a:latin typeface="Impact MT Std" pitchFamily="34" charset="0"/>
                <a:ea typeface="微软雅黑" panose="020B0503020204020204" pitchFamily="34" charset="-122"/>
                <a:cs typeface="Times New Roman" panose="02020603050405020304" pitchFamily="18" charset="0"/>
              </a:rPr>
              <a:t>2023</a:t>
            </a:r>
          </a:p>
          <a:p>
            <a:pPr algn="ctr">
              <a:spcBef>
                <a:spcPct val="0"/>
              </a:spcBef>
              <a:buFont typeface="Arial" panose="020B0604020202020204" pitchFamily="34" charset="0"/>
              <a:buNone/>
            </a:pPr>
            <a:r>
              <a:rPr lang="zh-CN" altLang="en-US"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云计算公司转型</a:t>
            </a:r>
          </a:p>
        </p:txBody>
      </p:sp>
      <p:grpSp>
        <p:nvGrpSpPr>
          <p:cNvPr id="24" name="组合 23"/>
          <p:cNvGrpSpPr/>
          <p:nvPr/>
        </p:nvGrpSpPr>
        <p:grpSpPr>
          <a:xfrm>
            <a:off x="1707743" y="2453187"/>
            <a:ext cx="663125" cy="663125"/>
            <a:chOff x="8077071" y="845254"/>
            <a:chExt cx="2036801" cy="2036802"/>
          </a:xfrm>
        </p:grpSpPr>
        <p:sp>
          <p:nvSpPr>
            <p:cNvPr id="25" name="椭圆 24"/>
            <p:cNvSpPr/>
            <p:nvPr/>
          </p:nvSpPr>
          <p:spPr>
            <a:xfrm>
              <a:off x="8077071" y="845254"/>
              <a:ext cx="2036801" cy="2036802"/>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0" name="Freeform 126"/>
            <p:cNvSpPr>
              <a:spLocks noChangeAspect="1" noEditPoints="1"/>
            </p:cNvSpPr>
            <p:nvPr/>
          </p:nvSpPr>
          <p:spPr bwMode="auto">
            <a:xfrm>
              <a:off x="8639337" y="1292885"/>
              <a:ext cx="912278" cy="11415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grpSp>
        <p:nvGrpSpPr>
          <p:cNvPr id="31" name="组合 30"/>
          <p:cNvGrpSpPr/>
          <p:nvPr/>
        </p:nvGrpSpPr>
        <p:grpSpPr>
          <a:xfrm>
            <a:off x="4043184" y="2748166"/>
            <a:ext cx="663125" cy="663125"/>
            <a:chOff x="8125599" y="1434035"/>
            <a:chExt cx="2036802" cy="2036802"/>
          </a:xfrm>
        </p:grpSpPr>
        <p:sp>
          <p:nvSpPr>
            <p:cNvPr id="32" name="椭圆 31"/>
            <p:cNvSpPr/>
            <p:nvPr/>
          </p:nvSpPr>
          <p:spPr>
            <a:xfrm>
              <a:off x="8125599" y="1434035"/>
              <a:ext cx="2036802" cy="2036802"/>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3" name="Freeform 261"/>
            <p:cNvSpPr/>
            <p:nvPr/>
          </p:nvSpPr>
          <p:spPr bwMode="auto">
            <a:xfrm>
              <a:off x="8628544" y="1966960"/>
              <a:ext cx="1000932" cy="1000932"/>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grpSp>
      <p:grpSp>
        <p:nvGrpSpPr>
          <p:cNvPr id="38" name="组合 37"/>
          <p:cNvGrpSpPr/>
          <p:nvPr/>
        </p:nvGrpSpPr>
        <p:grpSpPr>
          <a:xfrm>
            <a:off x="6065390" y="3580904"/>
            <a:ext cx="663125" cy="663125"/>
            <a:chOff x="8125599" y="1434035"/>
            <a:chExt cx="2036802" cy="2036802"/>
          </a:xfrm>
        </p:grpSpPr>
        <p:sp>
          <p:nvSpPr>
            <p:cNvPr id="41" name="椭圆 40"/>
            <p:cNvSpPr/>
            <p:nvPr/>
          </p:nvSpPr>
          <p:spPr>
            <a:xfrm>
              <a:off x="8125599" y="1434035"/>
              <a:ext cx="2036802" cy="2036802"/>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nvGrpSpPr>
            <p:cNvPr id="46" name="组合 45"/>
            <p:cNvGrpSpPr>
              <a:grpSpLocks noChangeAspect="1"/>
            </p:cNvGrpSpPr>
            <p:nvPr/>
          </p:nvGrpSpPr>
          <p:grpSpPr>
            <a:xfrm>
              <a:off x="8518659" y="1890295"/>
              <a:ext cx="1310642" cy="1124283"/>
              <a:chOff x="5084763" y="971548"/>
              <a:chExt cx="323865" cy="277813"/>
            </a:xfrm>
            <a:solidFill>
              <a:schemeClr val="bg1">
                <a:lumMod val="95000"/>
              </a:schemeClr>
            </a:solidFill>
          </p:grpSpPr>
          <p:sp>
            <p:nvSpPr>
              <p:cNvPr id="48"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49"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50"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grpSp>
        <p:nvGrpSpPr>
          <p:cNvPr id="51" name="组合 50"/>
          <p:cNvGrpSpPr/>
          <p:nvPr/>
        </p:nvGrpSpPr>
        <p:grpSpPr>
          <a:xfrm>
            <a:off x="7985466" y="4245281"/>
            <a:ext cx="663125" cy="663125"/>
            <a:chOff x="8125599" y="1434035"/>
            <a:chExt cx="2036802" cy="2036802"/>
          </a:xfrm>
        </p:grpSpPr>
        <p:sp>
          <p:nvSpPr>
            <p:cNvPr id="52" name="椭圆 51"/>
            <p:cNvSpPr/>
            <p:nvPr/>
          </p:nvSpPr>
          <p:spPr>
            <a:xfrm>
              <a:off x="8125599" y="1434035"/>
              <a:ext cx="2036802" cy="2036802"/>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53" name="Freeform 9"/>
            <p:cNvSpPr>
              <a:spLocks noEditPoints="1"/>
            </p:cNvSpPr>
            <p:nvPr/>
          </p:nvSpPr>
          <p:spPr bwMode="auto">
            <a:xfrm rot="19469485">
              <a:off x="8577909" y="1818269"/>
              <a:ext cx="1162163" cy="123835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grpSp>
      <p:grpSp>
        <p:nvGrpSpPr>
          <p:cNvPr id="54" name="组合 53"/>
          <p:cNvGrpSpPr/>
          <p:nvPr/>
        </p:nvGrpSpPr>
        <p:grpSpPr>
          <a:xfrm>
            <a:off x="10097162" y="4098685"/>
            <a:ext cx="663125" cy="663125"/>
            <a:chOff x="8125599" y="1434035"/>
            <a:chExt cx="2036802" cy="2036802"/>
          </a:xfrm>
        </p:grpSpPr>
        <p:sp>
          <p:nvSpPr>
            <p:cNvPr id="55" name="椭圆 54"/>
            <p:cNvSpPr/>
            <p:nvPr/>
          </p:nvSpPr>
          <p:spPr>
            <a:xfrm>
              <a:off x="8125599" y="1434035"/>
              <a:ext cx="2036802" cy="2036802"/>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56" name="Freeform 206"/>
            <p:cNvSpPr>
              <a:spLocks noChangeAspect="1" noEditPoints="1"/>
            </p:cNvSpPr>
            <p:nvPr/>
          </p:nvSpPr>
          <p:spPr bwMode="auto">
            <a:xfrm>
              <a:off x="8691164" y="1871942"/>
              <a:ext cx="935653" cy="1131009"/>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sp>
        <p:nvSpPr>
          <p:cNvPr id="57" name="文本框 9"/>
          <p:cNvSpPr txBox="1"/>
          <p:nvPr/>
        </p:nvSpPr>
        <p:spPr>
          <a:xfrm>
            <a:off x="985019" y="188640"/>
            <a:ext cx="6480720"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五年</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发展</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计划赶不上变化，方向正确，方向盘时时微调</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8" name="六边形 57"/>
          <p:cNvSpPr/>
          <p:nvPr/>
        </p:nvSpPr>
        <p:spPr>
          <a:xfrm>
            <a:off x="241896" y="125398"/>
            <a:ext cx="481345" cy="414953"/>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58"/>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9412843" y="188639"/>
            <a:ext cx="933216"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1" name="矩形 60"/>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2" name="六边形 61"/>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smtClean="0">
                <a:solidFill>
                  <a:schemeClr val="bg1"/>
                </a:solidFill>
                <a:latin typeface="微软雅黑" panose="020B0503020204020204" pitchFamily="34" charset="-122"/>
                <a:ea typeface="微软雅黑" panose="020B0503020204020204" pitchFamily="34" charset="-122"/>
              </a:rPr>
              <a:t>第三章</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64"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发展前景</a:t>
            </a:r>
          </a:p>
        </p:txBody>
      </p:sp>
      <p:sp>
        <p:nvSpPr>
          <p:cNvPr id="65" name="KSO_Shape"/>
          <p:cNvSpPr/>
          <p:nvPr/>
        </p:nvSpPr>
        <p:spPr bwMode="auto">
          <a:xfrm>
            <a:off x="355494" y="224862"/>
            <a:ext cx="254147" cy="21602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66" name="矩形 65"/>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Rectangle 4"/>
          <p:cNvSpPr txBox="1">
            <a:spLocks noChangeArrowheads="1"/>
          </p:cNvSpPr>
          <p:nvPr/>
        </p:nvSpPr>
        <p:spPr bwMode="auto">
          <a:xfrm>
            <a:off x="10058027" y="6493142"/>
            <a:ext cx="1080120" cy="3922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smtClean="0">
                <a:latin typeface="方正兰亭超细黑简体" panose="02000000000000000000" pitchFamily="2" charset="-122"/>
                <a:ea typeface="方正兰亭超细黑简体" panose="02000000000000000000" pitchFamily="2" charset="-122"/>
              </a:rPr>
              <a:t>2 1</a:t>
            </a:r>
            <a:endParaRPr lang="zh-CN" dirty="0">
              <a:latin typeface="方正兰亭超细黑简体" panose="02000000000000000000" pitchFamily="2" charset="-122"/>
              <a:ea typeface="方正兰亭超细黑简体" panose="02000000000000000000" pitchFamily="2" charset="-122"/>
            </a:endParaRPr>
          </a:p>
        </p:txBody>
      </p:sp>
      <p:sp>
        <p:nvSpPr>
          <p:cNvPr id="71" name="TextBox 70"/>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1000"/>
                                            <p:tgtEl>
                                              <p:spTgt spid="18"/>
                                            </p:tgtEl>
                                          </p:cBhvr>
                                        </p:animEffect>
                                      </p:childTnLst>
                                    </p:cTn>
                                  </p:par>
                                </p:childTnLst>
                              </p:cTn>
                            </p:par>
                            <p:par>
                              <p:cTn id="8" fill="hold">
                                <p:stCondLst>
                                  <p:cond delay="1000"/>
                                </p:stCondLst>
                                <p:childTnLst>
                                  <p:par>
                                    <p:cTn id="9" presetID="2" presetClass="entr" presetSubtype="1" fill="hold" nodeType="afterEffect" p14:presetBounceEnd="53000">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14:bounceEnd="53000">
                                          <p:cBhvr additive="base">
                                            <p:cTn id="11" dur="750" fill="hold"/>
                                            <p:tgtEl>
                                              <p:spTgt spid="24"/>
                                            </p:tgtEl>
                                            <p:attrNameLst>
                                              <p:attrName>ppt_x</p:attrName>
                                            </p:attrNameLst>
                                          </p:cBhvr>
                                          <p:tavLst>
                                            <p:tav tm="0">
                                              <p:val>
                                                <p:strVal val="#ppt_x"/>
                                              </p:val>
                                            </p:tav>
                                            <p:tav tm="100000">
                                              <p:val>
                                                <p:strVal val="#ppt_x"/>
                                              </p:val>
                                            </p:tav>
                                          </p:tavLst>
                                        </p:anim>
                                        <p:anim calcmode="lin" valueType="num" p14:bounceEnd="53000">
                                          <p:cBhvr additive="base">
                                            <p:cTn id="12" dur="750" fill="hold"/>
                                            <p:tgtEl>
                                              <p:spTgt spid="24"/>
                                            </p:tgtEl>
                                            <p:attrNameLst>
                                              <p:attrName>ppt_y</p:attrName>
                                            </p:attrNameLst>
                                          </p:cBhvr>
                                          <p:tavLst>
                                            <p:tav tm="0">
                                              <p:val>
                                                <p:strVal val="0-#ppt_h/2"/>
                                              </p:val>
                                            </p:tav>
                                            <p:tav tm="100000">
                                              <p:val>
                                                <p:strVal val="#ppt_y"/>
                                              </p:val>
                                            </p:tav>
                                          </p:tavLst>
                                        </p:anim>
                                      </p:childTnLst>
                                    </p:cTn>
                                  </p:par>
                                  <p:par>
                                    <p:cTn id="13" presetID="22" presetClass="entr" presetSubtype="1"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par>
                              <p:cTn id="16" fill="hold">
                                <p:stCondLst>
                                  <p:cond delay="2000"/>
                                </p:stCondLst>
                                <p:childTnLst>
                                  <p:par>
                                    <p:cTn id="17" presetID="2" presetClass="entr" presetSubtype="1" fill="hold" nodeType="afterEffect" p14:presetBounceEnd="53000">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14:bounceEnd="53000">
                                          <p:cBhvr additive="base">
                                            <p:cTn id="19" dur="750" fill="hold"/>
                                            <p:tgtEl>
                                              <p:spTgt spid="31"/>
                                            </p:tgtEl>
                                            <p:attrNameLst>
                                              <p:attrName>ppt_x</p:attrName>
                                            </p:attrNameLst>
                                          </p:cBhvr>
                                          <p:tavLst>
                                            <p:tav tm="0">
                                              <p:val>
                                                <p:strVal val="#ppt_x"/>
                                              </p:val>
                                            </p:tav>
                                            <p:tav tm="100000">
                                              <p:val>
                                                <p:strVal val="#ppt_x"/>
                                              </p:val>
                                            </p:tav>
                                          </p:tavLst>
                                        </p:anim>
                                        <p:anim calcmode="lin" valueType="num" p14:bounceEnd="53000">
                                          <p:cBhvr additive="base">
                                            <p:cTn id="20" dur="750" fill="hold"/>
                                            <p:tgtEl>
                                              <p:spTgt spid="31"/>
                                            </p:tgtEl>
                                            <p:attrNameLst>
                                              <p:attrName>ppt_y</p:attrName>
                                            </p:attrNameLst>
                                          </p:cBhvr>
                                          <p:tavLst>
                                            <p:tav tm="0">
                                              <p:val>
                                                <p:strVal val="0-#ppt_h/2"/>
                                              </p:val>
                                            </p:tav>
                                            <p:tav tm="100000">
                                              <p:val>
                                                <p:strVal val="#ppt_y"/>
                                              </p:val>
                                            </p:tav>
                                          </p:tavLst>
                                        </p:anim>
                                      </p:childTnLst>
                                    </p:cTn>
                                  </p:par>
                                  <p:par>
                                    <p:cTn id="21" presetID="22" presetClass="entr" presetSubtype="1" fill="hold" grpId="0" nodeType="withEffect">
                                      <p:stCondLst>
                                        <p:cond delay="250"/>
                                      </p:stCondLst>
                                      <p:childTnLst>
                                        <p:set>
                                          <p:cBhvr>
                                            <p:cTn id="22" dur="1" fill="hold">
                                              <p:stCondLst>
                                                <p:cond delay="0"/>
                                              </p:stCondLst>
                                            </p:cTn>
                                            <p:tgtEl>
                                              <p:spTgt spid="20"/>
                                            </p:tgtEl>
                                            <p:attrNameLst>
                                              <p:attrName>style.visibility</p:attrName>
                                            </p:attrNameLst>
                                          </p:cBhvr>
                                          <p:to>
                                            <p:strVal val="visible"/>
                                          </p:to>
                                        </p:set>
                                        <p:animEffect transition="in" filter="wipe(up)">
                                          <p:cBhvr>
                                            <p:cTn id="23" dur="500"/>
                                            <p:tgtEl>
                                              <p:spTgt spid="20"/>
                                            </p:tgtEl>
                                          </p:cBhvr>
                                        </p:animEffect>
                                      </p:childTnLst>
                                    </p:cTn>
                                  </p:par>
                                </p:childTnLst>
                              </p:cTn>
                            </p:par>
                            <p:par>
                              <p:cTn id="24" fill="hold">
                                <p:stCondLst>
                                  <p:cond delay="3000"/>
                                </p:stCondLst>
                                <p:childTnLst>
                                  <p:par>
                                    <p:cTn id="25" presetID="2" presetClass="entr" presetSubtype="1" fill="hold" nodeType="afterEffect" p14:presetBounceEnd="53000">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14:bounceEnd="53000">
                                          <p:cBhvr additive="base">
                                            <p:cTn id="27" dur="750" fill="hold"/>
                                            <p:tgtEl>
                                              <p:spTgt spid="38"/>
                                            </p:tgtEl>
                                            <p:attrNameLst>
                                              <p:attrName>ppt_x</p:attrName>
                                            </p:attrNameLst>
                                          </p:cBhvr>
                                          <p:tavLst>
                                            <p:tav tm="0">
                                              <p:val>
                                                <p:strVal val="#ppt_x"/>
                                              </p:val>
                                            </p:tav>
                                            <p:tav tm="100000">
                                              <p:val>
                                                <p:strVal val="#ppt_x"/>
                                              </p:val>
                                            </p:tav>
                                          </p:tavLst>
                                        </p:anim>
                                        <p:anim calcmode="lin" valueType="num" p14:bounceEnd="53000">
                                          <p:cBhvr additive="base">
                                            <p:cTn id="28" dur="750" fill="hold"/>
                                            <p:tgtEl>
                                              <p:spTgt spid="38"/>
                                            </p:tgtEl>
                                            <p:attrNameLst>
                                              <p:attrName>ppt_y</p:attrName>
                                            </p:attrNameLst>
                                          </p:cBhvr>
                                          <p:tavLst>
                                            <p:tav tm="0">
                                              <p:val>
                                                <p:strVal val="0-#ppt_h/2"/>
                                              </p:val>
                                            </p:tav>
                                            <p:tav tm="100000">
                                              <p:val>
                                                <p:strVal val="#ppt_y"/>
                                              </p:val>
                                            </p:tav>
                                          </p:tavLst>
                                        </p:anim>
                                      </p:childTnLst>
                                    </p:cTn>
                                  </p:par>
                                  <p:par>
                                    <p:cTn id="29" presetID="22" presetClass="entr" presetSubtype="1" fill="hold" grpId="0" nodeType="withEffect">
                                      <p:stCondLst>
                                        <p:cond delay="250"/>
                                      </p:stCondLst>
                                      <p:childTnLst>
                                        <p:set>
                                          <p:cBhvr>
                                            <p:cTn id="30" dur="1" fill="hold">
                                              <p:stCondLst>
                                                <p:cond delay="0"/>
                                              </p:stCondLst>
                                            </p:cTn>
                                            <p:tgtEl>
                                              <p:spTgt spid="21"/>
                                            </p:tgtEl>
                                            <p:attrNameLst>
                                              <p:attrName>style.visibility</p:attrName>
                                            </p:attrNameLst>
                                          </p:cBhvr>
                                          <p:to>
                                            <p:strVal val="visible"/>
                                          </p:to>
                                        </p:set>
                                        <p:animEffect transition="in" filter="wipe(up)">
                                          <p:cBhvr>
                                            <p:cTn id="31" dur="500"/>
                                            <p:tgtEl>
                                              <p:spTgt spid="21"/>
                                            </p:tgtEl>
                                          </p:cBhvr>
                                        </p:animEffect>
                                      </p:childTnLst>
                                    </p:cTn>
                                  </p:par>
                                </p:childTnLst>
                              </p:cTn>
                            </p:par>
                            <p:par>
                              <p:cTn id="32" fill="hold">
                                <p:stCondLst>
                                  <p:cond delay="4000"/>
                                </p:stCondLst>
                                <p:childTnLst>
                                  <p:par>
                                    <p:cTn id="33" presetID="2" presetClass="entr" presetSubtype="1" fill="hold" nodeType="afterEffect" p14:presetBounceEnd="53000">
                                      <p:stCondLst>
                                        <p:cond delay="0"/>
                                      </p:stCondLst>
                                      <p:childTnLst>
                                        <p:set>
                                          <p:cBhvr>
                                            <p:cTn id="34" dur="1" fill="hold">
                                              <p:stCondLst>
                                                <p:cond delay="0"/>
                                              </p:stCondLst>
                                            </p:cTn>
                                            <p:tgtEl>
                                              <p:spTgt spid="51"/>
                                            </p:tgtEl>
                                            <p:attrNameLst>
                                              <p:attrName>style.visibility</p:attrName>
                                            </p:attrNameLst>
                                          </p:cBhvr>
                                          <p:to>
                                            <p:strVal val="visible"/>
                                          </p:to>
                                        </p:set>
                                        <p:anim calcmode="lin" valueType="num" p14:bounceEnd="53000">
                                          <p:cBhvr additive="base">
                                            <p:cTn id="35" dur="750" fill="hold"/>
                                            <p:tgtEl>
                                              <p:spTgt spid="51"/>
                                            </p:tgtEl>
                                            <p:attrNameLst>
                                              <p:attrName>ppt_x</p:attrName>
                                            </p:attrNameLst>
                                          </p:cBhvr>
                                          <p:tavLst>
                                            <p:tav tm="0">
                                              <p:val>
                                                <p:strVal val="#ppt_x"/>
                                              </p:val>
                                            </p:tav>
                                            <p:tav tm="100000">
                                              <p:val>
                                                <p:strVal val="#ppt_x"/>
                                              </p:val>
                                            </p:tav>
                                          </p:tavLst>
                                        </p:anim>
                                        <p:anim calcmode="lin" valueType="num" p14:bounceEnd="53000">
                                          <p:cBhvr additive="base">
                                            <p:cTn id="36" dur="750" fill="hold"/>
                                            <p:tgtEl>
                                              <p:spTgt spid="51"/>
                                            </p:tgtEl>
                                            <p:attrNameLst>
                                              <p:attrName>ppt_y</p:attrName>
                                            </p:attrNameLst>
                                          </p:cBhvr>
                                          <p:tavLst>
                                            <p:tav tm="0">
                                              <p:val>
                                                <p:strVal val="0-#ppt_h/2"/>
                                              </p:val>
                                            </p:tav>
                                            <p:tav tm="100000">
                                              <p:val>
                                                <p:strVal val="#ppt_y"/>
                                              </p:val>
                                            </p:tav>
                                          </p:tavLst>
                                        </p:anim>
                                      </p:childTnLst>
                                    </p:cTn>
                                  </p:par>
                                  <p:par>
                                    <p:cTn id="37" presetID="22" presetClass="entr" presetSubtype="1" fill="hold" grpId="0" nodeType="withEffect">
                                      <p:stCondLst>
                                        <p:cond delay="250"/>
                                      </p:stCondLst>
                                      <p:childTnLst>
                                        <p:set>
                                          <p:cBhvr>
                                            <p:cTn id="38" dur="1" fill="hold">
                                              <p:stCondLst>
                                                <p:cond delay="0"/>
                                              </p:stCondLst>
                                            </p:cTn>
                                            <p:tgtEl>
                                              <p:spTgt spid="22"/>
                                            </p:tgtEl>
                                            <p:attrNameLst>
                                              <p:attrName>style.visibility</p:attrName>
                                            </p:attrNameLst>
                                          </p:cBhvr>
                                          <p:to>
                                            <p:strVal val="visible"/>
                                          </p:to>
                                        </p:set>
                                        <p:animEffect transition="in" filter="wipe(up)">
                                          <p:cBhvr>
                                            <p:cTn id="39" dur="500"/>
                                            <p:tgtEl>
                                              <p:spTgt spid="22"/>
                                            </p:tgtEl>
                                          </p:cBhvr>
                                        </p:animEffect>
                                      </p:childTnLst>
                                    </p:cTn>
                                  </p:par>
                                </p:childTnLst>
                              </p:cTn>
                            </p:par>
                            <p:par>
                              <p:cTn id="40" fill="hold">
                                <p:stCondLst>
                                  <p:cond delay="5000"/>
                                </p:stCondLst>
                                <p:childTnLst>
                                  <p:par>
                                    <p:cTn id="41" presetID="2" presetClass="entr" presetSubtype="1" fill="hold" nodeType="afterEffect" p14:presetBounceEnd="53000">
                                      <p:stCondLst>
                                        <p:cond delay="0"/>
                                      </p:stCondLst>
                                      <p:childTnLst>
                                        <p:set>
                                          <p:cBhvr>
                                            <p:cTn id="42" dur="1" fill="hold">
                                              <p:stCondLst>
                                                <p:cond delay="0"/>
                                              </p:stCondLst>
                                            </p:cTn>
                                            <p:tgtEl>
                                              <p:spTgt spid="54"/>
                                            </p:tgtEl>
                                            <p:attrNameLst>
                                              <p:attrName>style.visibility</p:attrName>
                                            </p:attrNameLst>
                                          </p:cBhvr>
                                          <p:to>
                                            <p:strVal val="visible"/>
                                          </p:to>
                                        </p:set>
                                        <p:anim calcmode="lin" valueType="num" p14:bounceEnd="53000">
                                          <p:cBhvr additive="base">
                                            <p:cTn id="43" dur="750" fill="hold"/>
                                            <p:tgtEl>
                                              <p:spTgt spid="54"/>
                                            </p:tgtEl>
                                            <p:attrNameLst>
                                              <p:attrName>ppt_x</p:attrName>
                                            </p:attrNameLst>
                                          </p:cBhvr>
                                          <p:tavLst>
                                            <p:tav tm="0">
                                              <p:val>
                                                <p:strVal val="#ppt_x"/>
                                              </p:val>
                                            </p:tav>
                                            <p:tav tm="100000">
                                              <p:val>
                                                <p:strVal val="#ppt_x"/>
                                              </p:val>
                                            </p:tav>
                                          </p:tavLst>
                                        </p:anim>
                                        <p:anim calcmode="lin" valueType="num" p14:bounceEnd="53000">
                                          <p:cBhvr additive="base">
                                            <p:cTn id="44" dur="750" fill="hold"/>
                                            <p:tgtEl>
                                              <p:spTgt spid="54"/>
                                            </p:tgtEl>
                                            <p:attrNameLst>
                                              <p:attrName>ppt_y</p:attrName>
                                            </p:attrNameLst>
                                          </p:cBhvr>
                                          <p:tavLst>
                                            <p:tav tm="0">
                                              <p:val>
                                                <p:strVal val="0-#ppt_h/2"/>
                                              </p:val>
                                            </p:tav>
                                            <p:tav tm="100000">
                                              <p:val>
                                                <p:strVal val="#ppt_y"/>
                                              </p:val>
                                            </p:tav>
                                          </p:tavLst>
                                        </p:anim>
                                      </p:childTnLst>
                                    </p:cTn>
                                  </p:par>
                                  <p:par>
                                    <p:cTn id="45" presetID="22" presetClass="entr" presetSubtype="1" fill="hold" grpId="0" nodeType="withEffect">
                                      <p:stCondLst>
                                        <p:cond delay="250"/>
                                      </p:stCondLst>
                                      <p:childTnLst>
                                        <p:set>
                                          <p:cBhvr>
                                            <p:cTn id="46" dur="1" fill="hold">
                                              <p:stCondLst>
                                                <p:cond delay="0"/>
                                              </p:stCondLst>
                                            </p:cTn>
                                            <p:tgtEl>
                                              <p:spTgt spid="23"/>
                                            </p:tgtEl>
                                            <p:attrNameLst>
                                              <p:attrName>style.visibility</p:attrName>
                                            </p:attrNameLst>
                                          </p:cBhvr>
                                          <p:to>
                                            <p:strVal val="visible"/>
                                          </p:to>
                                        </p:set>
                                        <p:animEffect transition="in" filter="wipe(up)">
                                          <p:cBhvr>
                                            <p:cTn id="47" dur="500"/>
                                            <p:tgtEl>
                                              <p:spTgt spid="23"/>
                                            </p:tgtEl>
                                          </p:cBhvr>
                                        </p:animEffect>
                                      </p:childTnLst>
                                    </p:cTn>
                                  </p:par>
                                </p:childTnLst>
                              </p:cTn>
                            </p:par>
                            <p:par>
                              <p:cTn id="48" fill="hold">
                                <p:stCondLst>
                                  <p:cond delay="6000"/>
                                </p:stCondLst>
                                <p:childTnLst>
                                  <p:par>
                                    <p:cTn id="49" presetID="10" presetClass="entr" presetSubtype="0" fill="hold" grpId="0" nodeType="after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fade">
                                          <p:cBhvr>
                                            <p:cTn id="51" dur="125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p:bldP spid="21" grpId="0"/>
          <p:bldP spid="22" grpId="0"/>
          <p:bldP spid="23" grpId="0"/>
          <p:bldP spid="7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1000"/>
                                            <p:tgtEl>
                                              <p:spTgt spid="18"/>
                                            </p:tgtEl>
                                          </p:cBhvr>
                                        </p:animEffect>
                                      </p:childTnLst>
                                    </p:cTn>
                                  </p:par>
                                </p:childTnLst>
                              </p:cTn>
                            </p:par>
                            <p:par>
                              <p:cTn id="8" fill="hold">
                                <p:stCondLst>
                                  <p:cond delay="1000"/>
                                </p:stCondLst>
                                <p:childTnLst>
                                  <p:par>
                                    <p:cTn id="9" presetID="2" presetClass="entr" presetSubtype="1"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750" fill="hold"/>
                                            <p:tgtEl>
                                              <p:spTgt spid="24"/>
                                            </p:tgtEl>
                                            <p:attrNameLst>
                                              <p:attrName>ppt_x</p:attrName>
                                            </p:attrNameLst>
                                          </p:cBhvr>
                                          <p:tavLst>
                                            <p:tav tm="0">
                                              <p:val>
                                                <p:strVal val="#ppt_x"/>
                                              </p:val>
                                            </p:tav>
                                            <p:tav tm="100000">
                                              <p:val>
                                                <p:strVal val="#ppt_x"/>
                                              </p:val>
                                            </p:tav>
                                          </p:tavLst>
                                        </p:anim>
                                        <p:anim calcmode="lin" valueType="num">
                                          <p:cBhvr additive="base">
                                            <p:cTn id="12" dur="750" fill="hold"/>
                                            <p:tgtEl>
                                              <p:spTgt spid="24"/>
                                            </p:tgtEl>
                                            <p:attrNameLst>
                                              <p:attrName>ppt_y</p:attrName>
                                            </p:attrNameLst>
                                          </p:cBhvr>
                                          <p:tavLst>
                                            <p:tav tm="0">
                                              <p:val>
                                                <p:strVal val="0-#ppt_h/2"/>
                                              </p:val>
                                            </p:tav>
                                            <p:tav tm="100000">
                                              <p:val>
                                                <p:strVal val="#ppt_y"/>
                                              </p:val>
                                            </p:tav>
                                          </p:tavLst>
                                        </p:anim>
                                      </p:childTnLst>
                                    </p:cTn>
                                  </p:par>
                                  <p:par>
                                    <p:cTn id="13" presetID="22" presetClass="entr" presetSubtype="1"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par>
                              <p:cTn id="16" fill="hold">
                                <p:stCondLst>
                                  <p:cond delay="2000"/>
                                </p:stCondLst>
                                <p:childTnLst>
                                  <p:par>
                                    <p:cTn id="17" presetID="2" presetClass="entr" presetSubtype="1"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750" fill="hold"/>
                                            <p:tgtEl>
                                              <p:spTgt spid="31"/>
                                            </p:tgtEl>
                                            <p:attrNameLst>
                                              <p:attrName>ppt_x</p:attrName>
                                            </p:attrNameLst>
                                          </p:cBhvr>
                                          <p:tavLst>
                                            <p:tav tm="0">
                                              <p:val>
                                                <p:strVal val="#ppt_x"/>
                                              </p:val>
                                            </p:tav>
                                            <p:tav tm="100000">
                                              <p:val>
                                                <p:strVal val="#ppt_x"/>
                                              </p:val>
                                            </p:tav>
                                          </p:tavLst>
                                        </p:anim>
                                        <p:anim calcmode="lin" valueType="num">
                                          <p:cBhvr additive="base">
                                            <p:cTn id="20" dur="750" fill="hold"/>
                                            <p:tgtEl>
                                              <p:spTgt spid="31"/>
                                            </p:tgtEl>
                                            <p:attrNameLst>
                                              <p:attrName>ppt_y</p:attrName>
                                            </p:attrNameLst>
                                          </p:cBhvr>
                                          <p:tavLst>
                                            <p:tav tm="0">
                                              <p:val>
                                                <p:strVal val="0-#ppt_h/2"/>
                                              </p:val>
                                            </p:tav>
                                            <p:tav tm="100000">
                                              <p:val>
                                                <p:strVal val="#ppt_y"/>
                                              </p:val>
                                            </p:tav>
                                          </p:tavLst>
                                        </p:anim>
                                      </p:childTnLst>
                                    </p:cTn>
                                  </p:par>
                                  <p:par>
                                    <p:cTn id="21" presetID="22" presetClass="entr" presetSubtype="1" fill="hold" grpId="0" nodeType="withEffect">
                                      <p:stCondLst>
                                        <p:cond delay="250"/>
                                      </p:stCondLst>
                                      <p:childTnLst>
                                        <p:set>
                                          <p:cBhvr>
                                            <p:cTn id="22" dur="1" fill="hold">
                                              <p:stCondLst>
                                                <p:cond delay="0"/>
                                              </p:stCondLst>
                                            </p:cTn>
                                            <p:tgtEl>
                                              <p:spTgt spid="20"/>
                                            </p:tgtEl>
                                            <p:attrNameLst>
                                              <p:attrName>style.visibility</p:attrName>
                                            </p:attrNameLst>
                                          </p:cBhvr>
                                          <p:to>
                                            <p:strVal val="visible"/>
                                          </p:to>
                                        </p:set>
                                        <p:animEffect transition="in" filter="wipe(up)">
                                          <p:cBhvr>
                                            <p:cTn id="23" dur="500"/>
                                            <p:tgtEl>
                                              <p:spTgt spid="20"/>
                                            </p:tgtEl>
                                          </p:cBhvr>
                                        </p:animEffect>
                                      </p:childTnLst>
                                    </p:cTn>
                                  </p:par>
                                </p:childTnLst>
                              </p:cTn>
                            </p:par>
                            <p:par>
                              <p:cTn id="24" fill="hold">
                                <p:stCondLst>
                                  <p:cond delay="3000"/>
                                </p:stCondLst>
                                <p:childTnLst>
                                  <p:par>
                                    <p:cTn id="25" presetID="2" presetClass="entr" presetSubtype="1" fill="hold" nodeType="after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additive="base">
                                            <p:cTn id="27" dur="750" fill="hold"/>
                                            <p:tgtEl>
                                              <p:spTgt spid="38"/>
                                            </p:tgtEl>
                                            <p:attrNameLst>
                                              <p:attrName>ppt_x</p:attrName>
                                            </p:attrNameLst>
                                          </p:cBhvr>
                                          <p:tavLst>
                                            <p:tav tm="0">
                                              <p:val>
                                                <p:strVal val="#ppt_x"/>
                                              </p:val>
                                            </p:tav>
                                            <p:tav tm="100000">
                                              <p:val>
                                                <p:strVal val="#ppt_x"/>
                                              </p:val>
                                            </p:tav>
                                          </p:tavLst>
                                        </p:anim>
                                        <p:anim calcmode="lin" valueType="num">
                                          <p:cBhvr additive="base">
                                            <p:cTn id="28" dur="750" fill="hold"/>
                                            <p:tgtEl>
                                              <p:spTgt spid="38"/>
                                            </p:tgtEl>
                                            <p:attrNameLst>
                                              <p:attrName>ppt_y</p:attrName>
                                            </p:attrNameLst>
                                          </p:cBhvr>
                                          <p:tavLst>
                                            <p:tav tm="0">
                                              <p:val>
                                                <p:strVal val="0-#ppt_h/2"/>
                                              </p:val>
                                            </p:tav>
                                            <p:tav tm="100000">
                                              <p:val>
                                                <p:strVal val="#ppt_y"/>
                                              </p:val>
                                            </p:tav>
                                          </p:tavLst>
                                        </p:anim>
                                      </p:childTnLst>
                                    </p:cTn>
                                  </p:par>
                                  <p:par>
                                    <p:cTn id="29" presetID="22" presetClass="entr" presetSubtype="1" fill="hold" grpId="0" nodeType="withEffect">
                                      <p:stCondLst>
                                        <p:cond delay="250"/>
                                      </p:stCondLst>
                                      <p:childTnLst>
                                        <p:set>
                                          <p:cBhvr>
                                            <p:cTn id="30" dur="1" fill="hold">
                                              <p:stCondLst>
                                                <p:cond delay="0"/>
                                              </p:stCondLst>
                                            </p:cTn>
                                            <p:tgtEl>
                                              <p:spTgt spid="21"/>
                                            </p:tgtEl>
                                            <p:attrNameLst>
                                              <p:attrName>style.visibility</p:attrName>
                                            </p:attrNameLst>
                                          </p:cBhvr>
                                          <p:to>
                                            <p:strVal val="visible"/>
                                          </p:to>
                                        </p:set>
                                        <p:animEffect transition="in" filter="wipe(up)">
                                          <p:cBhvr>
                                            <p:cTn id="31" dur="500"/>
                                            <p:tgtEl>
                                              <p:spTgt spid="21"/>
                                            </p:tgtEl>
                                          </p:cBhvr>
                                        </p:animEffect>
                                      </p:childTnLst>
                                    </p:cTn>
                                  </p:par>
                                </p:childTnLst>
                              </p:cTn>
                            </p:par>
                            <p:par>
                              <p:cTn id="32" fill="hold">
                                <p:stCondLst>
                                  <p:cond delay="4000"/>
                                </p:stCondLst>
                                <p:childTnLst>
                                  <p:par>
                                    <p:cTn id="33" presetID="2" presetClass="entr" presetSubtype="1" fill="hold" nodeType="afterEffect">
                                      <p:stCondLst>
                                        <p:cond delay="0"/>
                                      </p:stCondLst>
                                      <p:childTnLst>
                                        <p:set>
                                          <p:cBhvr>
                                            <p:cTn id="34" dur="1" fill="hold">
                                              <p:stCondLst>
                                                <p:cond delay="0"/>
                                              </p:stCondLst>
                                            </p:cTn>
                                            <p:tgtEl>
                                              <p:spTgt spid="51"/>
                                            </p:tgtEl>
                                            <p:attrNameLst>
                                              <p:attrName>style.visibility</p:attrName>
                                            </p:attrNameLst>
                                          </p:cBhvr>
                                          <p:to>
                                            <p:strVal val="visible"/>
                                          </p:to>
                                        </p:set>
                                        <p:anim calcmode="lin" valueType="num">
                                          <p:cBhvr additive="base">
                                            <p:cTn id="35" dur="750" fill="hold"/>
                                            <p:tgtEl>
                                              <p:spTgt spid="51"/>
                                            </p:tgtEl>
                                            <p:attrNameLst>
                                              <p:attrName>ppt_x</p:attrName>
                                            </p:attrNameLst>
                                          </p:cBhvr>
                                          <p:tavLst>
                                            <p:tav tm="0">
                                              <p:val>
                                                <p:strVal val="#ppt_x"/>
                                              </p:val>
                                            </p:tav>
                                            <p:tav tm="100000">
                                              <p:val>
                                                <p:strVal val="#ppt_x"/>
                                              </p:val>
                                            </p:tav>
                                          </p:tavLst>
                                        </p:anim>
                                        <p:anim calcmode="lin" valueType="num">
                                          <p:cBhvr additive="base">
                                            <p:cTn id="36" dur="750" fill="hold"/>
                                            <p:tgtEl>
                                              <p:spTgt spid="51"/>
                                            </p:tgtEl>
                                            <p:attrNameLst>
                                              <p:attrName>ppt_y</p:attrName>
                                            </p:attrNameLst>
                                          </p:cBhvr>
                                          <p:tavLst>
                                            <p:tav tm="0">
                                              <p:val>
                                                <p:strVal val="0-#ppt_h/2"/>
                                              </p:val>
                                            </p:tav>
                                            <p:tav tm="100000">
                                              <p:val>
                                                <p:strVal val="#ppt_y"/>
                                              </p:val>
                                            </p:tav>
                                          </p:tavLst>
                                        </p:anim>
                                      </p:childTnLst>
                                    </p:cTn>
                                  </p:par>
                                  <p:par>
                                    <p:cTn id="37" presetID="22" presetClass="entr" presetSubtype="1" fill="hold" grpId="0" nodeType="withEffect">
                                      <p:stCondLst>
                                        <p:cond delay="250"/>
                                      </p:stCondLst>
                                      <p:childTnLst>
                                        <p:set>
                                          <p:cBhvr>
                                            <p:cTn id="38" dur="1" fill="hold">
                                              <p:stCondLst>
                                                <p:cond delay="0"/>
                                              </p:stCondLst>
                                            </p:cTn>
                                            <p:tgtEl>
                                              <p:spTgt spid="22"/>
                                            </p:tgtEl>
                                            <p:attrNameLst>
                                              <p:attrName>style.visibility</p:attrName>
                                            </p:attrNameLst>
                                          </p:cBhvr>
                                          <p:to>
                                            <p:strVal val="visible"/>
                                          </p:to>
                                        </p:set>
                                        <p:animEffect transition="in" filter="wipe(up)">
                                          <p:cBhvr>
                                            <p:cTn id="39" dur="500"/>
                                            <p:tgtEl>
                                              <p:spTgt spid="22"/>
                                            </p:tgtEl>
                                          </p:cBhvr>
                                        </p:animEffect>
                                      </p:childTnLst>
                                    </p:cTn>
                                  </p:par>
                                </p:childTnLst>
                              </p:cTn>
                            </p:par>
                            <p:par>
                              <p:cTn id="40" fill="hold">
                                <p:stCondLst>
                                  <p:cond delay="5000"/>
                                </p:stCondLst>
                                <p:childTnLst>
                                  <p:par>
                                    <p:cTn id="41" presetID="2" presetClass="entr" presetSubtype="1" fill="hold" nodeType="afterEffect">
                                      <p:stCondLst>
                                        <p:cond delay="0"/>
                                      </p:stCondLst>
                                      <p:childTnLst>
                                        <p:set>
                                          <p:cBhvr>
                                            <p:cTn id="42" dur="1" fill="hold">
                                              <p:stCondLst>
                                                <p:cond delay="0"/>
                                              </p:stCondLst>
                                            </p:cTn>
                                            <p:tgtEl>
                                              <p:spTgt spid="54"/>
                                            </p:tgtEl>
                                            <p:attrNameLst>
                                              <p:attrName>style.visibility</p:attrName>
                                            </p:attrNameLst>
                                          </p:cBhvr>
                                          <p:to>
                                            <p:strVal val="visible"/>
                                          </p:to>
                                        </p:set>
                                        <p:anim calcmode="lin" valueType="num">
                                          <p:cBhvr additive="base">
                                            <p:cTn id="43" dur="750" fill="hold"/>
                                            <p:tgtEl>
                                              <p:spTgt spid="54"/>
                                            </p:tgtEl>
                                            <p:attrNameLst>
                                              <p:attrName>ppt_x</p:attrName>
                                            </p:attrNameLst>
                                          </p:cBhvr>
                                          <p:tavLst>
                                            <p:tav tm="0">
                                              <p:val>
                                                <p:strVal val="#ppt_x"/>
                                              </p:val>
                                            </p:tav>
                                            <p:tav tm="100000">
                                              <p:val>
                                                <p:strVal val="#ppt_x"/>
                                              </p:val>
                                            </p:tav>
                                          </p:tavLst>
                                        </p:anim>
                                        <p:anim calcmode="lin" valueType="num">
                                          <p:cBhvr additive="base">
                                            <p:cTn id="44" dur="750" fill="hold"/>
                                            <p:tgtEl>
                                              <p:spTgt spid="54"/>
                                            </p:tgtEl>
                                            <p:attrNameLst>
                                              <p:attrName>ppt_y</p:attrName>
                                            </p:attrNameLst>
                                          </p:cBhvr>
                                          <p:tavLst>
                                            <p:tav tm="0">
                                              <p:val>
                                                <p:strVal val="0-#ppt_h/2"/>
                                              </p:val>
                                            </p:tav>
                                            <p:tav tm="100000">
                                              <p:val>
                                                <p:strVal val="#ppt_y"/>
                                              </p:val>
                                            </p:tav>
                                          </p:tavLst>
                                        </p:anim>
                                      </p:childTnLst>
                                    </p:cTn>
                                  </p:par>
                                  <p:par>
                                    <p:cTn id="45" presetID="22" presetClass="entr" presetSubtype="1" fill="hold" grpId="0" nodeType="withEffect">
                                      <p:stCondLst>
                                        <p:cond delay="250"/>
                                      </p:stCondLst>
                                      <p:childTnLst>
                                        <p:set>
                                          <p:cBhvr>
                                            <p:cTn id="46" dur="1" fill="hold">
                                              <p:stCondLst>
                                                <p:cond delay="0"/>
                                              </p:stCondLst>
                                            </p:cTn>
                                            <p:tgtEl>
                                              <p:spTgt spid="23"/>
                                            </p:tgtEl>
                                            <p:attrNameLst>
                                              <p:attrName>style.visibility</p:attrName>
                                            </p:attrNameLst>
                                          </p:cBhvr>
                                          <p:to>
                                            <p:strVal val="visible"/>
                                          </p:to>
                                        </p:set>
                                        <p:animEffect transition="in" filter="wipe(up)">
                                          <p:cBhvr>
                                            <p:cTn id="47" dur="500"/>
                                            <p:tgtEl>
                                              <p:spTgt spid="23"/>
                                            </p:tgtEl>
                                          </p:cBhvr>
                                        </p:animEffect>
                                      </p:childTnLst>
                                    </p:cTn>
                                  </p:par>
                                </p:childTnLst>
                              </p:cTn>
                            </p:par>
                            <p:par>
                              <p:cTn id="48" fill="hold">
                                <p:stCondLst>
                                  <p:cond delay="6000"/>
                                </p:stCondLst>
                                <p:childTnLst>
                                  <p:par>
                                    <p:cTn id="49" presetID="10" presetClass="entr" presetSubtype="0" fill="hold" grpId="0" nodeType="after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fade">
                                          <p:cBhvr>
                                            <p:cTn id="51" dur="125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p:bldP spid="21" grpId="0"/>
          <p:bldP spid="22" grpId="0"/>
          <p:bldP spid="23" grpId="0"/>
          <p:bldP spid="71"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2209155" y="3319975"/>
            <a:ext cx="2485289" cy="2485289"/>
          </a:xfrm>
          <a:prstGeom prst="ellipse">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9" name="TextBox 18"/>
          <p:cNvSpPr txBox="1"/>
          <p:nvPr/>
        </p:nvSpPr>
        <p:spPr>
          <a:xfrm>
            <a:off x="2448271" y="4355812"/>
            <a:ext cx="2001962" cy="36933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ctr">
              <a:lnSpc>
                <a:spcPct val="100000"/>
              </a:lnSpc>
            </a:pPr>
            <a:r>
              <a:rPr lang="zh-CN" altLang="en-US" sz="2400" b="1" dirty="0">
                <a:solidFill>
                  <a:schemeClr val="bg1"/>
                </a:solidFill>
              </a:rPr>
              <a:t>利润来源分析</a:t>
            </a:r>
            <a:endParaRPr lang="en-US" altLang="zh-CN" sz="2400" b="1" dirty="0">
              <a:solidFill>
                <a:schemeClr val="bg1"/>
              </a:solidFill>
            </a:endParaRPr>
          </a:p>
        </p:txBody>
      </p:sp>
      <p:sp>
        <p:nvSpPr>
          <p:cNvPr id="20" name="椭圆 19"/>
          <p:cNvSpPr/>
          <p:nvPr/>
        </p:nvSpPr>
        <p:spPr>
          <a:xfrm>
            <a:off x="2209155" y="1303751"/>
            <a:ext cx="2485289" cy="2485289"/>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KSO_Shape"/>
          <p:cNvSpPr/>
          <p:nvPr/>
        </p:nvSpPr>
        <p:spPr bwMode="auto">
          <a:xfrm>
            <a:off x="2625191" y="1970925"/>
            <a:ext cx="1648122" cy="1150939"/>
          </a:xfrm>
          <a:custGeom>
            <a:avLst/>
            <a:gdLst>
              <a:gd name="T0" fmla="*/ 1733867 w 2074863"/>
              <a:gd name="T1" fmla="*/ 579834 h 1449388"/>
              <a:gd name="T2" fmla="*/ 1791884 w 2074863"/>
              <a:gd name="T3" fmla="*/ 600246 h 1449388"/>
              <a:gd name="T4" fmla="*/ 1794804 w 2074863"/>
              <a:gd name="T5" fmla="*/ 538648 h 1449388"/>
              <a:gd name="T6" fmla="*/ 510830 w 2074863"/>
              <a:gd name="T7" fmla="*/ 162256 h 1449388"/>
              <a:gd name="T8" fmla="*/ 492893 w 2074863"/>
              <a:gd name="T9" fmla="*/ 222976 h 1449388"/>
              <a:gd name="T10" fmla="*/ 438718 w 2074863"/>
              <a:gd name="T11" fmla="*/ 188484 h 1449388"/>
              <a:gd name="T12" fmla="*/ 1598128 w 2074863"/>
              <a:gd name="T13" fmla="*/ 142089 h 1449388"/>
              <a:gd name="T14" fmla="*/ 1885296 w 2074863"/>
              <a:gd name="T15" fmla="*/ 549583 h 1449388"/>
              <a:gd name="T16" fmla="*/ 1586087 w 2074863"/>
              <a:gd name="T17" fmla="*/ 450078 h 1449388"/>
              <a:gd name="T18" fmla="*/ 486453 w 2074863"/>
              <a:gd name="T19" fmla="*/ 72185 h 1449388"/>
              <a:gd name="T20" fmla="*/ 151219 w 2074863"/>
              <a:gd name="T21" fmla="*/ 357281 h 1449388"/>
              <a:gd name="T22" fmla="*/ 295879 w 2074863"/>
              <a:gd name="T23" fmla="*/ 407592 h 1449388"/>
              <a:gd name="T24" fmla="*/ 486453 w 2074863"/>
              <a:gd name="T25" fmla="*/ 72185 h 1449388"/>
              <a:gd name="T26" fmla="*/ 681762 w 2074863"/>
              <a:gd name="T27" fmla="*/ 209994 h 1449388"/>
              <a:gd name="T28" fmla="*/ 910960 w 2074863"/>
              <a:gd name="T29" fmla="*/ 275617 h 1449388"/>
              <a:gd name="T30" fmla="*/ 1184248 w 2074863"/>
              <a:gd name="T31" fmla="*/ 351448 h 1449388"/>
              <a:gd name="T32" fmla="*/ 1396319 w 2074863"/>
              <a:gd name="T33" fmla="*/ 332855 h 1449388"/>
              <a:gd name="T34" fmla="*/ 1606205 w 2074863"/>
              <a:gd name="T35" fmla="*/ 562536 h 1449388"/>
              <a:gd name="T36" fmla="*/ 1640821 w 2074863"/>
              <a:gd name="T37" fmla="*/ 739718 h 1449388"/>
              <a:gd name="T38" fmla="*/ 1379558 w 2074863"/>
              <a:gd name="T39" fmla="*/ 843985 h 1449388"/>
              <a:gd name="T40" fmla="*/ 1124853 w 2074863"/>
              <a:gd name="T41" fmla="*/ 641283 h 1449388"/>
              <a:gd name="T42" fmla="*/ 720387 w 2074863"/>
              <a:gd name="T43" fmla="*/ 519516 h 1449388"/>
              <a:gd name="T44" fmla="*/ 653705 w 2074863"/>
              <a:gd name="T45" fmla="*/ 311345 h 1449388"/>
              <a:gd name="T46" fmla="*/ 325395 w 2074863"/>
              <a:gd name="T47" fmla="*/ 480871 h 1449388"/>
              <a:gd name="T48" fmla="*/ 435438 w 2074863"/>
              <a:gd name="T49" fmla="*/ 683574 h 1449388"/>
              <a:gd name="T50" fmla="*/ 530543 w 2074863"/>
              <a:gd name="T51" fmla="*/ 794768 h 1449388"/>
              <a:gd name="T52" fmla="*/ 611436 w 2074863"/>
              <a:gd name="T53" fmla="*/ 890286 h 1449388"/>
              <a:gd name="T54" fmla="*/ 688686 w 2074863"/>
              <a:gd name="T55" fmla="*/ 1001480 h 1449388"/>
              <a:gd name="T56" fmla="*/ 800188 w 2074863"/>
              <a:gd name="T57" fmla="*/ 1230068 h 1449388"/>
              <a:gd name="T58" fmla="*/ 913511 w 2074863"/>
              <a:gd name="T59" fmla="*/ 1255588 h 1449388"/>
              <a:gd name="T60" fmla="*/ 768486 w 2074863"/>
              <a:gd name="T61" fmla="*/ 1063458 h 1449388"/>
              <a:gd name="T62" fmla="*/ 798730 w 2074863"/>
              <a:gd name="T63" fmla="*/ 1022261 h 1449388"/>
              <a:gd name="T64" fmla="*/ 1047604 w 2074863"/>
              <a:gd name="T65" fmla="*/ 1245015 h 1449388"/>
              <a:gd name="T66" fmla="*/ 1112465 w 2074863"/>
              <a:gd name="T67" fmla="*/ 1184496 h 1449388"/>
              <a:gd name="T68" fmla="*/ 841727 w 2074863"/>
              <a:gd name="T69" fmla="*/ 896119 h 1449388"/>
              <a:gd name="T70" fmla="*/ 886182 w 2074863"/>
              <a:gd name="T71" fmla="*/ 868047 h 1449388"/>
              <a:gd name="T72" fmla="*/ 1205383 w 2074863"/>
              <a:gd name="T73" fmla="*/ 1138195 h 1449388"/>
              <a:gd name="T74" fmla="*/ 1202468 w 2074863"/>
              <a:gd name="T75" fmla="*/ 1026636 h 1449388"/>
              <a:gd name="T76" fmla="*/ 955779 w 2074863"/>
              <a:gd name="T77" fmla="*/ 749197 h 1449388"/>
              <a:gd name="T78" fmla="*/ 1006793 w 2074863"/>
              <a:gd name="T79" fmla="*/ 736437 h 1449388"/>
              <a:gd name="T80" fmla="*/ 1311053 w 2074863"/>
              <a:gd name="T81" fmla="*/ 1001480 h 1449388"/>
              <a:gd name="T82" fmla="*/ 1303037 w 2074863"/>
              <a:gd name="T83" fmla="*/ 890286 h 1449388"/>
              <a:gd name="T84" fmla="*/ 1310325 w 2074863"/>
              <a:gd name="T85" fmla="*/ 838516 h 1449388"/>
              <a:gd name="T86" fmla="*/ 1409802 w 2074863"/>
              <a:gd name="T87" fmla="*/ 919087 h 1449388"/>
              <a:gd name="T88" fmla="*/ 1378829 w 2074863"/>
              <a:gd name="T89" fmla="*/ 1028094 h 1449388"/>
              <a:gd name="T90" fmla="*/ 1306317 w 2074863"/>
              <a:gd name="T91" fmla="*/ 1123248 h 1449388"/>
              <a:gd name="T92" fmla="*/ 1210119 w 2074863"/>
              <a:gd name="T93" fmla="*/ 1205641 h 1449388"/>
              <a:gd name="T94" fmla="*/ 1113922 w 2074863"/>
              <a:gd name="T95" fmla="*/ 1290222 h 1449388"/>
              <a:gd name="T96" fmla="*/ 1016631 w 2074863"/>
              <a:gd name="T97" fmla="*/ 1300795 h 1449388"/>
              <a:gd name="T98" fmla="*/ 897478 w 2074863"/>
              <a:gd name="T99" fmla="*/ 1327044 h 1449388"/>
              <a:gd name="T100" fmla="*/ 625648 w 2074863"/>
              <a:gd name="T101" fmla="*/ 1160798 h 1449388"/>
              <a:gd name="T102" fmla="*/ 491918 w 2074863"/>
              <a:gd name="T103" fmla="*/ 1202360 h 1449388"/>
              <a:gd name="T104" fmla="*/ 458760 w 2074863"/>
              <a:gd name="T105" fmla="*/ 1134550 h 1449388"/>
              <a:gd name="T106" fmla="*/ 365477 w 2074863"/>
              <a:gd name="T107" fmla="*/ 1057260 h 1449388"/>
              <a:gd name="T108" fmla="*/ 317378 w 2074863"/>
              <a:gd name="T109" fmla="*/ 969763 h 1449388"/>
              <a:gd name="T110" fmla="*/ 233206 w 2074863"/>
              <a:gd name="T111" fmla="*/ 865131 h 1449388"/>
              <a:gd name="T112" fmla="*/ 268916 w 2074863"/>
              <a:gd name="T113" fmla="*/ 733520 h 1449388"/>
              <a:gd name="T114" fmla="*/ 186565 w 2074863"/>
              <a:gd name="T115" fmla="*/ 647845 h 1449388"/>
              <a:gd name="T116" fmla="*/ 1822 w 2074863"/>
              <a:gd name="T117" fmla="*/ 438580 h 1449388"/>
              <a:gd name="T118" fmla="*/ 272923 w 2074863"/>
              <a:gd name="T119" fmla="*/ 139996 h 144938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074863" h="1449388">
                <a:moveTo>
                  <a:pt x="1923841" y="577723"/>
                </a:moveTo>
                <a:lnTo>
                  <a:pt x="1919867" y="578517"/>
                </a:lnTo>
                <a:lnTo>
                  <a:pt x="1915893" y="579312"/>
                </a:lnTo>
                <a:lnTo>
                  <a:pt x="1911919" y="580503"/>
                </a:lnTo>
                <a:lnTo>
                  <a:pt x="1907944" y="582488"/>
                </a:lnTo>
                <a:lnTo>
                  <a:pt x="1904765" y="584871"/>
                </a:lnTo>
                <a:lnTo>
                  <a:pt x="1901983" y="586857"/>
                </a:lnTo>
                <a:lnTo>
                  <a:pt x="1898804" y="589636"/>
                </a:lnTo>
                <a:lnTo>
                  <a:pt x="1896022" y="592813"/>
                </a:lnTo>
                <a:lnTo>
                  <a:pt x="1893240" y="595593"/>
                </a:lnTo>
                <a:lnTo>
                  <a:pt x="1891253" y="599167"/>
                </a:lnTo>
                <a:lnTo>
                  <a:pt x="1889663" y="602741"/>
                </a:lnTo>
                <a:lnTo>
                  <a:pt x="1888471" y="606712"/>
                </a:lnTo>
                <a:lnTo>
                  <a:pt x="1887278" y="610683"/>
                </a:lnTo>
                <a:lnTo>
                  <a:pt x="1886483" y="615051"/>
                </a:lnTo>
                <a:lnTo>
                  <a:pt x="1886483" y="619419"/>
                </a:lnTo>
                <a:lnTo>
                  <a:pt x="1886483" y="623390"/>
                </a:lnTo>
                <a:lnTo>
                  <a:pt x="1887278" y="627758"/>
                </a:lnTo>
                <a:lnTo>
                  <a:pt x="1888471" y="631729"/>
                </a:lnTo>
                <a:lnTo>
                  <a:pt x="1889663" y="635303"/>
                </a:lnTo>
                <a:lnTo>
                  <a:pt x="1891253" y="639274"/>
                </a:lnTo>
                <a:lnTo>
                  <a:pt x="1893240" y="642451"/>
                </a:lnTo>
                <a:lnTo>
                  <a:pt x="1896022" y="646025"/>
                </a:lnTo>
                <a:lnTo>
                  <a:pt x="1898804" y="648805"/>
                </a:lnTo>
                <a:lnTo>
                  <a:pt x="1901983" y="651188"/>
                </a:lnTo>
                <a:lnTo>
                  <a:pt x="1904765" y="653967"/>
                </a:lnTo>
                <a:lnTo>
                  <a:pt x="1907944" y="655953"/>
                </a:lnTo>
                <a:lnTo>
                  <a:pt x="1911919" y="657541"/>
                </a:lnTo>
                <a:lnTo>
                  <a:pt x="1915893" y="659130"/>
                </a:lnTo>
                <a:lnTo>
                  <a:pt x="1919867" y="660321"/>
                </a:lnTo>
                <a:lnTo>
                  <a:pt x="1923841" y="660718"/>
                </a:lnTo>
                <a:lnTo>
                  <a:pt x="1928213" y="661115"/>
                </a:lnTo>
                <a:lnTo>
                  <a:pt x="1932585" y="660718"/>
                </a:lnTo>
                <a:lnTo>
                  <a:pt x="1936956" y="660321"/>
                </a:lnTo>
                <a:lnTo>
                  <a:pt x="1940533" y="659130"/>
                </a:lnTo>
                <a:lnTo>
                  <a:pt x="1944508" y="657541"/>
                </a:lnTo>
                <a:lnTo>
                  <a:pt x="1948084" y="655953"/>
                </a:lnTo>
                <a:lnTo>
                  <a:pt x="1951661" y="653967"/>
                </a:lnTo>
                <a:lnTo>
                  <a:pt x="1954841" y="651188"/>
                </a:lnTo>
                <a:lnTo>
                  <a:pt x="1958020" y="648805"/>
                </a:lnTo>
                <a:lnTo>
                  <a:pt x="1960405" y="646025"/>
                </a:lnTo>
                <a:lnTo>
                  <a:pt x="1963187" y="642451"/>
                </a:lnTo>
                <a:lnTo>
                  <a:pt x="1965174" y="639274"/>
                </a:lnTo>
                <a:lnTo>
                  <a:pt x="1966763" y="635303"/>
                </a:lnTo>
                <a:lnTo>
                  <a:pt x="1967956" y="631729"/>
                </a:lnTo>
                <a:lnTo>
                  <a:pt x="1969148" y="627758"/>
                </a:lnTo>
                <a:lnTo>
                  <a:pt x="1969943" y="623390"/>
                </a:lnTo>
                <a:lnTo>
                  <a:pt x="1970340" y="619419"/>
                </a:lnTo>
                <a:lnTo>
                  <a:pt x="1969943" y="615051"/>
                </a:lnTo>
                <a:lnTo>
                  <a:pt x="1969148" y="610683"/>
                </a:lnTo>
                <a:lnTo>
                  <a:pt x="1967956" y="606712"/>
                </a:lnTo>
                <a:lnTo>
                  <a:pt x="1966763" y="602741"/>
                </a:lnTo>
                <a:lnTo>
                  <a:pt x="1965174" y="599167"/>
                </a:lnTo>
                <a:lnTo>
                  <a:pt x="1963187" y="595593"/>
                </a:lnTo>
                <a:lnTo>
                  <a:pt x="1960405" y="592813"/>
                </a:lnTo>
                <a:lnTo>
                  <a:pt x="1958020" y="589636"/>
                </a:lnTo>
                <a:lnTo>
                  <a:pt x="1954841" y="586857"/>
                </a:lnTo>
                <a:lnTo>
                  <a:pt x="1951661" y="584871"/>
                </a:lnTo>
                <a:lnTo>
                  <a:pt x="1948084" y="582488"/>
                </a:lnTo>
                <a:lnTo>
                  <a:pt x="1944508" y="580503"/>
                </a:lnTo>
                <a:lnTo>
                  <a:pt x="1940533" y="579312"/>
                </a:lnTo>
                <a:lnTo>
                  <a:pt x="1936956" y="578517"/>
                </a:lnTo>
                <a:lnTo>
                  <a:pt x="1932585" y="577723"/>
                </a:lnTo>
                <a:lnTo>
                  <a:pt x="1928213" y="577723"/>
                </a:lnTo>
                <a:lnTo>
                  <a:pt x="1923841" y="577723"/>
                </a:lnTo>
                <a:close/>
                <a:moveTo>
                  <a:pt x="519301" y="160338"/>
                </a:moveTo>
                <a:lnTo>
                  <a:pt x="523687" y="160338"/>
                </a:lnTo>
                <a:lnTo>
                  <a:pt x="528072" y="160729"/>
                </a:lnTo>
                <a:lnTo>
                  <a:pt x="532059" y="161512"/>
                </a:lnTo>
                <a:lnTo>
                  <a:pt x="536445" y="162687"/>
                </a:lnTo>
                <a:lnTo>
                  <a:pt x="540033" y="163861"/>
                </a:lnTo>
                <a:lnTo>
                  <a:pt x="544020" y="166210"/>
                </a:lnTo>
                <a:lnTo>
                  <a:pt x="547209" y="168558"/>
                </a:lnTo>
                <a:lnTo>
                  <a:pt x="550399" y="170907"/>
                </a:lnTo>
                <a:lnTo>
                  <a:pt x="553588" y="174038"/>
                </a:lnTo>
                <a:lnTo>
                  <a:pt x="556379" y="176778"/>
                </a:lnTo>
                <a:lnTo>
                  <a:pt x="558771" y="180693"/>
                </a:lnTo>
                <a:lnTo>
                  <a:pt x="560366" y="183824"/>
                </a:lnTo>
                <a:lnTo>
                  <a:pt x="562359" y="188130"/>
                </a:lnTo>
                <a:lnTo>
                  <a:pt x="563954" y="192436"/>
                </a:lnTo>
                <a:lnTo>
                  <a:pt x="564752" y="196350"/>
                </a:lnTo>
                <a:lnTo>
                  <a:pt x="565150" y="201048"/>
                </a:lnTo>
                <a:lnTo>
                  <a:pt x="565150" y="205353"/>
                </a:lnTo>
                <a:lnTo>
                  <a:pt x="564752" y="209268"/>
                </a:lnTo>
                <a:lnTo>
                  <a:pt x="563954" y="213574"/>
                </a:lnTo>
                <a:lnTo>
                  <a:pt x="562758" y="217488"/>
                </a:lnTo>
                <a:lnTo>
                  <a:pt x="560765" y="221402"/>
                </a:lnTo>
                <a:lnTo>
                  <a:pt x="558771" y="224925"/>
                </a:lnTo>
                <a:lnTo>
                  <a:pt x="556778" y="228448"/>
                </a:lnTo>
                <a:lnTo>
                  <a:pt x="553987" y="231188"/>
                </a:lnTo>
                <a:lnTo>
                  <a:pt x="551196" y="234711"/>
                </a:lnTo>
                <a:lnTo>
                  <a:pt x="547608" y="237060"/>
                </a:lnTo>
                <a:lnTo>
                  <a:pt x="544418" y="239800"/>
                </a:lnTo>
                <a:lnTo>
                  <a:pt x="540431" y="241366"/>
                </a:lnTo>
                <a:lnTo>
                  <a:pt x="536843" y="242932"/>
                </a:lnTo>
                <a:lnTo>
                  <a:pt x="532458" y="244497"/>
                </a:lnTo>
                <a:lnTo>
                  <a:pt x="528072" y="245672"/>
                </a:lnTo>
                <a:lnTo>
                  <a:pt x="523687" y="246063"/>
                </a:lnTo>
                <a:lnTo>
                  <a:pt x="518902" y="246063"/>
                </a:lnTo>
                <a:lnTo>
                  <a:pt x="514915" y="245672"/>
                </a:lnTo>
                <a:lnTo>
                  <a:pt x="510530" y="244497"/>
                </a:lnTo>
                <a:lnTo>
                  <a:pt x="506543" y="243323"/>
                </a:lnTo>
                <a:lnTo>
                  <a:pt x="502955" y="241757"/>
                </a:lnTo>
                <a:lnTo>
                  <a:pt x="498968" y="239800"/>
                </a:lnTo>
                <a:lnTo>
                  <a:pt x="495778" y="237451"/>
                </a:lnTo>
                <a:lnTo>
                  <a:pt x="492190" y="235103"/>
                </a:lnTo>
                <a:lnTo>
                  <a:pt x="489399" y="232363"/>
                </a:lnTo>
                <a:lnTo>
                  <a:pt x="486210" y="228840"/>
                </a:lnTo>
                <a:lnTo>
                  <a:pt x="484216" y="225708"/>
                </a:lnTo>
                <a:lnTo>
                  <a:pt x="482223" y="221794"/>
                </a:lnTo>
                <a:lnTo>
                  <a:pt x="480628" y="217879"/>
                </a:lnTo>
                <a:lnTo>
                  <a:pt x="479033" y="213965"/>
                </a:lnTo>
                <a:lnTo>
                  <a:pt x="478236" y="209268"/>
                </a:lnTo>
                <a:lnTo>
                  <a:pt x="477837" y="205353"/>
                </a:lnTo>
                <a:lnTo>
                  <a:pt x="477837" y="200656"/>
                </a:lnTo>
                <a:lnTo>
                  <a:pt x="478236" y="196350"/>
                </a:lnTo>
                <a:lnTo>
                  <a:pt x="479033" y="192436"/>
                </a:lnTo>
                <a:lnTo>
                  <a:pt x="480628" y="188522"/>
                </a:lnTo>
                <a:lnTo>
                  <a:pt x="481824" y="184607"/>
                </a:lnTo>
                <a:lnTo>
                  <a:pt x="483818" y="181084"/>
                </a:lnTo>
                <a:lnTo>
                  <a:pt x="486210" y="177561"/>
                </a:lnTo>
                <a:lnTo>
                  <a:pt x="489001" y="174430"/>
                </a:lnTo>
                <a:lnTo>
                  <a:pt x="491791" y="171298"/>
                </a:lnTo>
                <a:lnTo>
                  <a:pt x="494981" y="168558"/>
                </a:lnTo>
                <a:lnTo>
                  <a:pt x="498569" y="166601"/>
                </a:lnTo>
                <a:lnTo>
                  <a:pt x="502157" y="164252"/>
                </a:lnTo>
                <a:lnTo>
                  <a:pt x="506144" y="162687"/>
                </a:lnTo>
                <a:lnTo>
                  <a:pt x="510530" y="161512"/>
                </a:lnTo>
                <a:lnTo>
                  <a:pt x="514915" y="160729"/>
                </a:lnTo>
                <a:lnTo>
                  <a:pt x="519301" y="160338"/>
                </a:lnTo>
                <a:close/>
                <a:moveTo>
                  <a:pt x="1699693" y="111125"/>
                </a:moveTo>
                <a:lnTo>
                  <a:pt x="1718770" y="131377"/>
                </a:lnTo>
                <a:lnTo>
                  <a:pt x="1740628" y="154806"/>
                </a:lnTo>
                <a:lnTo>
                  <a:pt x="1768448" y="186178"/>
                </a:lnTo>
                <a:lnTo>
                  <a:pt x="1784345" y="204842"/>
                </a:lnTo>
                <a:lnTo>
                  <a:pt x="1801832" y="224697"/>
                </a:lnTo>
                <a:lnTo>
                  <a:pt x="1819318" y="246538"/>
                </a:lnTo>
                <a:lnTo>
                  <a:pt x="1838395" y="269173"/>
                </a:lnTo>
                <a:lnTo>
                  <a:pt x="1857471" y="293793"/>
                </a:lnTo>
                <a:lnTo>
                  <a:pt x="1877343" y="318811"/>
                </a:lnTo>
                <a:lnTo>
                  <a:pt x="1897611" y="345417"/>
                </a:lnTo>
                <a:lnTo>
                  <a:pt x="1917483" y="372420"/>
                </a:lnTo>
                <a:lnTo>
                  <a:pt x="1936956" y="400217"/>
                </a:lnTo>
                <a:lnTo>
                  <a:pt x="1954841" y="426823"/>
                </a:lnTo>
                <a:lnTo>
                  <a:pt x="1971930" y="453032"/>
                </a:lnTo>
                <a:lnTo>
                  <a:pt x="1987032" y="478050"/>
                </a:lnTo>
                <a:lnTo>
                  <a:pt x="2001339" y="501479"/>
                </a:lnTo>
                <a:lnTo>
                  <a:pt x="2014057" y="524511"/>
                </a:lnTo>
                <a:lnTo>
                  <a:pt x="2025980" y="545558"/>
                </a:lnTo>
                <a:lnTo>
                  <a:pt x="2036313" y="565016"/>
                </a:lnTo>
                <a:lnTo>
                  <a:pt x="2045454" y="582488"/>
                </a:lnTo>
                <a:lnTo>
                  <a:pt x="2053402" y="598770"/>
                </a:lnTo>
                <a:lnTo>
                  <a:pt x="2065325" y="623787"/>
                </a:lnTo>
                <a:lnTo>
                  <a:pt x="2072479" y="640069"/>
                </a:lnTo>
                <a:lnTo>
                  <a:pt x="2074863" y="646025"/>
                </a:lnTo>
                <a:lnTo>
                  <a:pt x="1870189" y="796925"/>
                </a:lnTo>
                <a:lnTo>
                  <a:pt x="1867407" y="789380"/>
                </a:lnTo>
                <a:lnTo>
                  <a:pt x="1859856" y="767142"/>
                </a:lnTo>
                <a:lnTo>
                  <a:pt x="1854689" y="751258"/>
                </a:lnTo>
                <a:lnTo>
                  <a:pt x="1847933" y="733388"/>
                </a:lnTo>
                <a:lnTo>
                  <a:pt x="1839985" y="712342"/>
                </a:lnTo>
                <a:lnTo>
                  <a:pt x="1830844" y="690104"/>
                </a:lnTo>
                <a:lnTo>
                  <a:pt x="1820908" y="666278"/>
                </a:lnTo>
                <a:lnTo>
                  <a:pt x="1809383" y="640466"/>
                </a:lnTo>
                <a:lnTo>
                  <a:pt x="1797063" y="614257"/>
                </a:lnTo>
                <a:lnTo>
                  <a:pt x="1783550" y="586857"/>
                </a:lnTo>
                <a:lnTo>
                  <a:pt x="1768845" y="559059"/>
                </a:lnTo>
                <a:lnTo>
                  <a:pt x="1753346" y="531262"/>
                </a:lnTo>
                <a:lnTo>
                  <a:pt x="1744602" y="517363"/>
                </a:lnTo>
                <a:lnTo>
                  <a:pt x="1736256" y="503862"/>
                </a:lnTo>
                <a:lnTo>
                  <a:pt x="1727513" y="490360"/>
                </a:lnTo>
                <a:lnTo>
                  <a:pt x="1718770" y="476859"/>
                </a:lnTo>
                <a:lnTo>
                  <a:pt x="1709232" y="463357"/>
                </a:lnTo>
                <a:lnTo>
                  <a:pt x="1700091" y="450650"/>
                </a:lnTo>
                <a:lnTo>
                  <a:pt x="1690552" y="438339"/>
                </a:lnTo>
                <a:lnTo>
                  <a:pt x="1681014" y="426029"/>
                </a:lnTo>
                <a:lnTo>
                  <a:pt x="1661938" y="403394"/>
                </a:lnTo>
                <a:lnTo>
                  <a:pt x="1643259" y="381951"/>
                </a:lnTo>
                <a:lnTo>
                  <a:pt x="1624977" y="362095"/>
                </a:lnTo>
                <a:lnTo>
                  <a:pt x="1606696" y="343431"/>
                </a:lnTo>
                <a:lnTo>
                  <a:pt x="1590004" y="327150"/>
                </a:lnTo>
                <a:lnTo>
                  <a:pt x="1573312" y="311663"/>
                </a:lnTo>
                <a:lnTo>
                  <a:pt x="1558210" y="298559"/>
                </a:lnTo>
                <a:lnTo>
                  <a:pt x="1544697" y="287042"/>
                </a:lnTo>
                <a:lnTo>
                  <a:pt x="1532377" y="276718"/>
                </a:lnTo>
                <a:lnTo>
                  <a:pt x="1522044" y="268776"/>
                </a:lnTo>
                <a:lnTo>
                  <a:pt x="1506942" y="257657"/>
                </a:lnTo>
                <a:lnTo>
                  <a:pt x="1501775" y="254083"/>
                </a:lnTo>
                <a:lnTo>
                  <a:pt x="1699693" y="111125"/>
                </a:lnTo>
                <a:close/>
                <a:moveTo>
                  <a:pt x="529828" y="78646"/>
                </a:moveTo>
                <a:lnTo>
                  <a:pt x="511572" y="88179"/>
                </a:lnTo>
                <a:lnTo>
                  <a:pt x="489347" y="100889"/>
                </a:lnTo>
                <a:lnTo>
                  <a:pt x="476647" y="108436"/>
                </a:lnTo>
                <a:lnTo>
                  <a:pt x="463153" y="116777"/>
                </a:lnTo>
                <a:lnTo>
                  <a:pt x="448865" y="126310"/>
                </a:lnTo>
                <a:lnTo>
                  <a:pt x="433784" y="136240"/>
                </a:lnTo>
                <a:lnTo>
                  <a:pt x="417512" y="147759"/>
                </a:lnTo>
                <a:lnTo>
                  <a:pt x="401637" y="159675"/>
                </a:lnTo>
                <a:lnTo>
                  <a:pt x="384175" y="172783"/>
                </a:lnTo>
                <a:lnTo>
                  <a:pt x="367109" y="186288"/>
                </a:lnTo>
                <a:lnTo>
                  <a:pt x="349250" y="200984"/>
                </a:lnTo>
                <a:lnTo>
                  <a:pt x="331787" y="216475"/>
                </a:lnTo>
                <a:lnTo>
                  <a:pt x="313531" y="233157"/>
                </a:lnTo>
                <a:lnTo>
                  <a:pt x="294878" y="250634"/>
                </a:lnTo>
                <a:lnTo>
                  <a:pt x="277019" y="268905"/>
                </a:lnTo>
                <a:lnTo>
                  <a:pt x="259159" y="287177"/>
                </a:lnTo>
                <a:lnTo>
                  <a:pt x="225028" y="322528"/>
                </a:lnTo>
                <a:lnTo>
                  <a:pt x="193278" y="356687"/>
                </a:lnTo>
                <a:lnTo>
                  <a:pt x="164703" y="389257"/>
                </a:lnTo>
                <a:lnTo>
                  <a:pt x="138906" y="419445"/>
                </a:lnTo>
                <a:lnTo>
                  <a:pt x="116284" y="446057"/>
                </a:lnTo>
                <a:lnTo>
                  <a:pt x="97234" y="469095"/>
                </a:lnTo>
                <a:lnTo>
                  <a:pt x="82550" y="488161"/>
                </a:lnTo>
                <a:lnTo>
                  <a:pt x="205184" y="612882"/>
                </a:lnTo>
                <a:lnTo>
                  <a:pt x="213915" y="597391"/>
                </a:lnTo>
                <a:lnTo>
                  <a:pt x="224631" y="581106"/>
                </a:lnTo>
                <a:lnTo>
                  <a:pt x="236934" y="562437"/>
                </a:lnTo>
                <a:lnTo>
                  <a:pt x="250428" y="542974"/>
                </a:lnTo>
                <a:lnTo>
                  <a:pt x="256381" y="531456"/>
                </a:lnTo>
                <a:lnTo>
                  <a:pt x="260350" y="524306"/>
                </a:lnTo>
                <a:lnTo>
                  <a:pt x="265112" y="515965"/>
                </a:lnTo>
                <a:lnTo>
                  <a:pt x="270669" y="507623"/>
                </a:lnTo>
                <a:lnTo>
                  <a:pt x="277019" y="498885"/>
                </a:lnTo>
                <a:lnTo>
                  <a:pt x="284162" y="488558"/>
                </a:lnTo>
                <a:lnTo>
                  <a:pt x="292100" y="478628"/>
                </a:lnTo>
                <a:lnTo>
                  <a:pt x="301228" y="467506"/>
                </a:lnTo>
                <a:lnTo>
                  <a:pt x="311547" y="456385"/>
                </a:lnTo>
                <a:lnTo>
                  <a:pt x="322262" y="444071"/>
                </a:lnTo>
                <a:lnTo>
                  <a:pt x="334565" y="431758"/>
                </a:lnTo>
                <a:lnTo>
                  <a:pt x="348059" y="418650"/>
                </a:lnTo>
                <a:lnTo>
                  <a:pt x="362347" y="405543"/>
                </a:lnTo>
                <a:lnTo>
                  <a:pt x="378619" y="391641"/>
                </a:lnTo>
                <a:lnTo>
                  <a:pt x="395684" y="377739"/>
                </a:lnTo>
                <a:lnTo>
                  <a:pt x="413147" y="362248"/>
                </a:lnTo>
                <a:lnTo>
                  <a:pt x="430609" y="347154"/>
                </a:lnTo>
                <a:lnTo>
                  <a:pt x="448469" y="332855"/>
                </a:lnTo>
                <a:lnTo>
                  <a:pt x="466328" y="318953"/>
                </a:lnTo>
                <a:lnTo>
                  <a:pt x="484188" y="305448"/>
                </a:lnTo>
                <a:lnTo>
                  <a:pt x="502047" y="292737"/>
                </a:lnTo>
                <a:lnTo>
                  <a:pt x="519510" y="280821"/>
                </a:lnTo>
                <a:lnTo>
                  <a:pt x="536972" y="268905"/>
                </a:lnTo>
                <a:lnTo>
                  <a:pt x="553641" y="257784"/>
                </a:lnTo>
                <a:lnTo>
                  <a:pt x="570310" y="247457"/>
                </a:lnTo>
                <a:lnTo>
                  <a:pt x="601663" y="228391"/>
                </a:lnTo>
                <a:lnTo>
                  <a:pt x="629841" y="212106"/>
                </a:lnTo>
                <a:lnTo>
                  <a:pt x="654050" y="198601"/>
                </a:lnTo>
                <a:lnTo>
                  <a:pt x="529828" y="78646"/>
                </a:lnTo>
                <a:close/>
                <a:moveTo>
                  <a:pt x="537766" y="0"/>
                </a:moveTo>
                <a:lnTo>
                  <a:pt x="542925" y="794"/>
                </a:lnTo>
                <a:lnTo>
                  <a:pt x="548085" y="2383"/>
                </a:lnTo>
                <a:lnTo>
                  <a:pt x="552450" y="4369"/>
                </a:lnTo>
                <a:lnTo>
                  <a:pt x="557213" y="6752"/>
                </a:lnTo>
                <a:lnTo>
                  <a:pt x="561181" y="10327"/>
                </a:lnTo>
                <a:lnTo>
                  <a:pt x="738981" y="181521"/>
                </a:lnTo>
                <a:lnTo>
                  <a:pt x="741760" y="185096"/>
                </a:lnTo>
                <a:lnTo>
                  <a:pt x="744538" y="188274"/>
                </a:lnTo>
                <a:lnTo>
                  <a:pt x="746522" y="192246"/>
                </a:lnTo>
                <a:lnTo>
                  <a:pt x="748110" y="195820"/>
                </a:lnTo>
                <a:lnTo>
                  <a:pt x="748903" y="200190"/>
                </a:lnTo>
                <a:lnTo>
                  <a:pt x="749697" y="204162"/>
                </a:lnTo>
                <a:lnTo>
                  <a:pt x="749697" y="208531"/>
                </a:lnTo>
                <a:lnTo>
                  <a:pt x="749300" y="213297"/>
                </a:lnTo>
                <a:lnTo>
                  <a:pt x="748506" y="217269"/>
                </a:lnTo>
                <a:lnTo>
                  <a:pt x="746919" y="221241"/>
                </a:lnTo>
                <a:lnTo>
                  <a:pt x="745331" y="224816"/>
                </a:lnTo>
                <a:lnTo>
                  <a:pt x="742553" y="228788"/>
                </a:lnTo>
                <a:lnTo>
                  <a:pt x="740172" y="231568"/>
                </a:lnTo>
                <a:lnTo>
                  <a:pt x="736600" y="234746"/>
                </a:lnTo>
                <a:lnTo>
                  <a:pt x="733425" y="237129"/>
                </a:lnTo>
                <a:lnTo>
                  <a:pt x="729456" y="239512"/>
                </a:lnTo>
                <a:lnTo>
                  <a:pt x="722710" y="242690"/>
                </a:lnTo>
                <a:lnTo>
                  <a:pt x="705247" y="251429"/>
                </a:lnTo>
                <a:lnTo>
                  <a:pt x="776685" y="295915"/>
                </a:lnTo>
                <a:lnTo>
                  <a:pt x="813594" y="318953"/>
                </a:lnTo>
                <a:lnTo>
                  <a:pt x="843756" y="338416"/>
                </a:lnTo>
                <a:lnTo>
                  <a:pt x="855266" y="332458"/>
                </a:lnTo>
                <a:lnTo>
                  <a:pt x="867569" y="326500"/>
                </a:lnTo>
                <a:lnTo>
                  <a:pt x="879872" y="321733"/>
                </a:lnTo>
                <a:lnTo>
                  <a:pt x="892175" y="317364"/>
                </a:lnTo>
                <a:lnTo>
                  <a:pt x="905669" y="312995"/>
                </a:lnTo>
                <a:lnTo>
                  <a:pt x="919163" y="309817"/>
                </a:lnTo>
                <a:lnTo>
                  <a:pt x="933847" y="307037"/>
                </a:lnTo>
                <a:lnTo>
                  <a:pt x="948135" y="304256"/>
                </a:lnTo>
                <a:lnTo>
                  <a:pt x="970756" y="301873"/>
                </a:lnTo>
                <a:lnTo>
                  <a:pt x="992188" y="300284"/>
                </a:lnTo>
                <a:lnTo>
                  <a:pt x="1013222" y="299093"/>
                </a:lnTo>
                <a:lnTo>
                  <a:pt x="1033066" y="298696"/>
                </a:lnTo>
                <a:lnTo>
                  <a:pt x="1052513" y="299490"/>
                </a:lnTo>
                <a:lnTo>
                  <a:pt x="1070769" y="301079"/>
                </a:lnTo>
                <a:lnTo>
                  <a:pt x="1088231" y="302668"/>
                </a:lnTo>
                <a:lnTo>
                  <a:pt x="1105297" y="305051"/>
                </a:lnTo>
                <a:lnTo>
                  <a:pt x="1121172" y="308228"/>
                </a:lnTo>
                <a:lnTo>
                  <a:pt x="1137047" y="311803"/>
                </a:lnTo>
                <a:lnTo>
                  <a:pt x="1151731" y="315775"/>
                </a:lnTo>
                <a:lnTo>
                  <a:pt x="1165622" y="320542"/>
                </a:lnTo>
                <a:lnTo>
                  <a:pt x="1179116" y="324911"/>
                </a:lnTo>
                <a:lnTo>
                  <a:pt x="1191816" y="329677"/>
                </a:lnTo>
                <a:lnTo>
                  <a:pt x="1203722" y="335238"/>
                </a:lnTo>
                <a:lnTo>
                  <a:pt x="1215231" y="340004"/>
                </a:lnTo>
                <a:lnTo>
                  <a:pt x="1226741" y="345565"/>
                </a:lnTo>
                <a:lnTo>
                  <a:pt x="1237060" y="351126"/>
                </a:lnTo>
                <a:lnTo>
                  <a:pt x="1256506" y="362645"/>
                </a:lnTo>
                <a:lnTo>
                  <a:pt x="1274366" y="372972"/>
                </a:lnTo>
                <a:lnTo>
                  <a:pt x="1289844" y="382902"/>
                </a:lnTo>
                <a:lnTo>
                  <a:pt x="1304131" y="391641"/>
                </a:lnTo>
                <a:lnTo>
                  <a:pt x="1310878" y="395613"/>
                </a:lnTo>
                <a:lnTo>
                  <a:pt x="1317228" y="398790"/>
                </a:lnTo>
                <a:lnTo>
                  <a:pt x="1323578" y="401968"/>
                </a:lnTo>
                <a:lnTo>
                  <a:pt x="1329135" y="403954"/>
                </a:lnTo>
                <a:lnTo>
                  <a:pt x="1334691" y="405543"/>
                </a:lnTo>
                <a:lnTo>
                  <a:pt x="1340247" y="406337"/>
                </a:lnTo>
                <a:lnTo>
                  <a:pt x="1345406" y="407132"/>
                </a:lnTo>
                <a:lnTo>
                  <a:pt x="1351360" y="407132"/>
                </a:lnTo>
                <a:lnTo>
                  <a:pt x="1358106" y="406734"/>
                </a:lnTo>
                <a:lnTo>
                  <a:pt x="1364853" y="406337"/>
                </a:lnTo>
                <a:lnTo>
                  <a:pt x="1379538" y="404351"/>
                </a:lnTo>
                <a:lnTo>
                  <a:pt x="1395810" y="401173"/>
                </a:lnTo>
                <a:lnTo>
                  <a:pt x="1412081" y="397201"/>
                </a:lnTo>
                <a:lnTo>
                  <a:pt x="1429544" y="392832"/>
                </a:lnTo>
                <a:lnTo>
                  <a:pt x="1446610" y="387669"/>
                </a:lnTo>
                <a:lnTo>
                  <a:pt x="1463675" y="382505"/>
                </a:lnTo>
                <a:lnTo>
                  <a:pt x="1494631" y="371781"/>
                </a:lnTo>
                <a:lnTo>
                  <a:pt x="1520825" y="362645"/>
                </a:lnTo>
                <a:lnTo>
                  <a:pt x="1545035" y="353112"/>
                </a:lnTo>
                <a:lnTo>
                  <a:pt x="1550988" y="357481"/>
                </a:lnTo>
                <a:lnTo>
                  <a:pt x="1557338" y="363439"/>
                </a:lnTo>
                <a:lnTo>
                  <a:pt x="1566069" y="371383"/>
                </a:lnTo>
                <a:lnTo>
                  <a:pt x="1577578" y="382108"/>
                </a:lnTo>
                <a:lnTo>
                  <a:pt x="1589881" y="395215"/>
                </a:lnTo>
                <a:lnTo>
                  <a:pt x="1604963" y="410309"/>
                </a:lnTo>
                <a:lnTo>
                  <a:pt x="1620838" y="428183"/>
                </a:lnTo>
                <a:lnTo>
                  <a:pt x="1638697" y="449235"/>
                </a:lnTo>
                <a:lnTo>
                  <a:pt x="1656953" y="472670"/>
                </a:lnTo>
                <a:lnTo>
                  <a:pt x="1666875" y="485380"/>
                </a:lnTo>
                <a:lnTo>
                  <a:pt x="1676400" y="498885"/>
                </a:lnTo>
                <a:lnTo>
                  <a:pt x="1686719" y="512787"/>
                </a:lnTo>
                <a:lnTo>
                  <a:pt x="1696641" y="527881"/>
                </a:lnTo>
                <a:lnTo>
                  <a:pt x="1707356" y="542974"/>
                </a:lnTo>
                <a:lnTo>
                  <a:pt x="1717675" y="559657"/>
                </a:lnTo>
                <a:lnTo>
                  <a:pt x="1727994" y="576339"/>
                </a:lnTo>
                <a:lnTo>
                  <a:pt x="1738710" y="594213"/>
                </a:lnTo>
                <a:lnTo>
                  <a:pt x="1749425" y="612882"/>
                </a:lnTo>
                <a:lnTo>
                  <a:pt x="1760141" y="632345"/>
                </a:lnTo>
                <a:lnTo>
                  <a:pt x="1770460" y="651808"/>
                </a:lnTo>
                <a:lnTo>
                  <a:pt x="1781175" y="672859"/>
                </a:lnTo>
                <a:lnTo>
                  <a:pt x="1802606" y="715360"/>
                </a:lnTo>
                <a:lnTo>
                  <a:pt x="1810544" y="731645"/>
                </a:lnTo>
                <a:lnTo>
                  <a:pt x="1813322" y="739192"/>
                </a:lnTo>
                <a:lnTo>
                  <a:pt x="1816100" y="745944"/>
                </a:lnTo>
                <a:lnTo>
                  <a:pt x="1817688" y="752300"/>
                </a:lnTo>
                <a:lnTo>
                  <a:pt x="1818878" y="758258"/>
                </a:lnTo>
                <a:lnTo>
                  <a:pt x="1819275" y="764216"/>
                </a:lnTo>
                <a:lnTo>
                  <a:pt x="1819275" y="769379"/>
                </a:lnTo>
                <a:lnTo>
                  <a:pt x="1818481" y="774543"/>
                </a:lnTo>
                <a:lnTo>
                  <a:pt x="1816497" y="778912"/>
                </a:lnTo>
                <a:lnTo>
                  <a:pt x="1814116" y="783679"/>
                </a:lnTo>
                <a:lnTo>
                  <a:pt x="1810544" y="788445"/>
                </a:lnTo>
                <a:lnTo>
                  <a:pt x="1805781" y="792417"/>
                </a:lnTo>
                <a:lnTo>
                  <a:pt x="1801019" y="796786"/>
                </a:lnTo>
                <a:lnTo>
                  <a:pt x="1794272" y="801155"/>
                </a:lnTo>
                <a:lnTo>
                  <a:pt x="1787128" y="805922"/>
                </a:lnTo>
                <a:lnTo>
                  <a:pt x="1778397" y="810688"/>
                </a:lnTo>
                <a:lnTo>
                  <a:pt x="1769269" y="815852"/>
                </a:lnTo>
                <a:lnTo>
                  <a:pt x="1747044" y="826179"/>
                </a:lnTo>
                <a:lnTo>
                  <a:pt x="1720056" y="838492"/>
                </a:lnTo>
                <a:lnTo>
                  <a:pt x="1687910" y="852394"/>
                </a:lnTo>
                <a:lnTo>
                  <a:pt x="1650206" y="868680"/>
                </a:lnTo>
                <a:lnTo>
                  <a:pt x="1607741" y="888142"/>
                </a:lnTo>
                <a:lnTo>
                  <a:pt x="1568450" y="905619"/>
                </a:lnTo>
                <a:lnTo>
                  <a:pt x="1553766" y="911975"/>
                </a:lnTo>
                <a:lnTo>
                  <a:pt x="1541463" y="916344"/>
                </a:lnTo>
                <a:lnTo>
                  <a:pt x="1531144" y="919521"/>
                </a:lnTo>
                <a:lnTo>
                  <a:pt x="1526778" y="920713"/>
                </a:lnTo>
                <a:lnTo>
                  <a:pt x="1522810" y="921507"/>
                </a:lnTo>
                <a:lnTo>
                  <a:pt x="1518841" y="921905"/>
                </a:lnTo>
                <a:lnTo>
                  <a:pt x="1514872" y="921905"/>
                </a:lnTo>
                <a:lnTo>
                  <a:pt x="1511697" y="921507"/>
                </a:lnTo>
                <a:lnTo>
                  <a:pt x="1508522" y="921110"/>
                </a:lnTo>
                <a:lnTo>
                  <a:pt x="1505347" y="920316"/>
                </a:lnTo>
                <a:lnTo>
                  <a:pt x="1502569" y="919521"/>
                </a:lnTo>
                <a:lnTo>
                  <a:pt x="1496219" y="916344"/>
                </a:lnTo>
                <a:lnTo>
                  <a:pt x="1489869" y="912769"/>
                </a:lnTo>
                <a:lnTo>
                  <a:pt x="1482328" y="907605"/>
                </a:lnTo>
                <a:lnTo>
                  <a:pt x="1472803" y="902045"/>
                </a:lnTo>
                <a:lnTo>
                  <a:pt x="1462485" y="895689"/>
                </a:lnTo>
                <a:lnTo>
                  <a:pt x="1449785" y="888540"/>
                </a:lnTo>
                <a:lnTo>
                  <a:pt x="1433910" y="880993"/>
                </a:lnTo>
                <a:lnTo>
                  <a:pt x="1425178" y="876624"/>
                </a:lnTo>
                <a:lnTo>
                  <a:pt x="1415653" y="870666"/>
                </a:lnTo>
                <a:lnTo>
                  <a:pt x="1404541" y="863516"/>
                </a:lnTo>
                <a:lnTo>
                  <a:pt x="1393428" y="854778"/>
                </a:lnTo>
                <a:lnTo>
                  <a:pt x="1381522" y="845642"/>
                </a:lnTo>
                <a:lnTo>
                  <a:pt x="1368822" y="834917"/>
                </a:lnTo>
                <a:lnTo>
                  <a:pt x="1355725" y="823796"/>
                </a:lnTo>
                <a:lnTo>
                  <a:pt x="1342231" y="811483"/>
                </a:lnTo>
                <a:lnTo>
                  <a:pt x="1314053" y="785267"/>
                </a:lnTo>
                <a:lnTo>
                  <a:pt x="1284288" y="757463"/>
                </a:lnTo>
                <a:lnTo>
                  <a:pt x="1254522" y="728468"/>
                </a:lnTo>
                <a:lnTo>
                  <a:pt x="1225153" y="698677"/>
                </a:lnTo>
                <a:lnTo>
                  <a:pt x="1167606" y="642275"/>
                </a:lnTo>
                <a:lnTo>
                  <a:pt x="1141016" y="616457"/>
                </a:lnTo>
                <a:lnTo>
                  <a:pt x="1116806" y="593816"/>
                </a:lnTo>
                <a:lnTo>
                  <a:pt x="1105694" y="583886"/>
                </a:lnTo>
                <a:lnTo>
                  <a:pt x="1094978" y="574751"/>
                </a:lnTo>
                <a:lnTo>
                  <a:pt x="1085453" y="567204"/>
                </a:lnTo>
                <a:lnTo>
                  <a:pt x="1077119" y="560451"/>
                </a:lnTo>
                <a:lnTo>
                  <a:pt x="1069181" y="554890"/>
                </a:lnTo>
                <a:lnTo>
                  <a:pt x="1062435" y="551316"/>
                </a:lnTo>
                <a:lnTo>
                  <a:pt x="1056878" y="548535"/>
                </a:lnTo>
                <a:lnTo>
                  <a:pt x="1054100" y="547741"/>
                </a:lnTo>
                <a:lnTo>
                  <a:pt x="1052116" y="547741"/>
                </a:lnTo>
                <a:lnTo>
                  <a:pt x="1042591" y="547741"/>
                </a:lnTo>
                <a:lnTo>
                  <a:pt x="1028700" y="548535"/>
                </a:lnTo>
                <a:lnTo>
                  <a:pt x="992585" y="550918"/>
                </a:lnTo>
                <a:lnTo>
                  <a:pt x="949325" y="553302"/>
                </a:lnTo>
                <a:lnTo>
                  <a:pt x="902494" y="556479"/>
                </a:lnTo>
                <a:lnTo>
                  <a:pt x="820341" y="562835"/>
                </a:lnTo>
                <a:lnTo>
                  <a:pt x="784622" y="566012"/>
                </a:lnTo>
                <a:lnTo>
                  <a:pt x="760810" y="542180"/>
                </a:lnTo>
                <a:lnTo>
                  <a:pt x="755650" y="532250"/>
                </a:lnTo>
                <a:lnTo>
                  <a:pt x="752078" y="521526"/>
                </a:lnTo>
                <a:lnTo>
                  <a:pt x="748506" y="511596"/>
                </a:lnTo>
                <a:lnTo>
                  <a:pt x="746522" y="500871"/>
                </a:lnTo>
                <a:lnTo>
                  <a:pt x="745331" y="490544"/>
                </a:lnTo>
                <a:lnTo>
                  <a:pt x="744935" y="480217"/>
                </a:lnTo>
                <a:lnTo>
                  <a:pt x="745728" y="470287"/>
                </a:lnTo>
                <a:lnTo>
                  <a:pt x="746919" y="459959"/>
                </a:lnTo>
                <a:lnTo>
                  <a:pt x="748903" y="450029"/>
                </a:lnTo>
                <a:lnTo>
                  <a:pt x="752078" y="440099"/>
                </a:lnTo>
                <a:lnTo>
                  <a:pt x="755650" y="430566"/>
                </a:lnTo>
                <a:lnTo>
                  <a:pt x="760016" y="420636"/>
                </a:lnTo>
                <a:lnTo>
                  <a:pt x="765175" y="411501"/>
                </a:lnTo>
                <a:lnTo>
                  <a:pt x="771128" y="402365"/>
                </a:lnTo>
                <a:lnTo>
                  <a:pt x="777875" y="393229"/>
                </a:lnTo>
                <a:lnTo>
                  <a:pt x="785019" y="384888"/>
                </a:lnTo>
                <a:lnTo>
                  <a:pt x="749697" y="362645"/>
                </a:lnTo>
                <a:lnTo>
                  <a:pt x="711994" y="339210"/>
                </a:lnTo>
                <a:lnTo>
                  <a:pt x="648494" y="300682"/>
                </a:lnTo>
                <a:lnTo>
                  <a:pt x="635000" y="307037"/>
                </a:lnTo>
                <a:lnTo>
                  <a:pt x="617538" y="316172"/>
                </a:lnTo>
                <a:lnTo>
                  <a:pt x="596503" y="327691"/>
                </a:lnTo>
                <a:lnTo>
                  <a:pt x="572294" y="341593"/>
                </a:lnTo>
                <a:lnTo>
                  <a:pt x="545306" y="357879"/>
                </a:lnTo>
                <a:lnTo>
                  <a:pt x="531019" y="367014"/>
                </a:lnTo>
                <a:lnTo>
                  <a:pt x="516335" y="377341"/>
                </a:lnTo>
                <a:lnTo>
                  <a:pt x="500856" y="387669"/>
                </a:lnTo>
                <a:lnTo>
                  <a:pt x="484585" y="399187"/>
                </a:lnTo>
                <a:lnTo>
                  <a:pt x="467915" y="411501"/>
                </a:lnTo>
                <a:lnTo>
                  <a:pt x="450850" y="424211"/>
                </a:lnTo>
                <a:lnTo>
                  <a:pt x="438150" y="434141"/>
                </a:lnTo>
                <a:lnTo>
                  <a:pt x="432990" y="439702"/>
                </a:lnTo>
                <a:lnTo>
                  <a:pt x="415131" y="456782"/>
                </a:lnTo>
                <a:lnTo>
                  <a:pt x="398859" y="473464"/>
                </a:lnTo>
                <a:lnTo>
                  <a:pt x="382984" y="490544"/>
                </a:lnTo>
                <a:lnTo>
                  <a:pt x="368300" y="506829"/>
                </a:lnTo>
                <a:lnTo>
                  <a:pt x="354409" y="523909"/>
                </a:lnTo>
                <a:lnTo>
                  <a:pt x="341312" y="539797"/>
                </a:lnTo>
                <a:lnTo>
                  <a:pt x="329009" y="555685"/>
                </a:lnTo>
                <a:lnTo>
                  <a:pt x="317500" y="570779"/>
                </a:lnTo>
                <a:lnTo>
                  <a:pt x="387350" y="732042"/>
                </a:lnTo>
                <a:lnTo>
                  <a:pt x="401240" y="724098"/>
                </a:lnTo>
                <a:lnTo>
                  <a:pt x="406400" y="721318"/>
                </a:lnTo>
                <a:lnTo>
                  <a:pt x="413147" y="720523"/>
                </a:lnTo>
                <a:lnTo>
                  <a:pt x="419497" y="719729"/>
                </a:lnTo>
                <a:lnTo>
                  <a:pt x="425053" y="719729"/>
                </a:lnTo>
                <a:lnTo>
                  <a:pt x="430609" y="720523"/>
                </a:lnTo>
                <a:lnTo>
                  <a:pt x="436165" y="721715"/>
                </a:lnTo>
                <a:lnTo>
                  <a:pt x="441325" y="722907"/>
                </a:lnTo>
                <a:lnTo>
                  <a:pt x="446484" y="724495"/>
                </a:lnTo>
                <a:lnTo>
                  <a:pt x="450850" y="726482"/>
                </a:lnTo>
                <a:lnTo>
                  <a:pt x="455215" y="729262"/>
                </a:lnTo>
                <a:lnTo>
                  <a:pt x="459581" y="731645"/>
                </a:lnTo>
                <a:lnTo>
                  <a:pt x="463550" y="734823"/>
                </a:lnTo>
                <a:lnTo>
                  <a:pt x="467519" y="738000"/>
                </a:lnTo>
                <a:lnTo>
                  <a:pt x="474265" y="744753"/>
                </a:lnTo>
                <a:lnTo>
                  <a:pt x="481013" y="752300"/>
                </a:lnTo>
                <a:lnTo>
                  <a:pt x="486966" y="759846"/>
                </a:lnTo>
                <a:lnTo>
                  <a:pt x="492125" y="768188"/>
                </a:lnTo>
                <a:lnTo>
                  <a:pt x="502047" y="783281"/>
                </a:lnTo>
                <a:lnTo>
                  <a:pt x="506413" y="790034"/>
                </a:lnTo>
                <a:lnTo>
                  <a:pt x="510778" y="795992"/>
                </a:lnTo>
                <a:lnTo>
                  <a:pt x="515541" y="800361"/>
                </a:lnTo>
                <a:lnTo>
                  <a:pt x="517525" y="802744"/>
                </a:lnTo>
                <a:lnTo>
                  <a:pt x="519510" y="803936"/>
                </a:lnTo>
                <a:lnTo>
                  <a:pt x="525860" y="807511"/>
                </a:lnTo>
                <a:lnTo>
                  <a:pt x="531416" y="811483"/>
                </a:lnTo>
                <a:lnTo>
                  <a:pt x="536972" y="815852"/>
                </a:lnTo>
                <a:lnTo>
                  <a:pt x="541735" y="819427"/>
                </a:lnTo>
                <a:lnTo>
                  <a:pt x="550466" y="827371"/>
                </a:lnTo>
                <a:lnTo>
                  <a:pt x="558006" y="834917"/>
                </a:lnTo>
                <a:lnTo>
                  <a:pt x="564356" y="843259"/>
                </a:lnTo>
                <a:lnTo>
                  <a:pt x="569516" y="850806"/>
                </a:lnTo>
                <a:lnTo>
                  <a:pt x="573881" y="858352"/>
                </a:lnTo>
                <a:lnTo>
                  <a:pt x="577850" y="865899"/>
                </a:lnTo>
                <a:lnTo>
                  <a:pt x="584597" y="879404"/>
                </a:lnTo>
                <a:lnTo>
                  <a:pt x="587375" y="885759"/>
                </a:lnTo>
                <a:lnTo>
                  <a:pt x="590550" y="891717"/>
                </a:lnTo>
                <a:lnTo>
                  <a:pt x="594122" y="896881"/>
                </a:lnTo>
                <a:lnTo>
                  <a:pt x="598091" y="901250"/>
                </a:lnTo>
                <a:lnTo>
                  <a:pt x="602456" y="905619"/>
                </a:lnTo>
                <a:lnTo>
                  <a:pt x="604838" y="907208"/>
                </a:lnTo>
                <a:lnTo>
                  <a:pt x="607616" y="908797"/>
                </a:lnTo>
                <a:lnTo>
                  <a:pt x="613569" y="912372"/>
                </a:lnTo>
                <a:lnTo>
                  <a:pt x="618728" y="915549"/>
                </a:lnTo>
                <a:lnTo>
                  <a:pt x="624285" y="919124"/>
                </a:lnTo>
                <a:lnTo>
                  <a:pt x="629047" y="922699"/>
                </a:lnTo>
                <a:lnTo>
                  <a:pt x="633413" y="926274"/>
                </a:lnTo>
                <a:lnTo>
                  <a:pt x="637778" y="929849"/>
                </a:lnTo>
                <a:lnTo>
                  <a:pt x="645319" y="938190"/>
                </a:lnTo>
                <a:lnTo>
                  <a:pt x="651669" y="946134"/>
                </a:lnTo>
                <a:lnTo>
                  <a:pt x="657622" y="954078"/>
                </a:lnTo>
                <a:lnTo>
                  <a:pt x="661988" y="962022"/>
                </a:lnTo>
                <a:lnTo>
                  <a:pt x="665956" y="969966"/>
                </a:lnTo>
                <a:lnTo>
                  <a:pt x="669528" y="977116"/>
                </a:lnTo>
                <a:lnTo>
                  <a:pt x="671910" y="983868"/>
                </a:lnTo>
                <a:lnTo>
                  <a:pt x="673894" y="990223"/>
                </a:lnTo>
                <a:lnTo>
                  <a:pt x="675085" y="995784"/>
                </a:lnTo>
                <a:lnTo>
                  <a:pt x="677069" y="1003331"/>
                </a:lnTo>
                <a:lnTo>
                  <a:pt x="677466" y="1006509"/>
                </a:lnTo>
                <a:lnTo>
                  <a:pt x="681038" y="1008892"/>
                </a:lnTo>
                <a:lnTo>
                  <a:pt x="691356" y="1016439"/>
                </a:lnTo>
                <a:lnTo>
                  <a:pt x="698103" y="1021999"/>
                </a:lnTo>
                <a:lnTo>
                  <a:pt x="705644" y="1028752"/>
                </a:lnTo>
                <a:lnTo>
                  <a:pt x="713185" y="1036299"/>
                </a:lnTo>
                <a:lnTo>
                  <a:pt x="721519" y="1045037"/>
                </a:lnTo>
                <a:lnTo>
                  <a:pt x="729456" y="1055364"/>
                </a:lnTo>
                <a:lnTo>
                  <a:pt x="733425" y="1060925"/>
                </a:lnTo>
                <a:lnTo>
                  <a:pt x="737394" y="1066486"/>
                </a:lnTo>
                <a:lnTo>
                  <a:pt x="740966" y="1072047"/>
                </a:lnTo>
                <a:lnTo>
                  <a:pt x="744538" y="1078005"/>
                </a:lnTo>
                <a:lnTo>
                  <a:pt x="747316" y="1084757"/>
                </a:lnTo>
                <a:lnTo>
                  <a:pt x="750094" y="1091112"/>
                </a:lnTo>
                <a:lnTo>
                  <a:pt x="753269" y="1097865"/>
                </a:lnTo>
                <a:lnTo>
                  <a:pt x="755253" y="1105014"/>
                </a:lnTo>
                <a:lnTo>
                  <a:pt x="757635" y="1112164"/>
                </a:lnTo>
                <a:lnTo>
                  <a:pt x="759222" y="1120108"/>
                </a:lnTo>
                <a:lnTo>
                  <a:pt x="760016" y="1128052"/>
                </a:lnTo>
                <a:lnTo>
                  <a:pt x="760810" y="1135599"/>
                </a:lnTo>
                <a:lnTo>
                  <a:pt x="760810" y="1143940"/>
                </a:lnTo>
                <a:lnTo>
                  <a:pt x="760413" y="1152281"/>
                </a:lnTo>
                <a:lnTo>
                  <a:pt x="760016" y="1157048"/>
                </a:lnTo>
                <a:lnTo>
                  <a:pt x="759222" y="1162211"/>
                </a:lnTo>
                <a:lnTo>
                  <a:pt x="756841" y="1171347"/>
                </a:lnTo>
                <a:lnTo>
                  <a:pt x="753666" y="1181277"/>
                </a:lnTo>
                <a:lnTo>
                  <a:pt x="749697" y="1190016"/>
                </a:lnTo>
                <a:lnTo>
                  <a:pt x="744935" y="1199151"/>
                </a:lnTo>
                <a:lnTo>
                  <a:pt x="739378" y="1207492"/>
                </a:lnTo>
                <a:lnTo>
                  <a:pt x="733028" y="1216628"/>
                </a:lnTo>
                <a:lnTo>
                  <a:pt x="726281" y="1224572"/>
                </a:lnTo>
                <a:lnTo>
                  <a:pt x="864394" y="1334200"/>
                </a:lnTo>
                <a:lnTo>
                  <a:pt x="871538" y="1340158"/>
                </a:lnTo>
                <a:lnTo>
                  <a:pt x="871935" y="1340555"/>
                </a:lnTo>
                <a:lnTo>
                  <a:pt x="872728" y="1340555"/>
                </a:lnTo>
                <a:lnTo>
                  <a:pt x="891381" y="1356046"/>
                </a:lnTo>
                <a:lnTo>
                  <a:pt x="908050" y="1369153"/>
                </a:lnTo>
                <a:lnTo>
                  <a:pt x="915194" y="1374317"/>
                </a:lnTo>
                <a:lnTo>
                  <a:pt x="921941" y="1379083"/>
                </a:lnTo>
                <a:lnTo>
                  <a:pt x="927894" y="1382658"/>
                </a:lnTo>
                <a:lnTo>
                  <a:pt x="933847" y="1386233"/>
                </a:lnTo>
                <a:lnTo>
                  <a:pt x="939006" y="1388219"/>
                </a:lnTo>
                <a:lnTo>
                  <a:pt x="944563" y="1389808"/>
                </a:lnTo>
                <a:lnTo>
                  <a:pt x="949722" y="1390205"/>
                </a:lnTo>
                <a:lnTo>
                  <a:pt x="954881" y="1390205"/>
                </a:lnTo>
                <a:lnTo>
                  <a:pt x="960041" y="1389411"/>
                </a:lnTo>
                <a:lnTo>
                  <a:pt x="965200" y="1387822"/>
                </a:lnTo>
                <a:lnTo>
                  <a:pt x="971153" y="1385041"/>
                </a:lnTo>
                <a:lnTo>
                  <a:pt x="977106" y="1381467"/>
                </a:lnTo>
                <a:lnTo>
                  <a:pt x="983456" y="1376700"/>
                </a:lnTo>
                <a:lnTo>
                  <a:pt x="990203" y="1371934"/>
                </a:lnTo>
                <a:lnTo>
                  <a:pt x="994966" y="1367962"/>
                </a:lnTo>
                <a:lnTo>
                  <a:pt x="998538" y="1364387"/>
                </a:lnTo>
                <a:lnTo>
                  <a:pt x="1002506" y="1360415"/>
                </a:lnTo>
                <a:lnTo>
                  <a:pt x="1005285" y="1356443"/>
                </a:lnTo>
                <a:lnTo>
                  <a:pt x="1008063" y="1353265"/>
                </a:lnTo>
                <a:lnTo>
                  <a:pt x="1009650" y="1349691"/>
                </a:lnTo>
                <a:lnTo>
                  <a:pt x="1010841" y="1346513"/>
                </a:lnTo>
                <a:lnTo>
                  <a:pt x="1011238" y="1343732"/>
                </a:lnTo>
                <a:lnTo>
                  <a:pt x="1011238" y="1341746"/>
                </a:lnTo>
                <a:lnTo>
                  <a:pt x="1010841" y="1339760"/>
                </a:lnTo>
                <a:lnTo>
                  <a:pt x="1009650" y="1336980"/>
                </a:lnTo>
                <a:lnTo>
                  <a:pt x="1008460" y="1334994"/>
                </a:lnTo>
                <a:lnTo>
                  <a:pt x="1007269" y="1334200"/>
                </a:lnTo>
                <a:lnTo>
                  <a:pt x="972344" y="1296466"/>
                </a:lnTo>
                <a:lnTo>
                  <a:pt x="846138" y="1173333"/>
                </a:lnTo>
                <a:lnTo>
                  <a:pt x="843756" y="1170950"/>
                </a:lnTo>
                <a:lnTo>
                  <a:pt x="841772" y="1168169"/>
                </a:lnTo>
                <a:lnTo>
                  <a:pt x="839788" y="1164992"/>
                </a:lnTo>
                <a:lnTo>
                  <a:pt x="838200" y="1162211"/>
                </a:lnTo>
                <a:lnTo>
                  <a:pt x="837010" y="1158637"/>
                </a:lnTo>
                <a:lnTo>
                  <a:pt x="836216" y="1155856"/>
                </a:lnTo>
                <a:lnTo>
                  <a:pt x="835819" y="1152281"/>
                </a:lnTo>
                <a:lnTo>
                  <a:pt x="835422" y="1149104"/>
                </a:lnTo>
                <a:lnTo>
                  <a:pt x="835819" y="1145529"/>
                </a:lnTo>
                <a:lnTo>
                  <a:pt x="836216" y="1142351"/>
                </a:lnTo>
                <a:lnTo>
                  <a:pt x="836613" y="1138777"/>
                </a:lnTo>
                <a:lnTo>
                  <a:pt x="837803" y="1135996"/>
                </a:lnTo>
                <a:lnTo>
                  <a:pt x="839391" y="1132421"/>
                </a:lnTo>
                <a:lnTo>
                  <a:pt x="840978" y="1129641"/>
                </a:lnTo>
                <a:lnTo>
                  <a:pt x="842963" y="1126861"/>
                </a:lnTo>
                <a:lnTo>
                  <a:pt x="845741" y="1124080"/>
                </a:lnTo>
                <a:lnTo>
                  <a:pt x="848122" y="1121697"/>
                </a:lnTo>
                <a:lnTo>
                  <a:pt x="850900" y="1119314"/>
                </a:lnTo>
                <a:lnTo>
                  <a:pt x="854075" y="1117725"/>
                </a:lnTo>
                <a:lnTo>
                  <a:pt x="856853" y="1116136"/>
                </a:lnTo>
                <a:lnTo>
                  <a:pt x="860028" y="1115342"/>
                </a:lnTo>
                <a:lnTo>
                  <a:pt x="863203" y="1114547"/>
                </a:lnTo>
                <a:lnTo>
                  <a:pt x="866775" y="1113753"/>
                </a:lnTo>
                <a:lnTo>
                  <a:pt x="869950" y="1113753"/>
                </a:lnTo>
                <a:lnTo>
                  <a:pt x="873522" y="1113753"/>
                </a:lnTo>
                <a:lnTo>
                  <a:pt x="876697" y="1114150"/>
                </a:lnTo>
                <a:lnTo>
                  <a:pt x="879872" y="1114944"/>
                </a:lnTo>
                <a:lnTo>
                  <a:pt x="883047" y="1116136"/>
                </a:lnTo>
                <a:lnTo>
                  <a:pt x="886222" y="1117328"/>
                </a:lnTo>
                <a:lnTo>
                  <a:pt x="889000" y="1118916"/>
                </a:lnTo>
                <a:lnTo>
                  <a:pt x="891778" y="1121300"/>
                </a:lnTo>
                <a:lnTo>
                  <a:pt x="894953" y="1123286"/>
                </a:lnTo>
                <a:lnTo>
                  <a:pt x="1063625" y="1287330"/>
                </a:lnTo>
                <a:lnTo>
                  <a:pt x="1063625" y="1286933"/>
                </a:lnTo>
                <a:lnTo>
                  <a:pt x="1071563" y="1294877"/>
                </a:lnTo>
                <a:lnTo>
                  <a:pt x="1073944" y="1298054"/>
                </a:lnTo>
                <a:lnTo>
                  <a:pt x="1092200" y="1315531"/>
                </a:lnTo>
                <a:lnTo>
                  <a:pt x="1110060" y="1332611"/>
                </a:lnTo>
                <a:lnTo>
                  <a:pt x="1117203" y="1339760"/>
                </a:lnTo>
                <a:lnTo>
                  <a:pt x="1123950" y="1345718"/>
                </a:lnTo>
                <a:lnTo>
                  <a:pt x="1130300" y="1350485"/>
                </a:lnTo>
                <a:lnTo>
                  <a:pt x="1135460" y="1354060"/>
                </a:lnTo>
                <a:lnTo>
                  <a:pt x="1141016" y="1356443"/>
                </a:lnTo>
                <a:lnTo>
                  <a:pt x="1145778" y="1358429"/>
                </a:lnTo>
                <a:lnTo>
                  <a:pt x="1150938" y="1359223"/>
                </a:lnTo>
                <a:lnTo>
                  <a:pt x="1155303" y="1358826"/>
                </a:lnTo>
                <a:lnTo>
                  <a:pt x="1160066" y="1357635"/>
                </a:lnTo>
                <a:lnTo>
                  <a:pt x="1164828" y="1354854"/>
                </a:lnTo>
                <a:lnTo>
                  <a:pt x="1169591" y="1351677"/>
                </a:lnTo>
                <a:lnTo>
                  <a:pt x="1175147" y="1347307"/>
                </a:lnTo>
                <a:lnTo>
                  <a:pt x="1181100" y="1341746"/>
                </a:lnTo>
                <a:lnTo>
                  <a:pt x="1187847" y="1335788"/>
                </a:lnTo>
                <a:lnTo>
                  <a:pt x="1193403" y="1330228"/>
                </a:lnTo>
                <a:lnTo>
                  <a:pt x="1198166" y="1324667"/>
                </a:lnTo>
                <a:lnTo>
                  <a:pt x="1201738" y="1319106"/>
                </a:lnTo>
                <a:lnTo>
                  <a:pt x="1205310" y="1313942"/>
                </a:lnTo>
                <a:lnTo>
                  <a:pt x="1207294" y="1309176"/>
                </a:lnTo>
                <a:lnTo>
                  <a:pt x="1209278" y="1304807"/>
                </a:lnTo>
                <a:lnTo>
                  <a:pt x="1210469" y="1300835"/>
                </a:lnTo>
                <a:lnTo>
                  <a:pt x="1211263" y="1297260"/>
                </a:lnTo>
                <a:lnTo>
                  <a:pt x="1211660" y="1293288"/>
                </a:lnTo>
                <a:lnTo>
                  <a:pt x="1211660" y="1290507"/>
                </a:lnTo>
                <a:lnTo>
                  <a:pt x="1211263" y="1287330"/>
                </a:lnTo>
                <a:lnTo>
                  <a:pt x="1210072" y="1284947"/>
                </a:lnTo>
                <a:lnTo>
                  <a:pt x="1208485" y="1280180"/>
                </a:lnTo>
                <a:lnTo>
                  <a:pt x="1206897" y="1277400"/>
                </a:lnTo>
                <a:lnTo>
                  <a:pt x="1161653" y="1233310"/>
                </a:lnTo>
                <a:lnTo>
                  <a:pt x="1159272" y="1230530"/>
                </a:lnTo>
                <a:lnTo>
                  <a:pt x="1156494" y="1227352"/>
                </a:lnTo>
                <a:lnTo>
                  <a:pt x="1154906" y="1224175"/>
                </a:lnTo>
                <a:lnTo>
                  <a:pt x="1153319" y="1220600"/>
                </a:lnTo>
                <a:lnTo>
                  <a:pt x="927894" y="1004920"/>
                </a:lnTo>
                <a:lnTo>
                  <a:pt x="925116" y="1002139"/>
                </a:lnTo>
                <a:lnTo>
                  <a:pt x="923131" y="999359"/>
                </a:lnTo>
                <a:lnTo>
                  <a:pt x="921544" y="996181"/>
                </a:lnTo>
                <a:lnTo>
                  <a:pt x="919560" y="993401"/>
                </a:lnTo>
                <a:lnTo>
                  <a:pt x="918369" y="989826"/>
                </a:lnTo>
                <a:lnTo>
                  <a:pt x="917575" y="986648"/>
                </a:lnTo>
                <a:lnTo>
                  <a:pt x="917178" y="983074"/>
                </a:lnTo>
                <a:lnTo>
                  <a:pt x="916781" y="979896"/>
                </a:lnTo>
                <a:lnTo>
                  <a:pt x="916781" y="976321"/>
                </a:lnTo>
                <a:lnTo>
                  <a:pt x="917178" y="973144"/>
                </a:lnTo>
                <a:lnTo>
                  <a:pt x="917972" y="969569"/>
                </a:lnTo>
                <a:lnTo>
                  <a:pt x="919163" y="966391"/>
                </a:lnTo>
                <a:lnTo>
                  <a:pt x="920750" y="962816"/>
                </a:lnTo>
                <a:lnTo>
                  <a:pt x="922338" y="960036"/>
                </a:lnTo>
                <a:lnTo>
                  <a:pt x="924322" y="956858"/>
                </a:lnTo>
                <a:lnTo>
                  <a:pt x="927100" y="954078"/>
                </a:lnTo>
                <a:lnTo>
                  <a:pt x="929481" y="952092"/>
                </a:lnTo>
                <a:lnTo>
                  <a:pt x="932260" y="949311"/>
                </a:lnTo>
                <a:lnTo>
                  <a:pt x="935435" y="947723"/>
                </a:lnTo>
                <a:lnTo>
                  <a:pt x="938213" y="946134"/>
                </a:lnTo>
                <a:lnTo>
                  <a:pt x="941785" y="944942"/>
                </a:lnTo>
                <a:lnTo>
                  <a:pt x="944960" y="944148"/>
                </a:lnTo>
                <a:lnTo>
                  <a:pt x="948531" y="943353"/>
                </a:lnTo>
                <a:lnTo>
                  <a:pt x="951706" y="942956"/>
                </a:lnTo>
                <a:lnTo>
                  <a:pt x="955278" y="942956"/>
                </a:lnTo>
                <a:lnTo>
                  <a:pt x="958453" y="943353"/>
                </a:lnTo>
                <a:lnTo>
                  <a:pt x="962025" y="944545"/>
                </a:lnTo>
                <a:lnTo>
                  <a:pt x="965200" y="945737"/>
                </a:lnTo>
                <a:lnTo>
                  <a:pt x="968772" y="946928"/>
                </a:lnTo>
                <a:lnTo>
                  <a:pt x="971550" y="948517"/>
                </a:lnTo>
                <a:lnTo>
                  <a:pt x="974725" y="950900"/>
                </a:lnTo>
                <a:lnTo>
                  <a:pt x="977503" y="953284"/>
                </a:lnTo>
                <a:lnTo>
                  <a:pt x="1214041" y="1179291"/>
                </a:lnTo>
                <a:lnTo>
                  <a:pt x="1216819" y="1182469"/>
                </a:lnTo>
                <a:lnTo>
                  <a:pt x="1235472" y="1199946"/>
                </a:lnTo>
                <a:lnTo>
                  <a:pt x="1254125" y="1217422"/>
                </a:lnTo>
                <a:lnTo>
                  <a:pt x="1262063" y="1224572"/>
                </a:lnTo>
                <a:lnTo>
                  <a:pt x="1268810" y="1230530"/>
                </a:lnTo>
                <a:lnTo>
                  <a:pt x="1275556" y="1235694"/>
                </a:lnTo>
                <a:lnTo>
                  <a:pt x="1281510" y="1239269"/>
                </a:lnTo>
                <a:lnTo>
                  <a:pt x="1287066" y="1242049"/>
                </a:lnTo>
                <a:lnTo>
                  <a:pt x="1292622" y="1244035"/>
                </a:lnTo>
                <a:lnTo>
                  <a:pt x="1297385" y="1244432"/>
                </a:lnTo>
                <a:lnTo>
                  <a:pt x="1299766" y="1244432"/>
                </a:lnTo>
                <a:lnTo>
                  <a:pt x="1302147" y="1244035"/>
                </a:lnTo>
                <a:lnTo>
                  <a:pt x="1307306" y="1242843"/>
                </a:lnTo>
                <a:lnTo>
                  <a:pt x="1312863" y="1240063"/>
                </a:lnTo>
                <a:lnTo>
                  <a:pt x="1317625" y="1236885"/>
                </a:lnTo>
                <a:lnTo>
                  <a:pt x="1323578" y="1232516"/>
                </a:lnTo>
                <a:lnTo>
                  <a:pt x="1329928" y="1226955"/>
                </a:lnTo>
                <a:lnTo>
                  <a:pt x="1336675" y="1220600"/>
                </a:lnTo>
                <a:lnTo>
                  <a:pt x="1343422" y="1213848"/>
                </a:lnTo>
                <a:lnTo>
                  <a:pt x="1348978" y="1207492"/>
                </a:lnTo>
                <a:lnTo>
                  <a:pt x="1352947" y="1201932"/>
                </a:lnTo>
                <a:lnTo>
                  <a:pt x="1356122" y="1196371"/>
                </a:lnTo>
                <a:lnTo>
                  <a:pt x="1358503" y="1191207"/>
                </a:lnTo>
                <a:lnTo>
                  <a:pt x="1360488" y="1186044"/>
                </a:lnTo>
                <a:lnTo>
                  <a:pt x="1361281" y="1182072"/>
                </a:lnTo>
                <a:lnTo>
                  <a:pt x="1361678" y="1178099"/>
                </a:lnTo>
                <a:lnTo>
                  <a:pt x="1361281" y="1174922"/>
                </a:lnTo>
                <a:lnTo>
                  <a:pt x="1360885" y="1171744"/>
                </a:lnTo>
                <a:lnTo>
                  <a:pt x="1359694" y="1168964"/>
                </a:lnTo>
                <a:lnTo>
                  <a:pt x="1359297" y="1166581"/>
                </a:lnTo>
                <a:lnTo>
                  <a:pt x="1357710" y="1164197"/>
                </a:lnTo>
                <a:lnTo>
                  <a:pt x="1356916" y="1163006"/>
                </a:lnTo>
                <a:lnTo>
                  <a:pt x="1309688" y="1118519"/>
                </a:lnTo>
                <a:lnTo>
                  <a:pt x="1307703" y="1116533"/>
                </a:lnTo>
                <a:lnTo>
                  <a:pt x="1306116" y="1114150"/>
                </a:lnTo>
                <a:lnTo>
                  <a:pt x="1302544" y="1108986"/>
                </a:lnTo>
                <a:lnTo>
                  <a:pt x="1299369" y="1105412"/>
                </a:lnTo>
                <a:lnTo>
                  <a:pt x="1279128" y="1084757"/>
                </a:lnTo>
                <a:lnTo>
                  <a:pt x="1278335" y="1084360"/>
                </a:lnTo>
                <a:lnTo>
                  <a:pt x="1048941" y="854778"/>
                </a:lnTo>
                <a:lnTo>
                  <a:pt x="1046163" y="851997"/>
                </a:lnTo>
                <a:lnTo>
                  <a:pt x="1044178" y="849217"/>
                </a:lnTo>
                <a:lnTo>
                  <a:pt x="1042591" y="846039"/>
                </a:lnTo>
                <a:lnTo>
                  <a:pt x="1041003" y="843259"/>
                </a:lnTo>
                <a:lnTo>
                  <a:pt x="1039813" y="839684"/>
                </a:lnTo>
                <a:lnTo>
                  <a:pt x="1039019" y="836506"/>
                </a:lnTo>
                <a:lnTo>
                  <a:pt x="1038622" y="832931"/>
                </a:lnTo>
                <a:lnTo>
                  <a:pt x="1038622" y="829754"/>
                </a:lnTo>
                <a:lnTo>
                  <a:pt x="1038622" y="826179"/>
                </a:lnTo>
                <a:lnTo>
                  <a:pt x="1039019" y="823001"/>
                </a:lnTo>
                <a:lnTo>
                  <a:pt x="1039813" y="819427"/>
                </a:lnTo>
                <a:lnTo>
                  <a:pt x="1041003" y="816249"/>
                </a:lnTo>
                <a:lnTo>
                  <a:pt x="1042591" y="813071"/>
                </a:lnTo>
                <a:lnTo>
                  <a:pt x="1044178" y="810291"/>
                </a:lnTo>
                <a:lnTo>
                  <a:pt x="1046163" y="807113"/>
                </a:lnTo>
                <a:lnTo>
                  <a:pt x="1048941" y="804730"/>
                </a:lnTo>
                <a:lnTo>
                  <a:pt x="1051719" y="802347"/>
                </a:lnTo>
                <a:lnTo>
                  <a:pt x="1054100" y="799964"/>
                </a:lnTo>
                <a:lnTo>
                  <a:pt x="1057672" y="798375"/>
                </a:lnTo>
                <a:lnTo>
                  <a:pt x="1060450" y="796786"/>
                </a:lnTo>
                <a:lnTo>
                  <a:pt x="1064022" y="795595"/>
                </a:lnTo>
                <a:lnTo>
                  <a:pt x="1067197" y="794800"/>
                </a:lnTo>
                <a:lnTo>
                  <a:pt x="1070769" y="794006"/>
                </a:lnTo>
                <a:lnTo>
                  <a:pt x="1073944" y="794006"/>
                </a:lnTo>
                <a:lnTo>
                  <a:pt x="1077516" y="794006"/>
                </a:lnTo>
                <a:lnTo>
                  <a:pt x="1080691" y="794800"/>
                </a:lnTo>
                <a:lnTo>
                  <a:pt x="1084263" y="795595"/>
                </a:lnTo>
                <a:lnTo>
                  <a:pt x="1087041" y="796786"/>
                </a:lnTo>
                <a:lnTo>
                  <a:pt x="1090613" y="798375"/>
                </a:lnTo>
                <a:lnTo>
                  <a:pt x="1093391" y="799964"/>
                </a:lnTo>
                <a:lnTo>
                  <a:pt x="1096566" y="802347"/>
                </a:lnTo>
                <a:lnTo>
                  <a:pt x="1098947" y="804730"/>
                </a:lnTo>
                <a:lnTo>
                  <a:pt x="1328738" y="1034313"/>
                </a:lnTo>
                <a:lnTo>
                  <a:pt x="1331119" y="1037093"/>
                </a:lnTo>
                <a:lnTo>
                  <a:pt x="1349375" y="1055364"/>
                </a:lnTo>
                <a:lnTo>
                  <a:pt x="1364456" y="1070061"/>
                </a:lnTo>
                <a:lnTo>
                  <a:pt x="1371600" y="1076813"/>
                </a:lnTo>
                <a:lnTo>
                  <a:pt x="1378347" y="1083168"/>
                </a:lnTo>
                <a:lnTo>
                  <a:pt x="1385094" y="1088729"/>
                </a:lnTo>
                <a:lnTo>
                  <a:pt x="1391444" y="1093496"/>
                </a:lnTo>
                <a:lnTo>
                  <a:pt x="1397397" y="1096673"/>
                </a:lnTo>
                <a:lnTo>
                  <a:pt x="1400175" y="1097865"/>
                </a:lnTo>
                <a:lnTo>
                  <a:pt x="1402953" y="1098659"/>
                </a:lnTo>
                <a:lnTo>
                  <a:pt x="1404541" y="1099056"/>
                </a:lnTo>
                <a:lnTo>
                  <a:pt x="1407716" y="1099851"/>
                </a:lnTo>
                <a:lnTo>
                  <a:pt x="1410891" y="1099056"/>
                </a:lnTo>
                <a:lnTo>
                  <a:pt x="1415653" y="1098262"/>
                </a:lnTo>
                <a:lnTo>
                  <a:pt x="1421210" y="1095879"/>
                </a:lnTo>
                <a:lnTo>
                  <a:pt x="1424385" y="1093893"/>
                </a:lnTo>
                <a:lnTo>
                  <a:pt x="1427956" y="1091112"/>
                </a:lnTo>
                <a:lnTo>
                  <a:pt x="1431528" y="1088729"/>
                </a:lnTo>
                <a:lnTo>
                  <a:pt x="1435894" y="1084757"/>
                </a:lnTo>
                <a:lnTo>
                  <a:pt x="1440260" y="1081182"/>
                </a:lnTo>
                <a:lnTo>
                  <a:pt x="1445419" y="1076019"/>
                </a:lnTo>
                <a:lnTo>
                  <a:pt x="1452166" y="1068869"/>
                </a:lnTo>
                <a:lnTo>
                  <a:pt x="1457325" y="1062514"/>
                </a:lnTo>
                <a:lnTo>
                  <a:pt x="1461294" y="1056159"/>
                </a:lnTo>
                <a:lnTo>
                  <a:pt x="1464866" y="1050201"/>
                </a:lnTo>
                <a:lnTo>
                  <a:pt x="1466850" y="1044640"/>
                </a:lnTo>
                <a:lnTo>
                  <a:pt x="1468835" y="1039873"/>
                </a:lnTo>
                <a:lnTo>
                  <a:pt x="1469628" y="1035504"/>
                </a:lnTo>
                <a:lnTo>
                  <a:pt x="1470025" y="1031135"/>
                </a:lnTo>
                <a:lnTo>
                  <a:pt x="1469628" y="1027560"/>
                </a:lnTo>
                <a:lnTo>
                  <a:pt x="1469231" y="1024383"/>
                </a:lnTo>
                <a:lnTo>
                  <a:pt x="1468041" y="1021602"/>
                </a:lnTo>
                <a:lnTo>
                  <a:pt x="1467247" y="1019616"/>
                </a:lnTo>
                <a:lnTo>
                  <a:pt x="1465660" y="1016041"/>
                </a:lnTo>
                <a:lnTo>
                  <a:pt x="1464866" y="1015247"/>
                </a:lnTo>
                <a:lnTo>
                  <a:pt x="1419225" y="969966"/>
                </a:lnTo>
                <a:lnTo>
                  <a:pt x="1416844" y="967583"/>
                </a:lnTo>
                <a:lnTo>
                  <a:pt x="1414860" y="964802"/>
                </a:lnTo>
                <a:lnTo>
                  <a:pt x="1412478" y="961625"/>
                </a:lnTo>
                <a:lnTo>
                  <a:pt x="1411288" y="958447"/>
                </a:lnTo>
                <a:lnTo>
                  <a:pt x="1410097" y="955270"/>
                </a:lnTo>
                <a:lnTo>
                  <a:pt x="1409303" y="952092"/>
                </a:lnTo>
                <a:lnTo>
                  <a:pt x="1408906" y="948517"/>
                </a:lnTo>
                <a:lnTo>
                  <a:pt x="1408510" y="945339"/>
                </a:lnTo>
                <a:lnTo>
                  <a:pt x="1408906" y="941765"/>
                </a:lnTo>
                <a:lnTo>
                  <a:pt x="1409303" y="938587"/>
                </a:lnTo>
                <a:lnTo>
                  <a:pt x="1410097" y="935012"/>
                </a:lnTo>
                <a:lnTo>
                  <a:pt x="1410891" y="931835"/>
                </a:lnTo>
                <a:lnTo>
                  <a:pt x="1412478" y="928657"/>
                </a:lnTo>
                <a:lnTo>
                  <a:pt x="1414463" y="925479"/>
                </a:lnTo>
                <a:lnTo>
                  <a:pt x="1416447" y="922302"/>
                </a:lnTo>
                <a:lnTo>
                  <a:pt x="1418828" y="919919"/>
                </a:lnTo>
                <a:lnTo>
                  <a:pt x="1421606" y="917535"/>
                </a:lnTo>
                <a:lnTo>
                  <a:pt x="1424385" y="915152"/>
                </a:lnTo>
                <a:lnTo>
                  <a:pt x="1427163" y="913563"/>
                </a:lnTo>
                <a:lnTo>
                  <a:pt x="1430338" y="911975"/>
                </a:lnTo>
                <a:lnTo>
                  <a:pt x="1433513" y="910783"/>
                </a:lnTo>
                <a:lnTo>
                  <a:pt x="1437085" y="909989"/>
                </a:lnTo>
                <a:lnTo>
                  <a:pt x="1440260" y="909194"/>
                </a:lnTo>
                <a:lnTo>
                  <a:pt x="1443831" y="909194"/>
                </a:lnTo>
                <a:lnTo>
                  <a:pt x="1447006" y="909194"/>
                </a:lnTo>
                <a:lnTo>
                  <a:pt x="1450578" y="909989"/>
                </a:lnTo>
                <a:lnTo>
                  <a:pt x="1453753" y="910783"/>
                </a:lnTo>
                <a:lnTo>
                  <a:pt x="1457325" y="911975"/>
                </a:lnTo>
                <a:lnTo>
                  <a:pt x="1460103" y="913166"/>
                </a:lnTo>
                <a:lnTo>
                  <a:pt x="1463278" y="914755"/>
                </a:lnTo>
                <a:lnTo>
                  <a:pt x="1466056" y="917138"/>
                </a:lnTo>
                <a:lnTo>
                  <a:pt x="1469231" y="919521"/>
                </a:lnTo>
                <a:lnTo>
                  <a:pt x="1516460" y="966391"/>
                </a:lnTo>
                <a:lnTo>
                  <a:pt x="1520825" y="971952"/>
                </a:lnTo>
                <a:lnTo>
                  <a:pt x="1525191" y="978307"/>
                </a:lnTo>
                <a:lnTo>
                  <a:pt x="1528763" y="985060"/>
                </a:lnTo>
                <a:lnTo>
                  <a:pt x="1532731" y="993004"/>
                </a:lnTo>
                <a:lnTo>
                  <a:pt x="1535510" y="1001345"/>
                </a:lnTo>
                <a:lnTo>
                  <a:pt x="1538288" y="1010481"/>
                </a:lnTo>
                <a:lnTo>
                  <a:pt x="1539875" y="1020411"/>
                </a:lnTo>
                <a:lnTo>
                  <a:pt x="1540272" y="1025574"/>
                </a:lnTo>
                <a:lnTo>
                  <a:pt x="1540272" y="1030738"/>
                </a:lnTo>
                <a:lnTo>
                  <a:pt x="1540272" y="1035901"/>
                </a:lnTo>
                <a:lnTo>
                  <a:pt x="1539875" y="1041462"/>
                </a:lnTo>
                <a:lnTo>
                  <a:pt x="1539478" y="1047023"/>
                </a:lnTo>
                <a:lnTo>
                  <a:pt x="1538685" y="1052981"/>
                </a:lnTo>
                <a:lnTo>
                  <a:pt x="1537494" y="1058145"/>
                </a:lnTo>
                <a:lnTo>
                  <a:pt x="1535510" y="1064103"/>
                </a:lnTo>
                <a:lnTo>
                  <a:pt x="1533525" y="1070061"/>
                </a:lnTo>
                <a:lnTo>
                  <a:pt x="1531144" y="1076416"/>
                </a:lnTo>
                <a:lnTo>
                  <a:pt x="1527969" y="1082374"/>
                </a:lnTo>
                <a:lnTo>
                  <a:pt x="1525191" y="1088729"/>
                </a:lnTo>
                <a:lnTo>
                  <a:pt x="1521222" y="1094687"/>
                </a:lnTo>
                <a:lnTo>
                  <a:pt x="1517253" y="1101042"/>
                </a:lnTo>
                <a:lnTo>
                  <a:pt x="1512491" y="1107398"/>
                </a:lnTo>
                <a:lnTo>
                  <a:pt x="1507331" y="1113753"/>
                </a:lnTo>
                <a:lnTo>
                  <a:pt x="1501775" y="1120108"/>
                </a:lnTo>
                <a:lnTo>
                  <a:pt x="1495822" y="1126066"/>
                </a:lnTo>
                <a:lnTo>
                  <a:pt x="1485900" y="1135599"/>
                </a:lnTo>
                <a:lnTo>
                  <a:pt x="1479550" y="1141160"/>
                </a:lnTo>
                <a:lnTo>
                  <a:pt x="1472010" y="1147118"/>
                </a:lnTo>
                <a:lnTo>
                  <a:pt x="1463675" y="1152679"/>
                </a:lnTo>
                <a:lnTo>
                  <a:pt x="1453753" y="1158239"/>
                </a:lnTo>
                <a:lnTo>
                  <a:pt x="1448991" y="1161020"/>
                </a:lnTo>
                <a:lnTo>
                  <a:pt x="1443435" y="1163403"/>
                </a:lnTo>
                <a:lnTo>
                  <a:pt x="1437878" y="1165389"/>
                </a:lnTo>
                <a:lnTo>
                  <a:pt x="1432322" y="1166978"/>
                </a:lnTo>
                <a:lnTo>
                  <a:pt x="1432719" y="1172539"/>
                </a:lnTo>
                <a:lnTo>
                  <a:pt x="1432719" y="1178497"/>
                </a:lnTo>
                <a:lnTo>
                  <a:pt x="1432719" y="1184852"/>
                </a:lnTo>
                <a:lnTo>
                  <a:pt x="1432322" y="1190810"/>
                </a:lnTo>
                <a:lnTo>
                  <a:pt x="1431131" y="1197165"/>
                </a:lnTo>
                <a:lnTo>
                  <a:pt x="1429941" y="1203520"/>
                </a:lnTo>
                <a:lnTo>
                  <a:pt x="1427956" y="1210273"/>
                </a:lnTo>
                <a:lnTo>
                  <a:pt x="1425575" y="1217025"/>
                </a:lnTo>
                <a:lnTo>
                  <a:pt x="1422797" y="1223778"/>
                </a:lnTo>
                <a:lnTo>
                  <a:pt x="1419225" y="1230530"/>
                </a:lnTo>
                <a:lnTo>
                  <a:pt x="1415653" y="1237283"/>
                </a:lnTo>
                <a:lnTo>
                  <a:pt x="1410891" y="1244432"/>
                </a:lnTo>
                <a:lnTo>
                  <a:pt x="1405731" y="1251185"/>
                </a:lnTo>
                <a:lnTo>
                  <a:pt x="1399778" y="1258334"/>
                </a:lnTo>
                <a:lnTo>
                  <a:pt x="1393428" y="1265484"/>
                </a:lnTo>
                <a:lnTo>
                  <a:pt x="1386285" y="1272633"/>
                </a:lnTo>
                <a:lnTo>
                  <a:pt x="1379935" y="1278194"/>
                </a:lnTo>
                <a:lnTo>
                  <a:pt x="1374378" y="1283755"/>
                </a:lnTo>
                <a:lnTo>
                  <a:pt x="1368028" y="1288124"/>
                </a:lnTo>
                <a:lnTo>
                  <a:pt x="1362075" y="1292891"/>
                </a:lnTo>
                <a:lnTo>
                  <a:pt x="1356519" y="1296863"/>
                </a:lnTo>
                <a:lnTo>
                  <a:pt x="1350566" y="1300040"/>
                </a:lnTo>
                <a:lnTo>
                  <a:pt x="1345010" y="1303615"/>
                </a:lnTo>
                <a:lnTo>
                  <a:pt x="1339453" y="1305998"/>
                </a:lnTo>
                <a:lnTo>
                  <a:pt x="1334294" y="1308382"/>
                </a:lnTo>
                <a:lnTo>
                  <a:pt x="1328738" y="1310765"/>
                </a:lnTo>
                <a:lnTo>
                  <a:pt x="1323181" y="1312354"/>
                </a:lnTo>
                <a:lnTo>
                  <a:pt x="1318022" y="1313545"/>
                </a:lnTo>
                <a:lnTo>
                  <a:pt x="1312863" y="1314737"/>
                </a:lnTo>
                <a:lnTo>
                  <a:pt x="1307703" y="1315134"/>
                </a:lnTo>
                <a:lnTo>
                  <a:pt x="1302544" y="1315531"/>
                </a:lnTo>
                <a:lnTo>
                  <a:pt x="1297781" y="1315928"/>
                </a:lnTo>
                <a:lnTo>
                  <a:pt x="1293019" y="1315531"/>
                </a:lnTo>
                <a:lnTo>
                  <a:pt x="1288256" y="1315134"/>
                </a:lnTo>
                <a:lnTo>
                  <a:pt x="1279128" y="1313545"/>
                </a:lnTo>
                <a:lnTo>
                  <a:pt x="1276747" y="1322284"/>
                </a:lnTo>
                <a:lnTo>
                  <a:pt x="1273969" y="1331022"/>
                </a:lnTo>
                <a:lnTo>
                  <a:pt x="1270000" y="1339760"/>
                </a:lnTo>
                <a:lnTo>
                  <a:pt x="1265635" y="1348499"/>
                </a:lnTo>
                <a:lnTo>
                  <a:pt x="1260078" y="1358032"/>
                </a:lnTo>
                <a:lnTo>
                  <a:pt x="1253331" y="1366770"/>
                </a:lnTo>
                <a:lnTo>
                  <a:pt x="1245394" y="1375906"/>
                </a:lnTo>
                <a:lnTo>
                  <a:pt x="1236266" y="1385439"/>
                </a:lnTo>
                <a:lnTo>
                  <a:pt x="1230313" y="1391397"/>
                </a:lnTo>
                <a:lnTo>
                  <a:pt x="1224756" y="1396163"/>
                </a:lnTo>
                <a:lnTo>
                  <a:pt x="1219200" y="1401327"/>
                </a:lnTo>
                <a:lnTo>
                  <a:pt x="1213247" y="1405696"/>
                </a:lnTo>
                <a:lnTo>
                  <a:pt x="1207691" y="1409271"/>
                </a:lnTo>
                <a:lnTo>
                  <a:pt x="1202135" y="1413243"/>
                </a:lnTo>
                <a:lnTo>
                  <a:pt x="1196578" y="1416023"/>
                </a:lnTo>
                <a:lnTo>
                  <a:pt x="1191419" y="1419201"/>
                </a:lnTo>
                <a:lnTo>
                  <a:pt x="1185863" y="1421584"/>
                </a:lnTo>
                <a:lnTo>
                  <a:pt x="1180703" y="1423173"/>
                </a:lnTo>
                <a:lnTo>
                  <a:pt x="1175544" y="1425159"/>
                </a:lnTo>
                <a:lnTo>
                  <a:pt x="1170781" y="1426748"/>
                </a:lnTo>
                <a:lnTo>
                  <a:pt x="1165622" y="1427542"/>
                </a:lnTo>
                <a:lnTo>
                  <a:pt x="1160463" y="1428336"/>
                </a:lnTo>
                <a:lnTo>
                  <a:pt x="1155700" y="1428734"/>
                </a:lnTo>
                <a:lnTo>
                  <a:pt x="1150938" y="1428734"/>
                </a:lnTo>
                <a:lnTo>
                  <a:pt x="1144588" y="1428734"/>
                </a:lnTo>
                <a:lnTo>
                  <a:pt x="1137841" y="1427939"/>
                </a:lnTo>
                <a:lnTo>
                  <a:pt x="1131491" y="1426748"/>
                </a:lnTo>
                <a:lnTo>
                  <a:pt x="1125538" y="1425159"/>
                </a:lnTo>
                <a:lnTo>
                  <a:pt x="1119188" y="1422776"/>
                </a:lnTo>
                <a:lnTo>
                  <a:pt x="1113235" y="1420392"/>
                </a:lnTo>
                <a:lnTo>
                  <a:pt x="1107281" y="1417215"/>
                </a:lnTo>
                <a:lnTo>
                  <a:pt x="1101725" y="1414037"/>
                </a:lnTo>
                <a:lnTo>
                  <a:pt x="1096566" y="1410462"/>
                </a:lnTo>
                <a:lnTo>
                  <a:pt x="1090613" y="1406888"/>
                </a:lnTo>
                <a:lnTo>
                  <a:pt x="1079897" y="1398943"/>
                </a:lnTo>
                <a:lnTo>
                  <a:pt x="1069975" y="1390205"/>
                </a:lnTo>
                <a:lnTo>
                  <a:pt x="1059656" y="1381069"/>
                </a:lnTo>
                <a:lnTo>
                  <a:pt x="1056878" y="1385836"/>
                </a:lnTo>
                <a:lnTo>
                  <a:pt x="1053703" y="1390205"/>
                </a:lnTo>
                <a:lnTo>
                  <a:pt x="1050131" y="1394971"/>
                </a:lnTo>
                <a:lnTo>
                  <a:pt x="1046163" y="1399738"/>
                </a:lnTo>
                <a:lnTo>
                  <a:pt x="1042194" y="1404107"/>
                </a:lnTo>
                <a:lnTo>
                  <a:pt x="1037431" y="1408874"/>
                </a:lnTo>
                <a:lnTo>
                  <a:pt x="1032669" y="1413640"/>
                </a:lnTo>
                <a:lnTo>
                  <a:pt x="1027113" y="1417612"/>
                </a:lnTo>
                <a:lnTo>
                  <a:pt x="1016794" y="1425953"/>
                </a:lnTo>
                <a:lnTo>
                  <a:pt x="1006475" y="1432706"/>
                </a:lnTo>
                <a:lnTo>
                  <a:pt x="996553" y="1437869"/>
                </a:lnTo>
                <a:lnTo>
                  <a:pt x="986631" y="1442238"/>
                </a:lnTo>
                <a:lnTo>
                  <a:pt x="977503" y="1445813"/>
                </a:lnTo>
                <a:lnTo>
                  <a:pt x="968772" y="1447799"/>
                </a:lnTo>
                <a:lnTo>
                  <a:pt x="959644" y="1448991"/>
                </a:lnTo>
                <a:lnTo>
                  <a:pt x="950913" y="1449388"/>
                </a:lnTo>
                <a:lnTo>
                  <a:pt x="944166" y="1449388"/>
                </a:lnTo>
                <a:lnTo>
                  <a:pt x="937419" y="1448594"/>
                </a:lnTo>
                <a:lnTo>
                  <a:pt x="930672" y="1447402"/>
                </a:lnTo>
                <a:lnTo>
                  <a:pt x="923925" y="1445416"/>
                </a:lnTo>
                <a:lnTo>
                  <a:pt x="917575" y="1443033"/>
                </a:lnTo>
                <a:lnTo>
                  <a:pt x="911225" y="1440650"/>
                </a:lnTo>
                <a:lnTo>
                  <a:pt x="905272" y="1437472"/>
                </a:lnTo>
                <a:lnTo>
                  <a:pt x="898922" y="1434294"/>
                </a:lnTo>
                <a:lnTo>
                  <a:pt x="893366" y="1430720"/>
                </a:lnTo>
                <a:lnTo>
                  <a:pt x="887810" y="1427145"/>
                </a:lnTo>
                <a:lnTo>
                  <a:pt x="876300" y="1419201"/>
                </a:lnTo>
                <a:lnTo>
                  <a:pt x="865188" y="1410462"/>
                </a:lnTo>
                <a:lnTo>
                  <a:pt x="854472" y="1402121"/>
                </a:lnTo>
                <a:lnTo>
                  <a:pt x="837803" y="1388616"/>
                </a:lnTo>
                <a:lnTo>
                  <a:pt x="835422" y="1386630"/>
                </a:lnTo>
                <a:lnTo>
                  <a:pt x="681435" y="1264689"/>
                </a:lnTo>
                <a:lnTo>
                  <a:pt x="673497" y="1270647"/>
                </a:lnTo>
                <a:lnTo>
                  <a:pt x="665560" y="1275414"/>
                </a:lnTo>
                <a:lnTo>
                  <a:pt x="649685" y="1285741"/>
                </a:lnTo>
                <a:lnTo>
                  <a:pt x="633016" y="1294480"/>
                </a:lnTo>
                <a:lnTo>
                  <a:pt x="617538" y="1302026"/>
                </a:lnTo>
                <a:lnTo>
                  <a:pt x="602456" y="1308382"/>
                </a:lnTo>
                <a:lnTo>
                  <a:pt x="588963" y="1313148"/>
                </a:lnTo>
                <a:lnTo>
                  <a:pt x="576660" y="1317120"/>
                </a:lnTo>
                <a:lnTo>
                  <a:pt x="571103" y="1318312"/>
                </a:lnTo>
                <a:lnTo>
                  <a:pt x="565944" y="1319106"/>
                </a:lnTo>
                <a:lnTo>
                  <a:pt x="561975" y="1319503"/>
                </a:lnTo>
                <a:lnTo>
                  <a:pt x="557610" y="1319503"/>
                </a:lnTo>
                <a:lnTo>
                  <a:pt x="553641" y="1319106"/>
                </a:lnTo>
                <a:lnTo>
                  <a:pt x="550069" y="1318312"/>
                </a:lnTo>
                <a:lnTo>
                  <a:pt x="546497" y="1317517"/>
                </a:lnTo>
                <a:lnTo>
                  <a:pt x="543719" y="1315531"/>
                </a:lnTo>
                <a:lnTo>
                  <a:pt x="540941" y="1313942"/>
                </a:lnTo>
                <a:lnTo>
                  <a:pt x="538163" y="1312354"/>
                </a:lnTo>
                <a:lnTo>
                  <a:pt x="535781" y="1309970"/>
                </a:lnTo>
                <a:lnTo>
                  <a:pt x="533003" y="1307587"/>
                </a:lnTo>
                <a:lnTo>
                  <a:pt x="529431" y="1302026"/>
                </a:lnTo>
                <a:lnTo>
                  <a:pt x="525860" y="1296466"/>
                </a:lnTo>
                <a:lnTo>
                  <a:pt x="523478" y="1290507"/>
                </a:lnTo>
                <a:lnTo>
                  <a:pt x="521891" y="1284152"/>
                </a:lnTo>
                <a:lnTo>
                  <a:pt x="519906" y="1278194"/>
                </a:lnTo>
                <a:lnTo>
                  <a:pt x="518716" y="1272236"/>
                </a:lnTo>
                <a:lnTo>
                  <a:pt x="518319" y="1267073"/>
                </a:lnTo>
                <a:lnTo>
                  <a:pt x="517525" y="1259526"/>
                </a:lnTo>
                <a:lnTo>
                  <a:pt x="517525" y="1256745"/>
                </a:lnTo>
                <a:lnTo>
                  <a:pt x="517525" y="1255554"/>
                </a:lnTo>
                <a:lnTo>
                  <a:pt x="516731" y="1252376"/>
                </a:lnTo>
                <a:lnTo>
                  <a:pt x="515541" y="1248007"/>
                </a:lnTo>
                <a:lnTo>
                  <a:pt x="514350" y="1245624"/>
                </a:lnTo>
                <a:lnTo>
                  <a:pt x="512366" y="1243638"/>
                </a:lnTo>
                <a:lnTo>
                  <a:pt x="509985" y="1240857"/>
                </a:lnTo>
                <a:lnTo>
                  <a:pt x="507603" y="1239269"/>
                </a:lnTo>
                <a:lnTo>
                  <a:pt x="504031" y="1237283"/>
                </a:lnTo>
                <a:lnTo>
                  <a:pt x="499666" y="1236091"/>
                </a:lnTo>
                <a:lnTo>
                  <a:pt x="495300" y="1235296"/>
                </a:lnTo>
                <a:lnTo>
                  <a:pt x="489744" y="1234502"/>
                </a:lnTo>
                <a:lnTo>
                  <a:pt x="483394" y="1234502"/>
                </a:lnTo>
                <a:lnTo>
                  <a:pt x="475853" y="1235694"/>
                </a:lnTo>
                <a:lnTo>
                  <a:pt x="471884" y="1236091"/>
                </a:lnTo>
                <a:lnTo>
                  <a:pt x="467915" y="1235694"/>
                </a:lnTo>
                <a:lnTo>
                  <a:pt x="463947" y="1234105"/>
                </a:lnTo>
                <a:lnTo>
                  <a:pt x="459978" y="1232119"/>
                </a:lnTo>
                <a:lnTo>
                  <a:pt x="455612" y="1229736"/>
                </a:lnTo>
                <a:lnTo>
                  <a:pt x="451247" y="1226558"/>
                </a:lnTo>
                <a:lnTo>
                  <a:pt x="447278" y="1222983"/>
                </a:lnTo>
                <a:lnTo>
                  <a:pt x="442912" y="1219011"/>
                </a:lnTo>
                <a:lnTo>
                  <a:pt x="439340" y="1214245"/>
                </a:lnTo>
                <a:lnTo>
                  <a:pt x="434975" y="1209876"/>
                </a:lnTo>
                <a:lnTo>
                  <a:pt x="427037" y="1199151"/>
                </a:lnTo>
                <a:lnTo>
                  <a:pt x="419100" y="1187235"/>
                </a:lnTo>
                <a:lnTo>
                  <a:pt x="411559" y="1175716"/>
                </a:lnTo>
                <a:lnTo>
                  <a:pt x="404415" y="1163800"/>
                </a:lnTo>
                <a:lnTo>
                  <a:pt x="398065" y="1151884"/>
                </a:lnTo>
                <a:lnTo>
                  <a:pt x="388144" y="1130833"/>
                </a:lnTo>
                <a:lnTo>
                  <a:pt x="381000" y="1116136"/>
                </a:lnTo>
                <a:lnTo>
                  <a:pt x="379015" y="1110575"/>
                </a:lnTo>
                <a:lnTo>
                  <a:pt x="379015" y="1108589"/>
                </a:lnTo>
                <a:lnTo>
                  <a:pt x="379015" y="1102631"/>
                </a:lnTo>
                <a:lnTo>
                  <a:pt x="379015" y="1099056"/>
                </a:lnTo>
                <a:lnTo>
                  <a:pt x="378619" y="1094687"/>
                </a:lnTo>
                <a:lnTo>
                  <a:pt x="377428" y="1089921"/>
                </a:lnTo>
                <a:lnTo>
                  <a:pt x="375840" y="1085154"/>
                </a:lnTo>
                <a:lnTo>
                  <a:pt x="374253" y="1080388"/>
                </a:lnTo>
                <a:lnTo>
                  <a:pt x="371872" y="1075622"/>
                </a:lnTo>
                <a:lnTo>
                  <a:pt x="368300" y="1070855"/>
                </a:lnTo>
                <a:lnTo>
                  <a:pt x="363934" y="1066883"/>
                </a:lnTo>
                <a:lnTo>
                  <a:pt x="361553" y="1064500"/>
                </a:lnTo>
                <a:lnTo>
                  <a:pt x="359172" y="1062514"/>
                </a:lnTo>
                <a:lnTo>
                  <a:pt x="355997" y="1060925"/>
                </a:lnTo>
                <a:lnTo>
                  <a:pt x="352822" y="1059336"/>
                </a:lnTo>
                <a:lnTo>
                  <a:pt x="349250" y="1057747"/>
                </a:lnTo>
                <a:lnTo>
                  <a:pt x="345678" y="1056556"/>
                </a:lnTo>
                <a:lnTo>
                  <a:pt x="341312" y="1055761"/>
                </a:lnTo>
                <a:lnTo>
                  <a:pt x="336947" y="1054967"/>
                </a:lnTo>
                <a:lnTo>
                  <a:pt x="332581" y="1054173"/>
                </a:lnTo>
                <a:lnTo>
                  <a:pt x="328215" y="1052981"/>
                </a:lnTo>
                <a:lnTo>
                  <a:pt x="323453" y="1050598"/>
                </a:lnTo>
                <a:lnTo>
                  <a:pt x="319484" y="1048612"/>
                </a:lnTo>
                <a:lnTo>
                  <a:pt x="315119" y="1046229"/>
                </a:lnTo>
                <a:lnTo>
                  <a:pt x="311150" y="1043051"/>
                </a:lnTo>
                <a:lnTo>
                  <a:pt x="307181" y="1039476"/>
                </a:lnTo>
                <a:lnTo>
                  <a:pt x="303212" y="1035504"/>
                </a:lnTo>
                <a:lnTo>
                  <a:pt x="299640" y="1031532"/>
                </a:lnTo>
                <a:lnTo>
                  <a:pt x="295672" y="1027163"/>
                </a:lnTo>
                <a:lnTo>
                  <a:pt x="288528" y="1017233"/>
                </a:lnTo>
                <a:lnTo>
                  <a:pt x="281781" y="1006906"/>
                </a:lnTo>
                <a:lnTo>
                  <a:pt x="275431" y="994990"/>
                </a:lnTo>
                <a:lnTo>
                  <a:pt x="269081" y="982676"/>
                </a:lnTo>
                <a:lnTo>
                  <a:pt x="263922" y="969569"/>
                </a:lnTo>
                <a:lnTo>
                  <a:pt x="258762" y="956064"/>
                </a:lnTo>
                <a:lnTo>
                  <a:pt x="254000" y="942559"/>
                </a:lnTo>
                <a:lnTo>
                  <a:pt x="250031" y="928657"/>
                </a:lnTo>
                <a:lnTo>
                  <a:pt x="246062" y="914755"/>
                </a:lnTo>
                <a:lnTo>
                  <a:pt x="242887" y="901250"/>
                </a:lnTo>
                <a:lnTo>
                  <a:pt x="239712" y="888142"/>
                </a:lnTo>
                <a:lnTo>
                  <a:pt x="239315" y="884568"/>
                </a:lnTo>
                <a:lnTo>
                  <a:pt x="238919" y="880993"/>
                </a:lnTo>
                <a:lnTo>
                  <a:pt x="239315" y="877418"/>
                </a:lnTo>
                <a:lnTo>
                  <a:pt x="239712" y="873843"/>
                </a:lnTo>
                <a:lnTo>
                  <a:pt x="240109" y="870268"/>
                </a:lnTo>
                <a:lnTo>
                  <a:pt x="240903" y="866296"/>
                </a:lnTo>
                <a:lnTo>
                  <a:pt x="244078" y="859147"/>
                </a:lnTo>
                <a:lnTo>
                  <a:pt x="247253" y="851600"/>
                </a:lnTo>
                <a:lnTo>
                  <a:pt x="252015" y="844053"/>
                </a:lnTo>
                <a:lnTo>
                  <a:pt x="257572" y="836506"/>
                </a:lnTo>
                <a:lnTo>
                  <a:pt x="263525" y="828959"/>
                </a:lnTo>
                <a:lnTo>
                  <a:pt x="270272" y="821015"/>
                </a:lnTo>
                <a:lnTo>
                  <a:pt x="277415" y="813469"/>
                </a:lnTo>
                <a:lnTo>
                  <a:pt x="284956" y="806319"/>
                </a:lnTo>
                <a:lnTo>
                  <a:pt x="292894" y="799169"/>
                </a:lnTo>
                <a:lnTo>
                  <a:pt x="301228" y="792020"/>
                </a:lnTo>
                <a:lnTo>
                  <a:pt x="309562" y="784870"/>
                </a:lnTo>
                <a:lnTo>
                  <a:pt x="327422" y="771762"/>
                </a:lnTo>
                <a:lnTo>
                  <a:pt x="271065" y="641480"/>
                </a:lnTo>
                <a:lnTo>
                  <a:pt x="259953" y="660546"/>
                </a:lnTo>
                <a:lnTo>
                  <a:pt x="252015" y="674448"/>
                </a:lnTo>
                <a:lnTo>
                  <a:pt x="245665" y="687159"/>
                </a:lnTo>
                <a:lnTo>
                  <a:pt x="243681" y="690733"/>
                </a:lnTo>
                <a:lnTo>
                  <a:pt x="240903" y="694308"/>
                </a:lnTo>
                <a:lnTo>
                  <a:pt x="238125" y="697486"/>
                </a:lnTo>
                <a:lnTo>
                  <a:pt x="234950" y="700266"/>
                </a:lnTo>
                <a:lnTo>
                  <a:pt x="231378" y="702649"/>
                </a:lnTo>
                <a:lnTo>
                  <a:pt x="227409" y="704635"/>
                </a:lnTo>
                <a:lnTo>
                  <a:pt x="223837" y="705827"/>
                </a:lnTo>
                <a:lnTo>
                  <a:pt x="219472" y="707019"/>
                </a:lnTo>
                <a:lnTo>
                  <a:pt x="213519" y="707416"/>
                </a:lnTo>
                <a:lnTo>
                  <a:pt x="209947" y="707416"/>
                </a:lnTo>
                <a:lnTo>
                  <a:pt x="206375" y="707019"/>
                </a:lnTo>
                <a:lnTo>
                  <a:pt x="203200" y="705827"/>
                </a:lnTo>
                <a:lnTo>
                  <a:pt x="199628" y="704635"/>
                </a:lnTo>
                <a:lnTo>
                  <a:pt x="196850" y="703047"/>
                </a:lnTo>
                <a:lnTo>
                  <a:pt x="193675" y="701458"/>
                </a:lnTo>
                <a:lnTo>
                  <a:pt x="190897" y="699075"/>
                </a:lnTo>
                <a:lnTo>
                  <a:pt x="188119" y="696691"/>
                </a:lnTo>
                <a:lnTo>
                  <a:pt x="9922" y="515568"/>
                </a:lnTo>
                <a:lnTo>
                  <a:pt x="7937" y="513184"/>
                </a:lnTo>
                <a:lnTo>
                  <a:pt x="5953" y="510801"/>
                </a:lnTo>
                <a:lnTo>
                  <a:pt x="3969" y="508021"/>
                </a:lnTo>
                <a:lnTo>
                  <a:pt x="2778" y="505240"/>
                </a:lnTo>
                <a:lnTo>
                  <a:pt x="1587" y="502063"/>
                </a:lnTo>
                <a:lnTo>
                  <a:pt x="794" y="499282"/>
                </a:lnTo>
                <a:lnTo>
                  <a:pt x="397" y="496105"/>
                </a:lnTo>
                <a:lnTo>
                  <a:pt x="0" y="493324"/>
                </a:lnTo>
                <a:lnTo>
                  <a:pt x="0" y="490147"/>
                </a:lnTo>
                <a:lnTo>
                  <a:pt x="0" y="486969"/>
                </a:lnTo>
                <a:lnTo>
                  <a:pt x="397" y="484189"/>
                </a:lnTo>
                <a:lnTo>
                  <a:pt x="1190" y="481011"/>
                </a:lnTo>
                <a:lnTo>
                  <a:pt x="1984" y="477833"/>
                </a:lnTo>
                <a:lnTo>
                  <a:pt x="3175" y="475053"/>
                </a:lnTo>
                <a:lnTo>
                  <a:pt x="4762" y="472273"/>
                </a:lnTo>
                <a:lnTo>
                  <a:pt x="7144" y="469889"/>
                </a:lnTo>
                <a:lnTo>
                  <a:pt x="12700" y="461548"/>
                </a:lnTo>
                <a:lnTo>
                  <a:pt x="26987" y="444071"/>
                </a:lnTo>
                <a:lnTo>
                  <a:pt x="48419" y="417062"/>
                </a:lnTo>
                <a:lnTo>
                  <a:pt x="76597" y="382902"/>
                </a:lnTo>
                <a:lnTo>
                  <a:pt x="92869" y="363439"/>
                </a:lnTo>
                <a:lnTo>
                  <a:pt x="111125" y="342785"/>
                </a:lnTo>
                <a:lnTo>
                  <a:pt x="130572" y="320939"/>
                </a:lnTo>
                <a:lnTo>
                  <a:pt x="151209" y="297901"/>
                </a:lnTo>
                <a:lnTo>
                  <a:pt x="173037" y="274069"/>
                </a:lnTo>
                <a:lnTo>
                  <a:pt x="196453" y="249840"/>
                </a:lnTo>
                <a:lnTo>
                  <a:pt x="220265" y="224816"/>
                </a:lnTo>
                <a:lnTo>
                  <a:pt x="245269" y="200190"/>
                </a:lnTo>
                <a:lnTo>
                  <a:pt x="258365" y="187479"/>
                </a:lnTo>
                <a:lnTo>
                  <a:pt x="271462" y="175166"/>
                </a:lnTo>
                <a:lnTo>
                  <a:pt x="284162" y="163647"/>
                </a:lnTo>
                <a:lnTo>
                  <a:pt x="297259" y="152525"/>
                </a:lnTo>
                <a:lnTo>
                  <a:pt x="321865" y="131474"/>
                </a:lnTo>
                <a:lnTo>
                  <a:pt x="346472" y="112011"/>
                </a:lnTo>
                <a:lnTo>
                  <a:pt x="369887" y="94137"/>
                </a:lnTo>
                <a:lnTo>
                  <a:pt x="392906" y="78646"/>
                </a:lnTo>
                <a:lnTo>
                  <a:pt x="413940" y="64347"/>
                </a:lnTo>
                <a:lnTo>
                  <a:pt x="434181" y="51239"/>
                </a:lnTo>
                <a:lnTo>
                  <a:pt x="452040" y="40117"/>
                </a:lnTo>
                <a:lnTo>
                  <a:pt x="469106" y="30584"/>
                </a:lnTo>
                <a:lnTo>
                  <a:pt x="483791" y="22640"/>
                </a:lnTo>
                <a:lnTo>
                  <a:pt x="496491" y="15888"/>
                </a:lnTo>
                <a:lnTo>
                  <a:pt x="514747" y="6752"/>
                </a:lnTo>
                <a:lnTo>
                  <a:pt x="522685" y="3178"/>
                </a:lnTo>
                <a:lnTo>
                  <a:pt x="527447" y="1192"/>
                </a:lnTo>
                <a:lnTo>
                  <a:pt x="532606" y="397"/>
                </a:lnTo>
                <a:lnTo>
                  <a:pt x="537766"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22" name="椭圆 21"/>
          <p:cNvSpPr/>
          <p:nvPr/>
        </p:nvSpPr>
        <p:spPr>
          <a:xfrm>
            <a:off x="5161483" y="1509846"/>
            <a:ext cx="576622" cy="576785"/>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Impact MT Std" pitchFamily="34" charset="0"/>
                <a:ea typeface="微软雅黑" panose="020B0503020204020204" pitchFamily="34" charset="-122"/>
              </a:rPr>
              <a:t>1</a:t>
            </a:r>
            <a:endParaRPr lang="zh-CN" altLang="en-US" dirty="0">
              <a:latin typeface="Impact MT Std" pitchFamily="34" charset="0"/>
              <a:ea typeface="微软雅黑" panose="020B0503020204020204" pitchFamily="34" charset="-122"/>
            </a:endParaRPr>
          </a:p>
        </p:txBody>
      </p:sp>
      <p:cxnSp>
        <p:nvCxnSpPr>
          <p:cNvPr id="23" name="直接连接符 22"/>
          <p:cNvCxnSpPr/>
          <p:nvPr/>
        </p:nvCxnSpPr>
        <p:spPr>
          <a:xfrm>
            <a:off x="5738621" y="1814678"/>
            <a:ext cx="1007039"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6890363" y="1340768"/>
            <a:ext cx="4384368" cy="369324"/>
          </a:xfrm>
          <a:prstGeom prst="rect">
            <a:avLst/>
          </a:prstGeom>
        </p:spPr>
        <p:txBody>
          <a:bodyPr wrap="square" lIns="91431" tIns="45716" rIns="91431" bIns="45716">
            <a:spAutoFit/>
          </a:bodyPr>
          <a:lstStyle/>
          <a:p>
            <a:pPr>
              <a:spcBef>
                <a:spcPct val="0"/>
              </a:spcBef>
            </a:pPr>
            <a:r>
              <a:rPr lang="zh-CN" altLang="en-US"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云计算使用服</a:t>
            </a:r>
            <a:r>
              <a:rPr lang="zh-CN" altLang="en-US"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务</a:t>
            </a:r>
            <a:r>
              <a:rPr lang="en-US" altLang="zh-CN"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5</a:t>
            </a:r>
            <a:r>
              <a:rPr lang="en-US" altLang="zh-CN"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a:t>
            </a:r>
            <a:r>
              <a:rPr lang="en-US" altLang="zh-CN" b="1"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a:t>
            </a:r>
            <a:r>
              <a:rPr lang="zh-CN" altLang="en-US" b="1"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提高到</a:t>
            </a:r>
            <a:r>
              <a:rPr lang="en-US" altLang="zh-CN" b="1"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30%</a:t>
            </a:r>
            <a:endParaRPr lang="zh-CN" altLang="en-US" b="1"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5" name="矩形 47"/>
          <p:cNvSpPr>
            <a:spLocks noChangeArrowheads="1"/>
          </p:cNvSpPr>
          <p:nvPr/>
        </p:nvSpPr>
        <p:spPr bwMode="auto">
          <a:xfrm>
            <a:off x="6889674" y="1663766"/>
            <a:ext cx="4241043" cy="6093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smtClean="0">
                <a:solidFill>
                  <a:schemeClr val="tx1">
                    <a:lumMod val="50000"/>
                    <a:lumOff val="50000"/>
                  </a:schemeClr>
                </a:solidFill>
              </a:rPr>
              <a:t>目</a:t>
            </a:r>
            <a:r>
              <a:rPr lang="zh-CN" altLang="en-US" sz="1400" dirty="0" smtClean="0">
                <a:solidFill>
                  <a:schemeClr val="tx1">
                    <a:lumMod val="50000"/>
                    <a:lumOff val="50000"/>
                  </a:schemeClr>
                </a:solidFill>
              </a:rPr>
              <a:t>前通过云计算服务如云存储等少量收取用户的使用费作为支持，后续将提供大量增值服务。</a:t>
            </a:r>
            <a:endParaRPr lang="zh-CN" altLang="en-US" sz="1400" dirty="0">
              <a:solidFill>
                <a:schemeClr val="tx1">
                  <a:lumMod val="50000"/>
                  <a:lumOff val="50000"/>
                </a:schemeClr>
              </a:solidFill>
              <a:sym typeface="微软雅黑" panose="020B0503020204020204" pitchFamily="34" charset="-122"/>
            </a:endParaRPr>
          </a:p>
        </p:txBody>
      </p:sp>
      <p:sp>
        <p:nvSpPr>
          <p:cNvPr id="30" name="椭圆 29"/>
          <p:cNvSpPr/>
          <p:nvPr/>
        </p:nvSpPr>
        <p:spPr>
          <a:xfrm>
            <a:off x="5161483" y="2364959"/>
            <a:ext cx="576622" cy="576785"/>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Impact MT Std" pitchFamily="34" charset="0"/>
                <a:ea typeface="微软雅黑" panose="020B0503020204020204" pitchFamily="34" charset="-122"/>
              </a:rPr>
              <a:t>2</a:t>
            </a:r>
            <a:endParaRPr lang="zh-CN" altLang="en-US" dirty="0">
              <a:latin typeface="Impact MT Std" pitchFamily="34" charset="0"/>
              <a:ea typeface="微软雅黑" panose="020B0503020204020204" pitchFamily="34" charset="-122"/>
            </a:endParaRPr>
          </a:p>
        </p:txBody>
      </p:sp>
      <p:cxnSp>
        <p:nvCxnSpPr>
          <p:cNvPr id="31" name="直接连接符 30"/>
          <p:cNvCxnSpPr/>
          <p:nvPr/>
        </p:nvCxnSpPr>
        <p:spPr>
          <a:xfrm>
            <a:off x="5738621" y="2669791"/>
            <a:ext cx="1007039"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33" name="矩形 47"/>
          <p:cNvSpPr>
            <a:spLocks noChangeArrowheads="1"/>
          </p:cNvSpPr>
          <p:nvPr/>
        </p:nvSpPr>
        <p:spPr bwMode="auto">
          <a:xfrm>
            <a:off x="6889674" y="2599870"/>
            <a:ext cx="4464497" cy="6093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smtClean="0">
                <a:solidFill>
                  <a:schemeClr val="tx1">
                    <a:lumMod val="50000"/>
                    <a:lumOff val="50000"/>
                  </a:schemeClr>
                </a:solidFill>
                <a:sym typeface="微软雅黑" panose="020B0503020204020204" pitchFamily="34" charset="-122"/>
              </a:rPr>
              <a:t>技术培训费通过以开设短期技术开发、产品设计和软件服务等课程，让客户快速提升自己并且融入云易创。</a:t>
            </a:r>
            <a:endParaRPr lang="zh-CN" altLang="en-US" sz="1400" dirty="0">
              <a:solidFill>
                <a:schemeClr val="tx1">
                  <a:lumMod val="50000"/>
                  <a:lumOff val="50000"/>
                </a:schemeClr>
              </a:solidFill>
              <a:sym typeface="微软雅黑" panose="020B0503020204020204" pitchFamily="34" charset="-122"/>
            </a:endParaRPr>
          </a:p>
        </p:txBody>
      </p:sp>
      <p:sp>
        <p:nvSpPr>
          <p:cNvPr id="38" name="椭圆 37"/>
          <p:cNvSpPr/>
          <p:nvPr/>
        </p:nvSpPr>
        <p:spPr>
          <a:xfrm>
            <a:off x="5161483" y="3229055"/>
            <a:ext cx="576622" cy="576785"/>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Impact MT Std" pitchFamily="34" charset="0"/>
                <a:ea typeface="微软雅黑" panose="020B0503020204020204" pitchFamily="34" charset="-122"/>
              </a:rPr>
              <a:t>3</a:t>
            </a:r>
            <a:endParaRPr lang="zh-CN" altLang="en-US" dirty="0">
              <a:latin typeface="Impact MT Std" pitchFamily="34" charset="0"/>
              <a:ea typeface="微软雅黑" panose="020B0503020204020204" pitchFamily="34" charset="-122"/>
            </a:endParaRPr>
          </a:p>
        </p:txBody>
      </p:sp>
      <p:cxnSp>
        <p:nvCxnSpPr>
          <p:cNvPr id="41" name="直接连接符 40"/>
          <p:cNvCxnSpPr/>
          <p:nvPr/>
        </p:nvCxnSpPr>
        <p:spPr>
          <a:xfrm>
            <a:off x="5738621" y="3533887"/>
            <a:ext cx="1007039"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6890363" y="3203993"/>
            <a:ext cx="3959752" cy="646323"/>
          </a:xfrm>
          <a:prstGeom prst="rect">
            <a:avLst/>
          </a:prstGeom>
        </p:spPr>
        <p:txBody>
          <a:bodyPr wrap="square" lIns="91431" tIns="45716" rIns="91431" bIns="45716">
            <a:spAutoFit/>
          </a:bodyPr>
          <a:lstStyle/>
          <a:p>
            <a:pPr>
              <a:spcBef>
                <a:spcPct val="0"/>
              </a:spcBef>
            </a:pPr>
            <a:r>
              <a:rPr lang="zh-CN" altLang="en-US"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云商城收</a:t>
            </a:r>
            <a:r>
              <a:rPr lang="zh-CN" altLang="en-US"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入</a:t>
            </a:r>
            <a:r>
              <a:rPr lang="en-US" altLang="zh-CN"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10%</a:t>
            </a:r>
            <a:r>
              <a:rPr lang="en-US" altLang="zh-CN" b="1"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a:t>
            </a:r>
            <a:r>
              <a:rPr lang="zh-CN" altLang="en-US"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提高</a:t>
            </a:r>
            <a:r>
              <a:rPr lang="zh-CN" altLang="en-US" b="1"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到</a:t>
            </a:r>
            <a:r>
              <a:rPr lang="en-US" altLang="zh-CN"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2</a:t>
            </a:r>
            <a:r>
              <a:rPr lang="en-US" altLang="zh-CN" b="1"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0</a:t>
            </a:r>
            <a:r>
              <a:rPr lang="en-US" altLang="zh-CN"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a:t>
            </a:r>
            <a:endParaRPr lang="zh-CN" altLang="en-US" b="1"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a:p>
            <a:pPr>
              <a:spcBef>
                <a:spcPct val="0"/>
              </a:spcBef>
            </a:pPr>
            <a:endPar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8" name="矩形 47"/>
          <p:cNvSpPr>
            <a:spLocks noChangeArrowheads="1"/>
          </p:cNvSpPr>
          <p:nvPr/>
        </p:nvSpPr>
        <p:spPr bwMode="auto">
          <a:xfrm>
            <a:off x="6889674" y="3526991"/>
            <a:ext cx="4241043" cy="6093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smtClean="0">
                <a:solidFill>
                  <a:schemeClr val="tx1">
                    <a:lumMod val="50000"/>
                    <a:lumOff val="50000"/>
                  </a:schemeClr>
                </a:solidFill>
                <a:sym typeface="微软雅黑" panose="020B0503020204020204" pitchFamily="34" charset="-122"/>
              </a:rPr>
              <a:t>目</a:t>
            </a:r>
            <a:r>
              <a:rPr lang="zh-CN" altLang="en-US" sz="1400" dirty="0" smtClean="0">
                <a:solidFill>
                  <a:schemeClr val="tx1">
                    <a:lumMod val="50000"/>
                    <a:lumOff val="50000"/>
                  </a:schemeClr>
                </a:solidFill>
                <a:sym typeface="微软雅黑" panose="020B0503020204020204" pitchFamily="34" charset="-122"/>
              </a:rPr>
              <a:t>前云易创累计的项目还比较少，未来项目数量增加，用户可以找到各种类型的项目。</a:t>
            </a:r>
            <a:endParaRPr lang="zh-CN" altLang="en-US" sz="1400" dirty="0">
              <a:solidFill>
                <a:schemeClr val="tx1">
                  <a:lumMod val="50000"/>
                  <a:lumOff val="50000"/>
                </a:schemeClr>
              </a:solidFill>
              <a:sym typeface="微软雅黑" panose="020B0503020204020204" pitchFamily="34" charset="-122"/>
            </a:endParaRPr>
          </a:p>
        </p:txBody>
      </p:sp>
      <p:sp>
        <p:nvSpPr>
          <p:cNvPr id="49" name="椭圆 48"/>
          <p:cNvSpPr/>
          <p:nvPr/>
        </p:nvSpPr>
        <p:spPr>
          <a:xfrm>
            <a:off x="5161483" y="4093151"/>
            <a:ext cx="576622" cy="576785"/>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Impact MT Std" pitchFamily="34" charset="0"/>
                <a:ea typeface="微软雅黑" panose="020B0503020204020204" pitchFamily="34" charset="-122"/>
              </a:rPr>
              <a:t>4</a:t>
            </a:r>
            <a:endParaRPr lang="zh-CN" altLang="en-US" dirty="0">
              <a:latin typeface="Impact MT Std" pitchFamily="34" charset="0"/>
              <a:ea typeface="微软雅黑" panose="020B0503020204020204" pitchFamily="34" charset="-122"/>
            </a:endParaRPr>
          </a:p>
        </p:txBody>
      </p:sp>
      <p:cxnSp>
        <p:nvCxnSpPr>
          <p:cNvPr id="50" name="直接连接符 49"/>
          <p:cNvCxnSpPr/>
          <p:nvPr/>
        </p:nvCxnSpPr>
        <p:spPr>
          <a:xfrm>
            <a:off x="5738621" y="4309175"/>
            <a:ext cx="1007039"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6890363" y="4102718"/>
            <a:ext cx="4247784" cy="646323"/>
          </a:xfrm>
          <a:prstGeom prst="rect">
            <a:avLst/>
          </a:prstGeom>
        </p:spPr>
        <p:txBody>
          <a:bodyPr wrap="square" lIns="91431" tIns="45716" rIns="91431" bIns="45716">
            <a:spAutoFit/>
          </a:bodyPr>
          <a:lstStyle/>
          <a:p>
            <a:pPr>
              <a:spcBef>
                <a:spcPct val="0"/>
              </a:spcBef>
            </a:pPr>
            <a:r>
              <a:rPr lang="zh-CN" altLang="en-US"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连锁分</a:t>
            </a:r>
            <a:r>
              <a:rPr lang="zh-CN" altLang="en-US"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成</a:t>
            </a:r>
            <a:r>
              <a:rPr lang="en-US" altLang="zh-CN"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10%</a:t>
            </a:r>
            <a:r>
              <a:rPr lang="en-US" altLang="zh-CN" b="1"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a:t>
            </a:r>
            <a:r>
              <a:rPr lang="zh-CN" altLang="en-US"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提高</a:t>
            </a:r>
            <a:r>
              <a:rPr lang="zh-CN" altLang="en-US" b="1"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到</a:t>
            </a:r>
            <a:r>
              <a:rPr lang="en-US" altLang="zh-CN"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2</a:t>
            </a:r>
            <a:r>
              <a:rPr lang="en-US" altLang="zh-CN" b="1"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0</a:t>
            </a:r>
            <a:r>
              <a:rPr lang="en-US" altLang="zh-CN"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a:t>
            </a:r>
            <a:endParaRPr lang="zh-CN" altLang="en-US" b="1"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a:p>
            <a:pPr>
              <a:spcBef>
                <a:spcPct val="0"/>
              </a:spcBef>
            </a:pPr>
            <a:endPar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2" name="矩形 47"/>
          <p:cNvSpPr>
            <a:spLocks noChangeArrowheads="1"/>
          </p:cNvSpPr>
          <p:nvPr/>
        </p:nvSpPr>
        <p:spPr bwMode="auto">
          <a:xfrm>
            <a:off x="6889674" y="4425716"/>
            <a:ext cx="4241043" cy="3289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smtClean="0">
                <a:solidFill>
                  <a:schemeClr val="tx1">
                    <a:lumMod val="50000"/>
                    <a:lumOff val="50000"/>
                  </a:schemeClr>
                </a:solidFill>
              </a:rPr>
              <a:t>分公司的利润用于支撑云易创的持续经营</a:t>
            </a:r>
            <a:endParaRPr lang="zh-CN" altLang="en-US" sz="1400" dirty="0">
              <a:solidFill>
                <a:schemeClr val="tx1">
                  <a:lumMod val="50000"/>
                  <a:lumOff val="50000"/>
                </a:schemeClr>
              </a:solidFill>
              <a:sym typeface="微软雅黑" panose="020B0503020204020204" pitchFamily="34" charset="-122"/>
            </a:endParaRPr>
          </a:p>
        </p:txBody>
      </p:sp>
      <p:sp>
        <p:nvSpPr>
          <p:cNvPr id="53" name="椭圆 52"/>
          <p:cNvSpPr/>
          <p:nvPr/>
        </p:nvSpPr>
        <p:spPr>
          <a:xfrm>
            <a:off x="5161483" y="5012455"/>
            <a:ext cx="576622" cy="576785"/>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Impact MT Std" pitchFamily="34" charset="0"/>
                <a:ea typeface="微软雅黑" panose="020B0503020204020204" pitchFamily="34" charset="-122"/>
              </a:rPr>
              <a:t>5</a:t>
            </a:r>
            <a:endParaRPr lang="zh-CN" altLang="en-US" dirty="0">
              <a:latin typeface="Impact MT Std" pitchFamily="34" charset="0"/>
              <a:ea typeface="微软雅黑" panose="020B0503020204020204" pitchFamily="34" charset="-122"/>
            </a:endParaRPr>
          </a:p>
        </p:txBody>
      </p:sp>
      <p:cxnSp>
        <p:nvCxnSpPr>
          <p:cNvPr id="54" name="直接连接符 53"/>
          <p:cNvCxnSpPr/>
          <p:nvPr/>
        </p:nvCxnSpPr>
        <p:spPr>
          <a:xfrm>
            <a:off x="5738621" y="5317287"/>
            <a:ext cx="1007039"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6890364" y="5016892"/>
            <a:ext cx="4104498" cy="646323"/>
          </a:xfrm>
          <a:prstGeom prst="rect">
            <a:avLst/>
          </a:prstGeom>
        </p:spPr>
        <p:txBody>
          <a:bodyPr wrap="square" lIns="91431" tIns="45716" rIns="91431" bIns="45716">
            <a:spAutoFit/>
          </a:bodyPr>
          <a:lstStyle/>
          <a:p>
            <a:pPr>
              <a:spcBef>
                <a:spcPct val="0"/>
              </a:spcBef>
            </a:pPr>
            <a:r>
              <a:rPr lang="zh-CN" altLang="en-US"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软件</a:t>
            </a:r>
            <a:r>
              <a:rPr lang="zh-CN" altLang="en-US"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外包</a:t>
            </a:r>
            <a:r>
              <a:rPr lang="en-US" altLang="zh-CN"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70%</a:t>
            </a:r>
            <a:r>
              <a:rPr lang="en-US" altLang="zh-CN" b="1"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a:t>
            </a:r>
            <a:r>
              <a:rPr lang="zh-CN" altLang="en-US" b="1"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减少到</a:t>
            </a:r>
            <a:r>
              <a:rPr lang="en-US" altLang="zh-CN" b="1"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10</a:t>
            </a:r>
            <a:r>
              <a:rPr lang="en-US" altLang="zh-CN"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a:t>
            </a:r>
            <a:endParaRPr lang="zh-CN" altLang="en-US" b="1"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a:p>
            <a:pPr>
              <a:spcBef>
                <a:spcPct val="0"/>
              </a:spcBef>
            </a:pPr>
            <a:endPar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6" name="矩形 47"/>
          <p:cNvSpPr>
            <a:spLocks noChangeArrowheads="1"/>
          </p:cNvSpPr>
          <p:nvPr/>
        </p:nvSpPr>
        <p:spPr bwMode="auto">
          <a:xfrm>
            <a:off x="6889675" y="5339890"/>
            <a:ext cx="4241043" cy="3289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smtClean="0">
                <a:solidFill>
                  <a:schemeClr val="tx1">
                    <a:lumMod val="50000"/>
                    <a:lumOff val="50000"/>
                  </a:schemeClr>
                </a:solidFill>
              </a:rPr>
              <a:t>目前还是主要来源于软件外包的收入</a:t>
            </a:r>
            <a:endParaRPr lang="zh-CN" altLang="en-US" sz="1400" dirty="0">
              <a:solidFill>
                <a:schemeClr val="tx1">
                  <a:lumMod val="50000"/>
                  <a:lumOff val="50000"/>
                </a:schemeClr>
              </a:solidFill>
              <a:sym typeface="微软雅黑" panose="020B0503020204020204" pitchFamily="34" charset="-122"/>
            </a:endParaRPr>
          </a:p>
        </p:txBody>
      </p:sp>
      <p:sp>
        <p:nvSpPr>
          <p:cNvPr id="57" name="文本框 9"/>
          <p:cNvSpPr txBox="1"/>
          <p:nvPr/>
        </p:nvSpPr>
        <p:spPr>
          <a:xfrm>
            <a:off x="985019" y="188640"/>
            <a:ext cx="3168352"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盈利</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来源和</a:t>
            </a:r>
            <a:r>
              <a:rPr lang="zh-CN" altLang="en-US" dirty="0" smtClean="0">
                <a:solidFill>
                  <a:srgbClr val="FF0000"/>
                </a:solidFill>
                <a:latin typeface="微软雅黑" panose="020B0503020204020204" pitchFamily="34" charset="-122"/>
                <a:ea typeface="微软雅黑" panose="020B0503020204020204" pitchFamily="34" charset="-122"/>
              </a:rPr>
              <a:t>计划盈利</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58" name="六边形 57"/>
          <p:cNvSpPr/>
          <p:nvPr/>
        </p:nvSpPr>
        <p:spPr>
          <a:xfrm>
            <a:off x="241896" y="125398"/>
            <a:ext cx="481345" cy="414953"/>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58"/>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9412843" y="188639"/>
            <a:ext cx="933216"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1" name="矩形 60"/>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2" name="六边形 61"/>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smtClean="0">
                <a:solidFill>
                  <a:schemeClr val="bg1"/>
                </a:solidFill>
                <a:latin typeface="微软雅黑" panose="020B0503020204020204" pitchFamily="34" charset="-122"/>
                <a:ea typeface="微软雅黑" panose="020B0503020204020204" pitchFamily="34" charset="-122"/>
              </a:rPr>
              <a:t>第三章</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64"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发展前景</a:t>
            </a:r>
          </a:p>
        </p:txBody>
      </p:sp>
      <p:sp>
        <p:nvSpPr>
          <p:cNvPr id="65" name="KSO_Shape"/>
          <p:cNvSpPr/>
          <p:nvPr/>
        </p:nvSpPr>
        <p:spPr bwMode="auto">
          <a:xfrm>
            <a:off x="355494" y="224862"/>
            <a:ext cx="254147" cy="21602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66" name="矩形 65"/>
          <p:cNvSpPr/>
          <p:nvPr/>
        </p:nvSpPr>
        <p:spPr>
          <a:xfrm flipH="1">
            <a:off x="-3" y="6525344"/>
            <a:ext cx="12195177" cy="360511"/>
          </a:xfrm>
          <a:prstGeom prst="rect">
            <a:avLst/>
          </a:prstGeom>
          <a:gradFill>
            <a:gsLst>
              <a:gs pos="0">
                <a:srgbClr val="92D050"/>
              </a:gs>
              <a:gs pos="52000">
                <a:srgbClr val="3CCCC7"/>
              </a:gs>
              <a:gs pos="100000">
                <a:srgbClr val="25BFF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Rectangle 4"/>
          <p:cNvSpPr txBox="1">
            <a:spLocks noChangeArrowheads="1"/>
          </p:cNvSpPr>
          <p:nvPr/>
        </p:nvSpPr>
        <p:spPr bwMode="auto">
          <a:xfrm>
            <a:off x="10058027" y="6493142"/>
            <a:ext cx="1080120" cy="3922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smtClean="0">
                <a:latin typeface="方正兰亭超细黑简体" panose="02000000000000000000" pitchFamily="2" charset="-122"/>
                <a:ea typeface="方正兰亭超细黑简体" panose="02000000000000000000" pitchFamily="2" charset="-122"/>
              </a:rPr>
              <a:t> 2</a:t>
            </a:r>
            <a:r>
              <a:rPr lang="zh-CN" altLang="en-US" dirty="0" smtClean="0">
                <a:latin typeface="方正兰亭超细黑简体" panose="02000000000000000000" pitchFamily="2" charset="-122"/>
                <a:ea typeface="方正兰亭超细黑简体" panose="02000000000000000000" pitchFamily="2" charset="-122"/>
              </a:rPr>
              <a:t>２</a:t>
            </a:r>
            <a:endParaRPr lang="zh-CN" dirty="0">
              <a:latin typeface="方正兰亭超细黑简体" panose="02000000000000000000" pitchFamily="2" charset="-122"/>
              <a:ea typeface="方正兰亭超细黑简体" panose="02000000000000000000" pitchFamily="2" charset="-122"/>
            </a:endParaRPr>
          </a:p>
        </p:txBody>
      </p:sp>
      <p:sp>
        <p:nvSpPr>
          <p:cNvPr id="71" name="TextBox 70"/>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
        <p:nvSpPr>
          <p:cNvPr id="2" name="文本框 1"/>
          <p:cNvSpPr txBox="1"/>
          <p:nvPr/>
        </p:nvSpPr>
        <p:spPr>
          <a:xfrm>
            <a:off x="6889673" y="2313274"/>
            <a:ext cx="4385058" cy="646331"/>
          </a:xfrm>
          <a:prstGeom prst="rect">
            <a:avLst/>
          </a:prstGeom>
          <a:noFill/>
        </p:spPr>
        <p:txBody>
          <a:bodyPr wrap="square" rtlCol="0">
            <a:spAutoFit/>
          </a:bodyPr>
          <a:lstStyle/>
          <a:p>
            <a:pPr>
              <a:spcBef>
                <a:spcPct val="0"/>
              </a:spcBef>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技术培训的</a:t>
            </a:r>
            <a:r>
              <a:rPr lang="zh-CN" altLang="en-US"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收</a:t>
            </a:r>
            <a:r>
              <a:rPr lang="zh-CN" altLang="en-US"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入</a:t>
            </a:r>
            <a:r>
              <a:rPr lang="en-US" altLang="zh-CN"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0%</a:t>
            </a:r>
            <a:r>
              <a:rPr lang="en-US" altLang="zh-CN" b="1"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a:t>
            </a:r>
            <a:r>
              <a:rPr lang="zh-CN" altLang="en-US"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提高</a:t>
            </a:r>
            <a:r>
              <a:rPr lang="zh-CN" altLang="en-US" b="1"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到</a:t>
            </a:r>
            <a:r>
              <a:rPr lang="en-US" altLang="zh-CN" b="1"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20</a:t>
            </a:r>
            <a:r>
              <a:rPr lang="en-US" altLang="zh-CN"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a:t>
            </a:r>
            <a:endParaRPr lang="zh-CN" altLang="en-US" b="1"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a:p>
            <a:pPr>
              <a:spcBef>
                <a:spcPct val="0"/>
              </a:spcBef>
            </a:pPr>
            <a:endPar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anim calcmode="lin" valueType="num">
                                      <p:cBhvr>
                                        <p:cTn id="10" dur="500" fill="hold"/>
                                        <p:tgtEl>
                                          <p:spTgt spid="20"/>
                                        </p:tgtEl>
                                        <p:attrNameLst>
                                          <p:attrName>ppt_x</p:attrName>
                                        </p:attrNameLst>
                                      </p:cBhvr>
                                      <p:tavLst>
                                        <p:tav tm="0">
                                          <p:val>
                                            <p:fltVal val="0.5"/>
                                          </p:val>
                                        </p:tav>
                                        <p:tav tm="100000">
                                          <p:val>
                                            <p:strVal val="#ppt_x"/>
                                          </p:val>
                                        </p:tav>
                                      </p:tavLst>
                                    </p:anim>
                                    <p:anim calcmode="lin" valueType="num">
                                      <p:cBhvr>
                                        <p:cTn id="11" dur="500" fill="hold"/>
                                        <p:tgtEl>
                                          <p:spTgt spid="20"/>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53" presetClass="entr" presetSubtype="528"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p:cTn id="15" dur="500" fill="hold"/>
                                        <p:tgtEl>
                                          <p:spTgt spid="21"/>
                                        </p:tgtEl>
                                        <p:attrNameLst>
                                          <p:attrName>ppt_w</p:attrName>
                                        </p:attrNameLst>
                                      </p:cBhvr>
                                      <p:tavLst>
                                        <p:tav tm="0">
                                          <p:val>
                                            <p:fltVal val="0"/>
                                          </p:val>
                                        </p:tav>
                                        <p:tav tm="100000">
                                          <p:val>
                                            <p:strVal val="#ppt_w"/>
                                          </p:val>
                                        </p:tav>
                                      </p:tavLst>
                                    </p:anim>
                                    <p:anim calcmode="lin" valueType="num">
                                      <p:cBhvr>
                                        <p:cTn id="16" dur="500" fill="hold"/>
                                        <p:tgtEl>
                                          <p:spTgt spid="21"/>
                                        </p:tgtEl>
                                        <p:attrNameLst>
                                          <p:attrName>ppt_h</p:attrName>
                                        </p:attrNameLst>
                                      </p:cBhvr>
                                      <p:tavLst>
                                        <p:tav tm="0">
                                          <p:val>
                                            <p:fltVal val="0"/>
                                          </p:val>
                                        </p:tav>
                                        <p:tav tm="100000">
                                          <p:val>
                                            <p:strVal val="#ppt_h"/>
                                          </p:val>
                                        </p:tav>
                                      </p:tavLst>
                                    </p:anim>
                                    <p:animEffect transition="in" filter="fade">
                                      <p:cBhvr>
                                        <p:cTn id="17" dur="500"/>
                                        <p:tgtEl>
                                          <p:spTgt spid="21"/>
                                        </p:tgtEl>
                                      </p:cBhvr>
                                    </p:animEffect>
                                    <p:anim calcmode="lin" valueType="num">
                                      <p:cBhvr>
                                        <p:cTn id="18" dur="500" fill="hold"/>
                                        <p:tgtEl>
                                          <p:spTgt spid="21"/>
                                        </p:tgtEl>
                                        <p:attrNameLst>
                                          <p:attrName>ppt_x</p:attrName>
                                        </p:attrNameLst>
                                      </p:cBhvr>
                                      <p:tavLst>
                                        <p:tav tm="0">
                                          <p:val>
                                            <p:fltVal val="0.5"/>
                                          </p:val>
                                        </p:tav>
                                        <p:tav tm="100000">
                                          <p:val>
                                            <p:strVal val="#ppt_x"/>
                                          </p:val>
                                        </p:tav>
                                      </p:tavLst>
                                    </p:anim>
                                    <p:anim calcmode="lin" valueType="num">
                                      <p:cBhvr>
                                        <p:cTn id="19" dur="500" fill="hold"/>
                                        <p:tgtEl>
                                          <p:spTgt spid="21"/>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250"/>
                                  </p:stCondLst>
                                  <p:childTnLst>
                                    <p:set>
                                      <p:cBhvr>
                                        <p:cTn id="21" dur="1" fill="hold">
                                          <p:stCondLst>
                                            <p:cond delay="0"/>
                                          </p:stCondLst>
                                        </p:cTn>
                                        <p:tgtEl>
                                          <p:spTgt spid="19"/>
                                        </p:tgtEl>
                                        <p:attrNameLst>
                                          <p:attrName>style.visibility</p:attrName>
                                        </p:attrNameLst>
                                      </p:cBhvr>
                                      <p:to>
                                        <p:strVal val="visible"/>
                                      </p:to>
                                    </p:set>
                                    <p:anim calcmode="lin" valueType="num">
                                      <p:cBhvr>
                                        <p:cTn id="22" dur="500" fill="hold"/>
                                        <p:tgtEl>
                                          <p:spTgt spid="19"/>
                                        </p:tgtEl>
                                        <p:attrNameLst>
                                          <p:attrName>ppt_w</p:attrName>
                                        </p:attrNameLst>
                                      </p:cBhvr>
                                      <p:tavLst>
                                        <p:tav tm="0">
                                          <p:val>
                                            <p:fltVal val="0"/>
                                          </p:val>
                                        </p:tav>
                                        <p:tav tm="100000">
                                          <p:val>
                                            <p:strVal val="#ppt_w"/>
                                          </p:val>
                                        </p:tav>
                                      </p:tavLst>
                                    </p:anim>
                                    <p:anim calcmode="lin" valueType="num">
                                      <p:cBhvr>
                                        <p:cTn id="23" dur="500" fill="hold"/>
                                        <p:tgtEl>
                                          <p:spTgt spid="19"/>
                                        </p:tgtEl>
                                        <p:attrNameLst>
                                          <p:attrName>ppt_h</p:attrName>
                                        </p:attrNameLst>
                                      </p:cBhvr>
                                      <p:tavLst>
                                        <p:tav tm="0">
                                          <p:val>
                                            <p:fltVal val="0"/>
                                          </p:val>
                                        </p:tav>
                                        <p:tav tm="100000">
                                          <p:val>
                                            <p:strVal val="#ppt_h"/>
                                          </p:val>
                                        </p:tav>
                                      </p:tavLst>
                                    </p:anim>
                                    <p:animEffect transition="in" filter="fade">
                                      <p:cBhvr>
                                        <p:cTn id="24" dur="500"/>
                                        <p:tgtEl>
                                          <p:spTgt spid="19"/>
                                        </p:tgtEl>
                                      </p:cBhvr>
                                    </p:animEffect>
                                    <p:anim calcmode="lin" valueType="num">
                                      <p:cBhvr>
                                        <p:cTn id="25" dur="500" fill="hold"/>
                                        <p:tgtEl>
                                          <p:spTgt spid="19"/>
                                        </p:tgtEl>
                                        <p:attrNameLst>
                                          <p:attrName>ppt_x</p:attrName>
                                        </p:attrNameLst>
                                      </p:cBhvr>
                                      <p:tavLst>
                                        <p:tav tm="0">
                                          <p:val>
                                            <p:fltVal val="0.5"/>
                                          </p:val>
                                        </p:tav>
                                        <p:tav tm="100000">
                                          <p:val>
                                            <p:strVal val="#ppt_x"/>
                                          </p:val>
                                        </p:tav>
                                      </p:tavLst>
                                    </p:anim>
                                    <p:anim calcmode="lin" valueType="num">
                                      <p:cBhvr>
                                        <p:cTn id="26" dur="500" fill="hold"/>
                                        <p:tgtEl>
                                          <p:spTgt spid="19"/>
                                        </p:tgtEl>
                                        <p:attrNameLst>
                                          <p:attrName>ppt_y</p:attrName>
                                        </p:attrNameLst>
                                      </p:cBhvr>
                                      <p:tavLst>
                                        <p:tav tm="0">
                                          <p:val>
                                            <p:fltVal val="0.5"/>
                                          </p:val>
                                        </p:tav>
                                        <p:tav tm="100000">
                                          <p:val>
                                            <p:strVal val="#ppt_y"/>
                                          </p:val>
                                        </p:tav>
                                      </p:tavLst>
                                    </p:anim>
                                  </p:childTnLst>
                                </p:cTn>
                              </p:par>
                              <p:par>
                                <p:cTn id="27" presetID="53" presetClass="entr" presetSubtype="528" fill="hold" grpId="0" nodeType="withEffect">
                                  <p:stCondLst>
                                    <p:cond delay="25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fltVal val="0"/>
                                          </p:val>
                                        </p:tav>
                                        <p:tav tm="100000">
                                          <p:val>
                                            <p:strVal val="#ppt_w"/>
                                          </p:val>
                                        </p:tav>
                                      </p:tavLst>
                                    </p:anim>
                                    <p:anim calcmode="lin" valueType="num">
                                      <p:cBhvr>
                                        <p:cTn id="30" dur="500" fill="hold"/>
                                        <p:tgtEl>
                                          <p:spTgt spid="18"/>
                                        </p:tgtEl>
                                        <p:attrNameLst>
                                          <p:attrName>ppt_h</p:attrName>
                                        </p:attrNameLst>
                                      </p:cBhvr>
                                      <p:tavLst>
                                        <p:tav tm="0">
                                          <p:val>
                                            <p:fltVal val="0"/>
                                          </p:val>
                                        </p:tav>
                                        <p:tav tm="100000">
                                          <p:val>
                                            <p:strVal val="#ppt_h"/>
                                          </p:val>
                                        </p:tav>
                                      </p:tavLst>
                                    </p:anim>
                                    <p:animEffect transition="in" filter="fade">
                                      <p:cBhvr>
                                        <p:cTn id="31" dur="500"/>
                                        <p:tgtEl>
                                          <p:spTgt spid="18"/>
                                        </p:tgtEl>
                                      </p:cBhvr>
                                    </p:animEffect>
                                    <p:anim calcmode="lin" valueType="num">
                                      <p:cBhvr>
                                        <p:cTn id="32" dur="500" fill="hold"/>
                                        <p:tgtEl>
                                          <p:spTgt spid="18"/>
                                        </p:tgtEl>
                                        <p:attrNameLst>
                                          <p:attrName>ppt_x</p:attrName>
                                        </p:attrNameLst>
                                      </p:cBhvr>
                                      <p:tavLst>
                                        <p:tav tm="0">
                                          <p:val>
                                            <p:fltVal val="0.5"/>
                                          </p:val>
                                        </p:tav>
                                        <p:tav tm="100000">
                                          <p:val>
                                            <p:strVal val="#ppt_x"/>
                                          </p:val>
                                        </p:tav>
                                      </p:tavLst>
                                    </p:anim>
                                    <p:anim calcmode="lin" valueType="num">
                                      <p:cBhvr>
                                        <p:cTn id="33" dur="500" fill="hold"/>
                                        <p:tgtEl>
                                          <p:spTgt spid="18"/>
                                        </p:tgtEl>
                                        <p:attrNameLst>
                                          <p:attrName>ppt_y</p:attrName>
                                        </p:attrNameLst>
                                      </p:cBhvr>
                                      <p:tavLst>
                                        <p:tav tm="0">
                                          <p:val>
                                            <p:fltVal val="0.5"/>
                                          </p:val>
                                        </p:tav>
                                        <p:tav tm="100000">
                                          <p:val>
                                            <p:strVal val="#ppt_y"/>
                                          </p:val>
                                        </p:tav>
                                      </p:tavLst>
                                    </p:anim>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par>
                          <p:cTn id="38" fill="hold">
                            <p:stCondLst>
                              <p:cond delay="1500"/>
                            </p:stCondLst>
                            <p:childTnLst>
                              <p:par>
                                <p:cTn id="39" presetID="22" presetClass="entr" presetSubtype="8" fill="hold"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left)">
                                      <p:cBhvr>
                                        <p:cTn id="41" dur="500"/>
                                        <p:tgtEl>
                                          <p:spTgt spid="23"/>
                                        </p:tgtEl>
                                      </p:cBhvr>
                                    </p:animEffect>
                                  </p:childTnLst>
                                </p:cTn>
                              </p:par>
                              <p:par>
                                <p:cTn id="42" presetID="14" presetClass="entr" presetSubtype="10" fill="hold" grpId="0" nodeType="withEffect">
                                  <p:stCondLst>
                                    <p:cond delay="500"/>
                                  </p:stCondLst>
                                  <p:childTnLst>
                                    <p:set>
                                      <p:cBhvr>
                                        <p:cTn id="43" dur="1" fill="hold">
                                          <p:stCondLst>
                                            <p:cond delay="0"/>
                                          </p:stCondLst>
                                        </p:cTn>
                                        <p:tgtEl>
                                          <p:spTgt spid="24"/>
                                        </p:tgtEl>
                                        <p:attrNameLst>
                                          <p:attrName>style.visibility</p:attrName>
                                        </p:attrNameLst>
                                      </p:cBhvr>
                                      <p:to>
                                        <p:strVal val="visible"/>
                                      </p:to>
                                    </p:set>
                                    <p:animEffect transition="in" filter="randombar(horizontal)">
                                      <p:cBhvr>
                                        <p:cTn id="44" dur="400"/>
                                        <p:tgtEl>
                                          <p:spTgt spid="24"/>
                                        </p:tgtEl>
                                      </p:cBhvr>
                                    </p:animEffect>
                                  </p:childTnLst>
                                </p:cTn>
                              </p:par>
                              <p:par>
                                <p:cTn id="45" presetID="14" presetClass="entr" presetSubtype="10" fill="hold" grpId="0" nodeType="withEffect">
                                  <p:stCondLst>
                                    <p:cond delay="500"/>
                                  </p:stCondLst>
                                  <p:childTnLst>
                                    <p:set>
                                      <p:cBhvr>
                                        <p:cTn id="46" dur="1" fill="hold">
                                          <p:stCondLst>
                                            <p:cond delay="0"/>
                                          </p:stCondLst>
                                        </p:cTn>
                                        <p:tgtEl>
                                          <p:spTgt spid="25"/>
                                        </p:tgtEl>
                                        <p:attrNameLst>
                                          <p:attrName>style.visibility</p:attrName>
                                        </p:attrNameLst>
                                      </p:cBhvr>
                                      <p:to>
                                        <p:strVal val="visible"/>
                                      </p:to>
                                    </p:set>
                                    <p:animEffect transition="in" filter="randombar(horizontal)">
                                      <p:cBhvr>
                                        <p:cTn id="47" dur="400"/>
                                        <p:tgtEl>
                                          <p:spTgt spid="25"/>
                                        </p:tgtEl>
                                      </p:cBhvr>
                                    </p:animEffect>
                                  </p:childTnLst>
                                </p:cTn>
                              </p:par>
                            </p:childTnLst>
                          </p:cTn>
                        </p:par>
                        <p:par>
                          <p:cTn id="48" fill="hold">
                            <p:stCondLst>
                              <p:cond delay="2000"/>
                            </p:stCondLst>
                            <p:childTnLst>
                              <p:par>
                                <p:cTn id="49" presetID="10" presetClass="entr" presetSubtype="0" fill="hold" grpId="0" nodeType="after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500"/>
                                        <p:tgtEl>
                                          <p:spTgt spid="30"/>
                                        </p:tgtEl>
                                      </p:cBhvr>
                                    </p:animEffect>
                                  </p:childTnLst>
                                </p:cTn>
                              </p:par>
                            </p:childTnLst>
                          </p:cTn>
                        </p:par>
                        <p:par>
                          <p:cTn id="52" fill="hold">
                            <p:stCondLst>
                              <p:cond delay="2500"/>
                            </p:stCondLst>
                            <p:childTnLst>
                              <p:par>
                                <p:cTn id="53" presetID="22" presetClass="entr" presetSubtype="8" fill="hold" nodeType="after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left)">
                                      <p:cBhvr>
                                        <p:cTn id="55" dur="500"/>
                                        <p:tgtEl>
                                          <p:spTgt spid="31"/>
                                        </p:tgtEl>
                                      </p:cBhvr>
                                    </p:animEffect>
                                  </p:childTnLst>
                                </p:cTn>
                              </p:par>
                              <p:par>
                                <p:cTn id="56" presetID="14" presetClass="entr" presetSubtype="10" fill="hold" grpId="0" nodeType="withEffect">
                                  <p:stCondLst>
                                    <p:cond delay="500"/>
                                  </p:stCondLst>
                                  <p:childTnLst>
                                    <p:set>
                                      <p:cBhvr>
                                        <p:cTn id="57" dur="1" fill="hold">
                                          <p:stCondLst>
                                            <p:cond delay="0"/>
                                          </p:stCondLst>
                                        </p:cTn>
                                        <p:tgtEl>
                                          <p:spTgt spid="33"/>
                                        </p:tgtEl>
                                        <p:attrNameLst>
                                          <p:attrName>style.visibility</p:attrName>
                                        </p:attrNameLst>
                                      </p:cBhvr>
                                      <p:to>
                                        <p:strVal val="visible"/>
                                      </p:to>
                                    </p:set>
                                    <p:animEffect transition="in" filter="randombar(horizontal)">
                                      <p:cBhvr>
                                        <p:cTn id="58" dur="400"/>
                                        <p:tgtEl>
                                          <p:spTgt spid="33"/>
                                        </p:tgtEl>
                                      </p:cBhvr>
                                    </p:animEffect>
                                  </p:childTnLst>
                                </p:cTn>
                              </p:par>
                            </p:childTnLst>
                          </p:cTn>
                        </p:par>
                        <p:par>
                          <p:cTn id="59" fill="hold">
                            <p:stCondLst>
                              <p:cond delay="3400"/>
                            </p:stCondLst>
                            <p:childTnLst>
                              <p:par>
                                <p:cTn id="60" presetID="10" presetClass="entr" presetSubtype="0" fill="hold" grpId="0" nodeType="after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fade">
                                      <p:cBhvr>
                                        <p:cTn id="62" dur="500"/>
                                        <p:tgtEl>
                                          <p:spTgt spid="38"/>
                                        </p:tgtEl>
                                      </p:cBhvr>
                                    </p:animEffect>
                                  </p:childTnLst>
                                </p:cTn>
                              </p:par>
                            </p:childTnLst>
                          </p:cTn>
                        </p:par>
                        <p:par>
                          <p:cTn id="63" fill="hold">
                            <p:stCondLst>
                              <p:cond delay="3900"/>
                            </p:stCondLst>
                            <p:childTnLst>
                              <p:par>
                                <p:cTn id="64" presetID="22" presetClass="entr" presetSubtype="8" fill="hold" nodeType="after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wipe(left)">
                                      <p:cBhvr>
                                        <p:cTn id="66" dur="500"/>
                                        <p:tgtEl>
                                          <p:spTgt spid="41"/>
                                        </p:tgtEl>
                                      </p:cBhvr>
                                    </p:animEffect>
                                  </p:childTnLst>
                                </p:cTn>
                              </p:par>
                              <p:par>
                                <p:cTn id="67" presetID="14" presetClass="entr" presetSubtype="10" fill="hold" grpId="0" nodeType="withEffect">
                                  <p:stCondLst>
                                    <p:cond delay="500"/>
                                  </p:stCondLst>
                                  <p:childTnLst>
                                    <p:set>
                                      <p:cBhvr>
                                        <p:cTn id="68" dur="1" fill="hold">
                                          <p:stCondLst>
                                            <p:cond delay="0"/>
                                          </p:stCondLst>
                                        </p:cTn>
                                        <p:tgtEl>
                                          <p:spTgt spid="46"/>
                                        </p:tgtEl>
                                        <p:attrNameLst>
                                          <p:attrName>style.visibility</p:attrName>
                                        </p:attrNameLst>
                                      </p:cBhvr>
                                      <p:to>
                                        <p:strVal val="visible"/>
                                      </p:to>
                                    </p:set>
                                    <p:animEffect transition="in" filter="randombar(horizontal)">
                                      <p:cBhvr>
                                        <p:cTn id="69" dur="400"/>
                                        <p:tgtEl>
                                          <p:spTgt spid="46"/>
                                        </p:tgtEl>
                                      </p:cBhvr>
                                    </p:animEffect>
                                  </p:childTnLst>
                                </p:cTn>
                              </p:par>
                              <p:par>
                                <p:cTn id="70" presetID="14" presetClass="entr" presetSubtype="10" fill="hold" grpId="0" nodeType="withEffect">
                                  <p:stCondLst>
                                    <p:cond delay="500"/>
                                  </p:stCondLst>
                                  <p:childTnLst>
                                    <p:set>
                                      <p:cBhvr>
                                        <p:cTn id="71" dur="1" fill="hold">
                                          <p:stCondLst>
                                            <p:cond delay="0"/>
                                          </p:stCondLst>
                                        </p:cTn>
                                        <p:tgtEl>
                                          <p:spTgt spid="48"/>
                                        </p:tgtEl>
                                        <p:attrNameLst>
                                          <p:attrName>style.visibility</p:attrName>
                                        </p:attrNameLst>
                                      </p:cBhvr>
                                      <p:to>
                                        <p:strVal val="visible"/>
                                      </p:to>
                                    </p:set>
                                    <p:animEffect transition="in" filter="randombar(horizontal)">
                                      <p:cBhvr>
                                        <p:cTn id="72" dur="400"/>
                                        <p:tgtEl>
                                          <p:spTgt spid="48"/>
                                        </p:tgtEl>
                                      </p:cBhvr>
                                    </p:animEffect>
                                  </p:childTnLst>
                                </p:cTn>
                              </p:par>
                            </p:childTnLst>
                          </p:cTn>
                        </p:par>
                        <p:par>
                          <p:cTn id="73" fill="hold">
                            <p:stCondLst>
                              <p:cond delay="4800"/>
                            </p:stCondLst>
                            <p:childTnLst>
                              <p:par>
                                <p:cTn id="74" presetID="10" presetClass="entr" presetSubtype="0" fill="hold" grpId="0" nodeType="afterEffect">
                                  <p:stCondLst>
                                    <p:cond delay="0"/>
                                  </p:stCondLst>
                                  <p:childTnLst>
                                    <p:set>
                                      <p:cBhvr>
                                        <p:cTn id="75" dur="1" fill="hold">
                                          <p:stCondLst>
                                            <p:cond delay="0"/>
                                          </p:stCondLst>
                                        </p:cTn>
                                        <p:tgtEl>
                                          <p:spTgt spid="49"/>
                                        </p:tgtEl>
                                        <p:attrNameLst>
                                          <p:attrName>style.visibility</p:attrName>
                                        </p:attrNameLst>
                                      </p:cBhvr>
                                      <p:to>
                                        <p:strVal val="visible"/>
                                      </p:to>
                                    </p:set>
                                    <p:animEffect transition="in" filter="fade">
                                      <p:cBhvr>
                                        <p:cTn id="76" dur="500"/>
                                        <p:tgtEl>
                                          <p:spTgt spid="49"/>
                                        </p:tgtEl>
                                      </p:cBhvr>
                                    </p:animEffect>
                                  </p:childTnLst>
                                </p:cTn>
                              </p:par>
                            </p:childTnLst>
                          </p:cTn>
                        </p:par>
                        <p:par>
                          <p:cTn id="77" fill="hold">
                            <p:stCondLst>
                              <p:cond delay="5300"/>
                            </p:stCondLst>
                            <p:childTnLst>
                              <p:par>
                                <p:cTn id="78" presetID="22" presetClass="entr" presetSubtype="8" fill="hold" nodeType="afterEffect">
                                  <p:stCondLst>
                                    <p:cond delay="0"/>
                                  </p:stCondLst>
                                  <p:childTnLst>
                                    <p:set>
                                      <p:cBhvr>
                                        <p:cTn id="79" dur="1" fill="hold">
                                          <p:stCondLst>
                                            <p:cond delay="0"/>
                                          </p:stCondLst>
                                        </p:cTn>
                                        <p:tgtEl>
                                          <p:spTgt spid="50"/>
                                        </p:tgtEl>
                                        <p:attrNameLst>
                                          <p:attrName>style.visibility</p:attrName>
                                        </p:attrNameLst>
                                      </p:cBhvr>
                                      <p:to>
                                        <p:strVal val="visible"/>
                                      </p:to>
                                    </p:set>
                                    <p:animEffect transition="in" filter="wipe(left)">
                                      <p:cBhvr>
                                        <p:cTn id="80" dur="500"/>
                                        <p:tgtEl>
                                          <p:spTgt spid="50"/>
                                        </p:tgtEl>
                                      </p:cBhvr>
                                    </p:animEffect>
                                  </p:childTnLst>
                                </p:cTn>
                              </p:par>
                              <p:par>
                                <p:cTn id="81" presetID="14" presetClass="entr" presetSubtype="10" fill="hold" grpId="0" nodeType="withEffect">
                                  <p:stCondLst>
                                    <p:cond delay="500"/>
                                  </p:stCondLst>
                                  <p:childTnLst>
                                    <p:set>
                                      <p:cBhvr>
                                        <p:cTn id="82" dur="1" fill="hold">
                                          <p:stCondLst>
                                            <p:cond delay="0"/>
                                          </p:stCondLst>
                                        </p:cTn>
                                        <p:tgtEl>
                                          <p:spTgt spid="51"/>
                                        </p:tgtEl>
                                        <p:attrNameLst>
                                          <p:attrName>style.visibility</p:attrName>
                                        </p:attrNameLst>
                                      </p:cBhvr>
                                      <p:to>
                                        <p:strVal val="visible"/>
                                      </p:to>
                                    </p:set>
                                    <p:animEffect transition="in" filter="randombar(horizontal)">
                                      <p:cBhvr>
                                        <p:cTn id="83" dur="400"/>
                                        <p:tgtEl>
                                          <p:spTgt spid="51"/>
                                        </p:tgtEl>
                                      </p:cBhvr>
                                    </p:animEffect>
                                  </p:childTnLst>
                                </p:cTn>
                              </p:par>
                              <p:par>
                                <p:cTn id="84" presetID="14" presetClass="entr" presetSubtype="10" fill="hold" grpId="0" nodeType="withEffect">
                                  <p:stCondLst>
                                    <p:cond delay="500"/>
                                  </p:stCondLst>
                                  <p:childTnLst>
                                    <p:set>
                                      <p:cBhvr>
                                        <p:cTn id="85" dur="1" fill="hold">
                                          <p:stCondLst>
                                            <p:cond delay="0"/>
                                          </p:stCondLst>
                                        </p:cTn>
                                        <p:tgtEl>
                                          <p:spTgt spid="52"/>
                                        </p:tgtEl>
                                        <p:attrNameLst>
                                          <p:attrName>style.visibility</p:attrName>
                                        </p:attrNameLst>
                                      </p:cBhvr>
                                      <p:to>
                                        <p:strVal val="visible"/>
                                      </p:to>
                                    </p:set>
                                    <p:animEffect transition="in" filter="randombar(horizontal)">
                                      <p:cBhvr>
                                        <p:cTn id="86" dur="400"/>
                                        <p:tgtEl>
                                          <p:spTgt spid="52"/>
                                        </p:tgtEl>
                                      </p:cBhvr>
                                    </p:animEffect>
                                  </p:childTnLst>
                                </p:cTn>
                              </p:par>
                            </p:childTnLst>
                          </p:cTn>
                        </p:par>
                        <p:par>
                          <p:cTn id="87" fill="hold">
                            <p:stCondLst>
                              <p:cond delay="6200"/>
                            </p:stCondLst>
                            <p:childTnLst>
                              <p:par>
                                <p:cTn id="88" presetID="10" presetClass="entr" presetSubtype="0" fill="hold" grpId="0" nodeType="afterEffect">
                                  <p:stCondLst>
                                    <p:cond delay="0"/>
                                  </p:stCondLst>
                                  <p:childTnLst>
                                    <p:set>
                                      <p:cBhvr>
                                        <p:cTn id="89" dur="1" fill="hold">
                                          <p:stCondLst>
                                            <p:cond delay="0"/>
                                          </p:stCondLst>
                                        </p:cTn>
                                        <p:tgtEl>
                                          <p:spTgt spid="53"/>
                                        </p:tgtEl>
                                        <p:attrNameLst>
                                          <p:attrName>style.visibility</p:attrName>
                                        </p:attrNameLst>
                                      </p:cBhvr>
                                      <p:to>
                                        <p:strVal val="visible"/>
                                      </p:to>
                                    </p:set>
                                    <p:animEffect transition="in" filter="fade">
                                      <p:cBhvr>
                                        <p:cTn id="90" dur="500"/>
                                        <p:tgtEl>
                                          <p:spTgt spid="53"/>
                                        </p:tgtEl>
                                      </p:cBhvr>
                                    </p:animEffect>
                                  </p:childTnLst>
                                </p:cTn>
                              </p:par>
                            </p:childTnLst>
                          </p:cTn>
                        </p:par>
                        <p:par>
                          <p:cTn id="91" fill="hold">
                            <p:stCondLst>
                              <p:cond delay="6700"/>
                            </p:stCondLst>
                            <p:childTnLst>
                              <p:par>
                                <p:cTn id="92" presetID="22" presetClass="entr" presetSubtype="8" fill="hold" nodeType="afterEffect">
                                  <p:stCondLst>
                                    <p:cond delay="0"/>
                                  </p:stCondLst>
                                  <p:childTnLst>
                                    <p:set>
                                      <p:cBhvr>
                                        <p:cTn id="93" dur="1" fill="hold">
                                          <p:stCondLst>
                                            <p:cond delay="0"/>
                                          </p:stCondLst>
                                        </p:cTn>
                                        <p:tgtEl>
                                          <p:spTgt spid="54"/>
                                        </p:tgtEl>
                                        <p:attrNameLst>
                                          <p:attrName>style.visibility</p:attrName>
                                        </p:attrNameLst>
                                      </p:cBhvr>
                                      <p:to>
                                        <p:strVal val="visible"/>
                                      </p:to>
                                    </p:set>
                                    <p:animEffect transition="in" filter="wipe(left)">
                                      <p:cBhvr>
                                        <p:cTn id="94" dur="500"/>
                                        <p:tgtEl>
                                          <p:spTgt spid="54"/>
                                        </p:tgtEl>
                                      </p:cBhvr>
                                    </p:animEffect>
                                  </p:childTnLst>
                                </p:cTn>
                              </p:par>
                              <p:par>
                                <p:cTn id="95" presetID="14" presetClass="entr" presetSubtype="10" fill="hold" grpId="0" nodeType="withEffect">
                                  <p:stCondLst>
                                    <p:cond delay="500"/>
                                  </p:stCondLst>
                                  <p:childTnLst>
                                    <p:set>
                                      <p:cBhvr>
                                        <p:cTn id="96" dur="1" fill="hold">
                                          <p:stCondLst>
                                            <p:cond delay="0"/>
                                          </p:stCondLst>
                                        </p:cTn>
                                        <p:tgtEl>
                                          <p:spTgt spid="55"/>
                                        </p:tgtEl>
                                        <p:attrNameLst>
                                          <p:attrName>style.visibility</p:attrName>
                                        </p:attrNameLst>
                                      </p:cBhvr>
                                      <p:to>
                                        <p:strVal val="visible"/>
                                      </p:to>
                                    </p:set>
                                    <p:animEffect transition="in" filter="randombar(horizontal)">
                                      <p:cBhvr>
                                        <p:cTn id="97" dur="400"/>
                                        <p:tgtEl>
                                          <p:spTgt spid="55"/>
                                        </p:tgtEl>
                                      </p:cBhvr>
                                    </p:animEffect>
                                  </p:childTnLst>
                                </p:cTn>
                              </p:par>
                              <p:par>
                                <p:cTn id="98" presetID="14" presetClass="entr" presetSubtype="10" fill="hold" grpId="0" nodeType="withEffect">
                                  <p:stCondLst>
                                    <p:cond delay="500"/>
                                  </p:stCondLst>
                                  <p:childTnLst>
                                    <p:set>
                                      <p:cBhvr>
                                        <p:cTn id="99" dur="1" fill="hold">
                                          <p:stCondLst>
                                            <p:cond delay="0"/>
                                          </p:stCondLst>
                                        </p:cTn>
                                        <p:tgtEl>
                                          <p:spTgt spid="56"/>
                                        </p:tgtEl>
                                        <p:attrNameLst>
                                          <p:attrName>style.visibility</p:attrName>
                                        </p:attrNameLst>
                                      </p:cBhvr>
                                      <p:to>
                                        <p:strVal val="visible"/>
                                      </p:to>
                                    </p:set>
                                    <p:animEffect transition="in" filter="randombar(horizontal)">
                                      <p:cBhvr>
                                        <p:cTn id="100" dur="400"/>
                                        <p:tgtEl>
                                          <p:spTgt spid="56"/>
                                        </p:tgtEl>
                                      </p:cBhvr>
                                    </p:animEffect>
                                  </p:childTnLst>
                                </p:cTn>
                              </p:par>
                            </p:childTnLst>
                          </p:cTn>
                        </p:par>
                        <p:par>
                          <p:cTn id="101" fill="hold">
                            <p:stCondLst>
                              <p:cond delay="7600"/>
                            </p:stCondLst>
                            <p:childTnLst>
                              <p:par>
                                <p:cTn id="102" presetID="10" presetClass="entr" presetSubtype="0" fill="hold" grpId="0" nodeType="afterEffect">
                                  <p:stCondLst>
                                    <p:cond delay="0"/>
                                  </p:stCondLst>
                                  <p:childTnLst>
                                    <p:set>
                                      <p:cBhvr>
                                        <p:cTn id="103" dur="1" fill="hold">
                                          <p:stCondLst>
                                            <p:cond delay="0"/>
                                          </p:stCondLst>
                                        </p:cTn>
                                        <p:tgtEl>
                                          <p:spTgt spid="71"/>
                                        </p:tgtEl>
                                        <p:attrNameLst>
                                          <p:attrName>style.visibility</p:attrName>
                                        </p:attrNameLst>
                                      </p:cBhvr>
                                      <p:to>
                                        <p:strVal val="visible"/>
                                      </p:to>
                                    </p:set>
                                    <p:animEffect transition="in" filter="fade">
                                      <p:cBhvr>
                                        <p:cTn id="104" dur="125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animBg="1"/>
      <p:bldP spid="21" grpId="0" animBg="1"/>
      <p:bldP spid="22" grpId="0" animBg="1"/>
      <p:bldP spid="24" grpId="0"/>
      <p:bldP spid="25" grpId="0"/>
      <p:bldP spid="30" grpId="0" animBg="1"/>
      <p:bldP spid="33" grpId="0"/>
      <p:bldP spid="38" grpId="0" animBg="1"/>
      <p:bldP spid="46" grpId="0"/>
      <p:bldP spid="48" grpId="0"/>
      <p:bldP spid="49" grpId="0" animBg="1"/>
      <p:bldP spid="51" grpId="0"/>
      <p:bldP spid="52" grpId="0"/>
      <p:bldP spid="53" grpId="0" animBg="1"/>
      <p:bldP spid="55" grpId="0"/>
      <p:bldP spid="56" grpId="0"/>
      <p:bldP spid="7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6"/>
          <p:cNvSpPr/>
          <p:nvPr/>
        </p:nvSpPr>
        <p:spPr bwMode="auto">
          <a:xfrm>
            <a:off x="8098000" y="1626445"/>
            <a:ext cx="2485774" cy="1513561"/>
          </a:xfrm>
          <a:custGeom>
            <a:avLst/>
            <a:gdLst>
              <a:gd name="T0" fmla="*/ 675 w 675"/>
              <a:gd name="T1" fmla="*/ 90 h 411"/>
              <a:gd name="T2" fmla="*/ 505 w 675"/>
              <a:gd name="T3" fmla="*/ 45 h 411"/>
              <a:gd name="T4" fmla="*/ 338 w 675"/>
              <a:gd name="T5" fmla="*/ 0 h 411"/>
              <a:gd name="T6" fmla="*/ 170 w 675"/>
              <a:gd name="T7" fmla="*/ 45 h 411"/>
              <a:gd name="T8" fmla="*/ 0 w 675"/>
              <a:gd name="T9" fmla="*/ 90 h 411"/>
              <a:gd name="T10" fmla="*/ 0 w 675"/>
              <a:gd name="T11" fmla="*/ 90 h 411"/>
              <a:gd name="T12" fmla="*/ 0 w 675"/>
              <a:gd name="T13" fmla="*/ 411 h 411"/>
              <a:gd name="T14" fmla="*/ 675 w 675"/>
              <a:gd name="T15" fmla="*/ 411 h 411"/>
              <a:gd name="T16" fmla="*/ 675 w 675"/>
              <a:gd name="T17" fmla="*/ 90 h 411"/>
              <a:gd name="T18" fmla="*/ 675 w 675"/>
              <a:gd name="T19" fmla="*/ 9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5" h="411">
                <a:moveTo>
                  <a:pt x="675" y="90"/>
                </a:moveTo>
                <a:lnTo>
                  <a:pt x="505" y="45"/>
                </a:lnTo>
                <a:lnTo>
                  <a:pt x="338" y="0"/>
                </a:lnTo>
                <a:lnTo>
                  <a:pt x="170" y="45"/>
                </a:lnTo>
                <a:lnTo>
                  <a:pt x="0" y="90"/>
                </a:lnTo>
                <a:lnTo>
                  <a:pt x="0" y="90"/>
                </a:lnTo>
                <a:lnTo>
                  <a:pt x="0" y="411"/>
                </a:lnTo>
                <a:lnTo>
                  <a:pt x="675" y="411"/>
                </a:lnTo>
                <a:lnTo>
                  <a:pt x="675" y="90"/>
                </a:lnTo>
                <a:lnTo>
                  <a:pt x="675" y="90"/>
                </a:lnTo>
                <a:close/>
              </a:path>
            </a:pathLst>
          </a:custGeom>
          <a:solidFill>
            <a:srgbClr val="3CCCC7"/>
          </a:solidFill>
          <a:ln>
            <a:noFill/>
          </a:ln>
          <a:effectLst/>
        </p:spPr>
        <p:txBody>
          <a:bodyPr vert="horz" wrap="square" lIns="91440" tIns="756000" rIns="91440" bIns="45720" numCol="1" anchor="t" anchorCtr="0" compatLnSpc="1"/>
          <a:lstStyle/>
          <a:p>
            <a:pPr algn="ctr">
              <a:lnSpc>
                <a:spcPts val="1500"/>
              </a:lnSpc>
            </a:pPr>
            <a:endParaRPr lang="en-US" altLang="zh-CN" sz="5400" dirty="0">
              <a:solidFill>
                <a:schemeClr val="bg1"/>
              </a:solidFill>
              <a:latin typeface="Impact MT Std" pitchFamily="34" charset="0"/>
              <a:ea typeface="微软雅黑" panose="020B0503020204020204" pitchFamily="34" charset="-122"/>
              <a:cs typeface="UKIJ Qolyazma" pitchFamily="18" charset="0"/>
            </a:endParaRPr>
          </a:p>
          <a:p>
            <a:pPr algn="ctr">
              <a:lnSpc>
                <a:spcPts val="1500"/>
              </a:lnSpc>
            </a:pPr>
            <a:r>
              <a:rPr lang="en-US" altLang="zh-CN" sz="5400" dirty="0">
                <a:solidFill>
                  <a:schemeClr val="bg1"/>
                </a:solidFill>
                <a:latin typeface="Impact MT Std" pitchFamily="34" charset="0"/>
                <a:ea typeface="微软雅黑" panose="020B0503020204020204" pitchFamily="34" charset="-122"/>
                <a:cs typeface="UKIJ Qolyazma" pitchFamily="18" charset="0"/>
              </a:rPr>
              <a:t>8</a:t>
            </a:r>
            <a:r>
              <a:rPr lang="en-US" altLang="zh-CN" sz="5400" dirty="0" smtClean="0">
                <a:solidFill>
                  <a:schemeClr val="bg1"/>
                </a:solidFill>
                <a:latin typeface="Impact MT Std" pitchFamily="34" charset="0"/>
                <a:ea typeface="微软雅黑" panose="020B0503020204020204" pitchFamily="34" charset="-122"/>
                <a:cs typeface="UKIJ Qolyazma" pitchFamily="18" charset="0"/>
              </a:rPr>
              <a:t>2</a:t>
            </a:r>
            <a:r>
              <a:rPr lang="en-US" altLang="zh-CN" sz="2400" dirty="0" smtClean="0">
                <a:solidFill>
                  <a:schemeClr val="bg1"/>
                </a:solidFill>
                <a:latin typeface="Impact MT Std" pitchFamily="34" charset="0"/>
                <a:ea typeface="微软雅黑" panose="020B0503020204020204" pitchFamily="34" charset="-122"/>
                <a:cs typeface="UKIJ Qolyazma" pitchFamily="18" charset="0"/>
              </a:rPr>
              <a:t>%</a:t>
            </a:r>
            <a:endParaRPr lang="en-US" altLang="zh-CN" sz="2400" dirty="0">
              <a:solidFill>
                <a:schemeClr val="bg1"/>
              </a:solidFill>
              <a:latin typeface="Impact MT Std" pitchFamily="34" charset="0"/>
              <a:ea typeface="微软雅黑" panose="020B0503020204020204" pitchFamily="34" charset="-122"/>
              <a:cs typeface="UKIJ Qolyazma" pitchFamily="18" charset="0"/>
            </a:endParaRPr>
          </a:p>
        </p:txBody>
      </p:sp>
      <p:sp>
        <p:nvSpPr>
          <p:cNvPr id="19" name="Freeform 7"/>
          <p:cNvSpPr/>
          <p:nvPr/>
        </p:nvSpPr>
        <p:spPr bwMode="auto">
          <a:xfrm>
            <a:off x="8113811" y="3379263"/>
            <a:ext cx="2485774" cy="1078536"/>
          </a:xfrm>
          <a:custGeom>
            <a:avLst/>
            <a:gdLst>
              <a:gd name="T0" fmla="*/ 0 w 675"/>
              <a:gd name="T1" fmla="*/ 0 h 253"/>
              <a:gd name="T2" fmla="*/ 0 w 675"/>
              <a:gd name="T3" fmla="*/ 163 h 253"/>
              <a:gd name="T4" fmla="*/ 0 w 675"/>
              <a:gd name="T5" fmla="*/ 163 h 253"/>
              <a:gd name="T6" fmla="*/ 170 w 675"/>
              <a:gd name="T7" fmla="*/ 208 h 253"/>
              <a:gd name="T8" fmla="*/ 338 w 675"/>
              <a:gd name="T9" fmla="*/ 253 h 253"/>
              <a:gd name="T10" fmla="*/ 505 w 675"/>
              <a:gd name="T11" fmla="*/ 208 h 253"/>
              <a:gd name="T12" fmla="*/ 675 w 675"/>
              <a:gd name="T13" fmla="*/ 163 h 253"/>
              <a:gd name="T14" fmla="*/ 675 w 675"/>
              <a:gd name="T15" fmla="*/ 163 h 253"/>
              <a:gd name="T16" fmla="*/ 675 w 675"/>
              <a:gd name="T17" fmla="*/ 0 h 253"/>
              <a:gd name="T18" fmla="*/ 0 w 675"/>
              <a:gd name="T19"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5" h="253">
                <a:moveTo>
                  <a:pt x="0" y="0"/>
                </a:moveTo>
                <a:lnTo>
                  <a:pt x="0" y="163"/>
                </a:lnTo>
                <a:lnTo>
                  <a:pt x="0" y="163"/>
                </a:lnTo>
                <a:lnTo>
                  <a:pt x="170" y="208"/>
                </a:lnTo>
                <a:lnTo>
                  <a:pt x="338" y="253"/>
                </a:lnTo>
                <a:lnTo>
                  <a:pt x="505" y="208"/>
                </a:lnTo>
                <a:lnTo>
                  <a:pt x="675" y="163"/>
                </a:lnTo>
                <a:lnTo>
                  <a:pt x="675" y="163"/>
                </a:lnTo>
                <a:lnTo>
                  <a:pt x="675" y="0"/>
                </a:lnTo>
                <a:lnTo>
                  <a:pt x="0" y="0"/>
                </a:lnTo>
                <a:close/>
              </a:path>
            </a:pathLst>
          </a:custGeom>
          <a:solidFill>
            <a:schemeClr val="bg1">
              <a:lumMod val="85000"/>
            </a:schemeClr>
          </a:solidFill>
          <a:ln>
            <a:noFill/>
          </a:ln>
          <a:effectLst/>
        </p:spPr>
        <p:txBody>
          <a:bodyPr vert="horz" wrap="square" lIns="91440" tIns="612000" rIns="91440" bIns="45720" numCol="1" anchor="t" anchorCtr="0" compatLnSpc="1"/>
          <a:lstStyle/>
          <a:p>
            <a:pPr lvl="0" algn="ctr">
              <a:lnSpc>
                <a:spcPts val="1500"/>
              </a:lnSpc>
            </a:pPr>
            <a:r>
              <a:rPr lang="en-US" altLang="zh-CN" sz="5400" dirty="0">
                <a:solidFill>
                  <a:prstClr val="white"/>
                </a:solidFill>
                <a:latin typeface="Impact MT Std" pitchFamily="34" charset="0"/>
                <a:ea typeface="微软雅黑" panose="020B0503020204020204" pitchFamily="34" charset="-122"/>
                <a:cs typeface="UKIJ Qolyazma" pitchFamily="18" charset="0"/>
              </a:rPr>
              <a:t>1</a:t>
            </a:r>
            <a:r>
              <a:rPr lang="en-US" altLang="zh-CN" sz="5400" dirty="0" smtClean="0">
                <a:solidFill>
                  <a:prstClr val="white"/>
                </a:solidFill>
                <a:latin typeface="Impact MT Std" pitchFamily="34" charset="0"/>
                <a:ea typeface="微软雅黑" panose="020B0503020204020204" pitchFamily="34" charset="-122"/>
                <a:cs typeface="UKIJ Qolyazma" pitchFamily="18" charset="0"/>
              </a:rPr>
              <a:t>8</a:t>
            </a:r>
            <a:r>
              <a:rPr lang="en-US" altLang="zh-CN" sz="2400" dirty="0">
                <a:solidFill>
                  <a:prstClr val="white"/>
                </a:solidFill>
                <a:latin typeface="Impact MT Std" pitchFamily="34" charset="0"/>
                <a:ea typeface="微软雅黑" panose="020B0503020204020204" pitchFamily="34" charset="-122"/>
                <a:cs typeface="UKIJ Qolyazma" pitchFamily="18" charset="0"/>
              </a:rPr>
              <a:t>%</a:t>
            </a:r>
          </a:p>
          <a:p>
            <a:endParaRPr lang="zh-CN" altLang="en-US" dirty="0">
              <a:latin typeface="Impact MT Std" pitchFamily="34" charset="0"/>
              <a:ea typeface="微软雅黑" panose="020B0503020204020204" pitchFamily="34" charset="-122"/>
            </a:endParaRPr>
          </a:p>
        </p:txBody>
      </p:sp>
      <p:cxnSp>
        <p:nvCxnSpPr>
          <p:cNvPr id="20" name="直接连接符 19"/>
          <p:cNvCxnSpPr/>
          <p:nvPr/>
        </p:nvCxnSpPr>
        <p:spPr>
          <a:xfrm flipH="1">
            <a:off x="1869308" y="3127306"/>
            <a:ext cx="622869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9" idx="0"/>
          </p:cNvCxnSpPr>
          <p:nvPr/>
        </p:nvCxnSpPr>
        <p:spPr>
          <a:xfrm flipH="1">
            <a:off x="1885119" y="3379263"/>
            <a:ext cx="622869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2" name="TextBox 13"/>
          <p:cNvSpPr txBox="1"/>
          <p:nvPr/>
        </p:nvSpPr>
        <p:spPr>
          <a:xfrm flipH="1">
            <a:off x="1869308" y="1282331"/>
            <a:ext cx="2786907" cy="369326"/>
          </a:xfrm>
          <a:prstGeom prst="rect">
            <a:avLst/>
          </a:prstGeom>
          <a:noFill/>
          <a:ln>
            <a:noFill/>
          </a:ln>
        </p:spPr>
        <p:txBody>
          <a:bodyPr wrap="square" lIns="91434" tIns="45717" rIns="91434" bIns="45717">
            <a:spAutoFit/>
          </a:bodyPr>
          <a:lstStyle>
            <a:defPPr>
              <a:defRPr lang="zh-CN"/>
            </a:defPPr>
            <a:lvl1pPr algn="ctr" eaLnBrk="0" hangingPunct="0">
              <a:defRPr sz="2200" b="1">
                <a:solidFill>
                  <a:srgbClr val="333333"/>
                </a:solidFill>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a:spcBef>
                <a:spcPct val="0"/>
              </a:spcBef>
              <a:buFont typeface="Arial" panose="020B0604020202020204" pitchFamily="34" charset="0"/>
              <a:buNone/>
            </a:pPr>
            <a:r>
              <a:rPr lang="zh-CN" altLang="en-US" sz="1800" dirty="0" smtClean="0">
                <a:solidFill>
                  <a:srgbClr val="3CCCC7"/>
                </a:solidFill>
                <a:cs typeface="Arial" panose="020B0604020202020204" pitchFamily="34" charset="0"/>
              </a:rPr>
              <a:t>订单来源的制约</a:t>
            </a:r>
            <a:endParaRPr lang="zh-CN" altLang="en-US" sz="1800" dirty="0">
              <a:solidFill>
                <a:srgbClr val="3CCCC7"/>
              </a:solidFill>
              <a:cs typeface="Arial" panose="020B0604020202020204" pitchFamily="34" charset="0"/>
            </a:endParaRPr>
          </a:p>
        </p:txBody>
      </p:sp>
      <p:sp>
        <p:nvSpPr>
          <p:cNvPr id="23" name="TextBox 14"/>
          <p:cNvSpPr txBox="1"/>
          <p:nvPr/>
        </p:nvSpPr>
        <p:spPr>
          <a:xfrm>
            <a:off x="1869308" y="1649336"/>
            <a:ext cx="5250703" cy="1212640"/>
          </a:xfrm>
          <a:prstGeom prst="rect">
            <a:avLst/>
          </a:prstGeom>
          <a:noFill/>
        </p:spPr>
        <p:txBody>
          <a:bodyPr wrap="square" rtlCol="0">
            <a:spAutoFit/>
          </a:bodyPr>
          <a:lstStyle/>
          <a:p>
            <a:pPr>
              <a:lnSpc>
                <a:spcPct val="130000"/>
              </a:lnSpc>
            </a:pP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目前最大的难点是来源于订单资源的不足，我们已经是有方向地寻找最适合云易创平台来开发的订单，但是由于众包平台的项目资源不佳，达成盈利将会有一点难度，而未来的软件连锁公</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司</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即使</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有</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生存的本领，但是没有订单的丰富来源也可能无法顺利生存</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4" name="TextBox 15"/>
          <p:cNvSpPr txBox="1"/>
          <p:nvPr/>
        </p:nvSpPr>
        <p:spPr>
          <a:xfrm flipH="1">
            <a:off x="1869307" y="3609418"/>
            <a:ext cx="3508199" cy="369326"/>
          </a:xfrm>
          <a:prstGeom prst="rect">
            <a:avLst/>
          </a:prstGeom>
          <a:noFill/>
          <a:ln>
            <a:noFill/>
          </a:ln>
        </p:spPr>
        <p:txBody>
          <a:bodyPr wrap="square" lIns="91434" tIns="45717" rIns="91434" bIns="45717">
            <a:spAutoFit/>
          </a:bodyPr>
          <a:lstStyle>
            <a:defPPr>
              <a:defRPr lang="zh-CN"/>
            </a:defPPr>
            <a:lvl1pPr eaLnBrk="0" hangingPunct="0">
              <a:defRPr sz="2200" b="1">
                <a:solidFill>
                  <a:srgbClr val="333333"/>
                </a:solidFill>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spcBef>
                <a:spcPct val="0"/>
              </a:spcBef>
              <a:buFont typeface="Arial" panose="020B0604020202020204" pitchFamily="34" charset="0"/>
              <a:buNone/>
            </a:pPr>
            <a:r>
              <a:rPr lang="zh-CN" altLang="en-US" sz="1800" dirty="0" smtClean="0">
                <a:solidFill>
                  <a:srgbClr val="3CCCC7"/>
                </a:solidFill>
                <a:cs typeface="Arial" panose="020B0604020202020204" pitchFamily="34" charset="0"/>
              </a:rPr>
              <a:t>研发技术</a:t>
            </a:r>
            <a:r>
              <a:rPr lang="zh-CN" altLang="en-US" sz="1800" smtClean="0">
                <a:solidFill>
                  <a:srgbClr val="3CCCC7"/>
                </a:solidFill>
                <a:cs typeface="Arial" panose="020B0604020202020204" pitchFamily="34" charset="0"/>
              </a:rPr>
              <a:t>无法形成技术优势</a:t>
            </a:r>
            <a:endParaRPr lang="zh-CN" altLang="en-US" sz="1800" dirty="0">
              <a:solidFill>
                <a:srgbClr val="3CCCC7"/>
              </a:solidFill>
              <a:cs typeface="Arial" panose="020B0604020202020204" pitchFamily="34" charset="0"/>
            </a:endParaRPr>
          </a:p>
        </p:txBody>
      </p:sp>
      <p:sp>
        <p:nvSpPr>
          <p:cNvPr id="25" name="TextBox 16"/>
          <p:cNvSpPr txBox="1"/>
          <p:nvPr/>
        </p:nvSpPr>
        <p:spPr>
          <a:xfrm>
            <a:off x="1869308" y="3974068"/>
            <a:ext cx="5250703" cy="652486"/>
          </a:xfrm>
          <a:prstGeom prst="rect">
            <a:avLst/>
          </a:prstGeom>
          <a:noFill/>
        </p:spPr>
        <p:txBody>
          <a:bodyPr wrap="square" rtlCol="0">
            <a:spAutoFit/>
          </a:bodyPr>
          <a:lstStyle/>
          <a:p>
            <a:pPr>
              <a:lnSpc>
                <a:spcPct val="130000"/>
              </a:lnSpc>
            </a:pP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云易创作为一个科技型的公司，目前的最大武器就是技术优势，但是技术优势确实是需要资本相对持续投入才能形成技术优势</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0" name="矩形 47"/>
          <p:cNvSpPr>
            <a:spLocks noChangeArrowheads="1"/>
          </p:cNvSpPr>
          <p:nvPr/>
        </p:nvSpPr>
        <p:spPr bwMode="auto">
          <a:xfrm>
            <a:off x="1766816" y="5283146"/>
            <a:ext cx="8939283" cy="7007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20000"/>
              </a:lnSpc>
              <a:spcBef>
                <a:spcPct val="0"/>
              </a:spcBef>
              <a:buNone/>
            </a:pPr>
            <a:r>
              <a:rPr lang="zh-CN" altLang="en-US" sz="3600" dirty="0" smtClean="0">
                <a:solidFill>
                  <a:srgbClr val="00B0F0"/>
                </a:solidFill>
                <a:sym typeface="微软雅黑" panose="020B0503020204020204" pitchFamily="34" charset="-122"/>
              </a:rPr>
              <a:t>商业订单的资源</a:t>
            </a:r>
            <a:r>
              <a:rPr lang="en-US" altLang="zh-CN" sz="3600" dirty="0" smtClean="0">
                <a:solidFill>
                  <a:srgbClr val="00B0F0"/>
                </a:solidFill>
                <a:sym typeface="微软雅黑" panose="020B0503020204020204" pitchFamily="34" charset="-122"/>
              </a:rPr>
              <a:t>+</a:t>
            </a:r>
            <a:r>
              <a:rPr lang="zh-CN" altLang="en-US" sz="3600" dirty="0" smtClean="0">
                <a:solidFill>
                  <a:srgbClr val="00B0F0"/>
                </a:solidFill>
                <a:sym typeface="微软雅黑" panose="020B0503020204020204" pitchFamily="34" charset="-122"/>
              </a:rPr>
              <a:t>技术优化资本投入</a:t>
            </a:r>
            <a:endParaRPr lang="zh-CN" altLang="en-US" sz="3600" dirty="0">
              <a:solidFill>
                <a:srgbClr val="00B0F0"/>
              </a:solidFill>
              <a:sym typeface="微软雅黑" panose="020B0503020204020204" pitchFamily="34" charset="-122"/>
            </a:endParaRPr>
          </a:p>
        </p:txBody>
      </p:sp>
      <p:sp>
        <p:nvSpPr>
          <p:cNvPr id="31"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难点分析</a:t>
            </a:r>
          </a:p>
        </p:txBody>
      </p:sp>
      <p:sp>
        <p:nvSpPr>
          <p:cNvPr id="32" name="六边形 31"/>
          <p:cNvSpPr/>
          <p:nvPr/>
        </p:nvSpPr>
        <p:spPr>
          <a:xfrm>
            <a:off x="241896" y="125398"/>
            <a:ext cx="481345" cy="414953"/>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9412843" y="188639"/>
            <a:ext cx="933216"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1" name="矩形 40"/>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6" name="六边形 45"/>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smtClean="0">
                <a:solidFill>
                  <a:schemeClr val="bg1"/>
                </a:solidFill>
                <a:latin typeface="微软雅黑" panose="020B0503020204020204" pitchFamily="34" charset="-122"/>
                <a:ea typeface="微软雅黑" panose="020B0503020204020204" pitchFamily="34" charset="-122"/>
              </a:rPr>
              <a:t>第三章</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49"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发展前景</a:t>
            </a:r>
          </a:p>
        </p:txBody>
      </p:sp>
      <p:sp>
        <p:nvSpPr>
          <p:cNvPr id="50" name="KSO_Shape"/>
          <p:cNvSpPr/>
          <p:nvPr/>
        </p:nvSpPr>
        <p:spPr bwMode="auto">
          <a:xfrm>
            <a:off x="355494" y="224862"/>
            <a:ext cx="254147" cy="21602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51" name="矩形 50"/>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smtClean="0">
                <a:latin typeface="方正兰亭超细黑简体" panose="02000000000000000000" pitchFamily="2" charset="-122"/>
                <a:ea typeface="方正兰亭超细黑简体" panose="02000000000000000000" pitchFamily="2" charset="-122"/>
              </a:rPr>
              <a:t> 2</a:t>
            </a:r>
            <a:r>
              <a:rPr lang="zh-CN" altLang="en-US" dirty="0" smtClean="0">
                <a:latin typeface="方正兰亭超细黑简体" panose="02000000000000000000" pitchFamily="2" charset="-122"/>
                <a:ea typeface="方正兰亭超细黑简体" panose="02000000000000000000" pitchFamily="2" charset="-122"/>
              </a:rPr>
              <a:t>３</a:t>
            </a:r>
            <a:endParaRPr lang="zh-CN" dirty="0">
              <a:latin typeface="方正兰亭超细黑简体" panose="02000000000000000000" pitchFamily="2" charset="-122"/>
              <a:ea typeface="方正兰亭超细黑简体" panose="02000000000000000000" pitchFamily="2" charset="-122"/>
            </a:endParaRPr>
          </a:p>
        </p:txBody>
      </p:sp>
      <p:sp>
        <p:nvSpPr>
          <p:cNvPr id="56" name="TextBox 55"/>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ppt_y</p:attrName>
                                        </p:attrNameLst>
                                      </p:cBhvr>
                                      <p:tavLst>
                                        <p:tav tm="0">
                                          <p:val>
                                            <p:strVal val="#ppt_y+#ppt_h*1.125000"/>
                                          </p:val>
                                        </p:tav>
                                        <p:tav tm="100000">
                                          <p:val>
                                            <p:strVal val="#ppt_y"/>
                                          </p:val>
                                        </p:tav>
                                      </p:tavLst>
                                    </p:anim>
                                    <p:animEffect transition="in" filter="wipe(up)">
                                      <p:cBhvr>
                                        <p:cTn id="8" dur="500"/>
                                        <p:tgtEl>
                                          <p:spTgt spid="18"/>
                                        </p:tgtEl>
                                      </p:cBhvr>
                                    </p:animEffect>
                                  </p:childTnLst>
                                </p:cTn>
                              </p:par>
                              <p:par>
                                <p:cTn id="9" presetID="12" presetClass="entr" presetSubtype="1"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p:tgtEl>
                                          <p:spTgt spid="19"/>
                                        </p:tgtEl>
                                        <p:attrNameLst>
                                          <p:attrName>ppt_y</p:attrName>
                                        </p:attrNameLst>
                                      </p:cBhvr>
                                      <p:tavLst>
                                        <p:tav tm="0">
                                          <p:val>
                                            <p:strVal val="#ppt_y-#ppt_h*1.125000"/>
                                          </p:val>
                                        </p:tav>
                                        <p:tav tm="100000">
                                          <p:val>
                                            <p:strVal val="#ppt_y"/>
                                          </p:val>
                                        </p:tav>
                                      </p:tavLst>
                                    </p:anim>
                                    <p:animEffect transition="in" filter="wipe(down)">
                                      <p:cBhvr>
                                        <p:cTn id="12" dur="500"/>
                                        <p:tgtEl>
                                          <p:spTgt spid="19"/>
                                        </p:tgtEl>
                                      </p:cBhvr>
                                    </p:animEffect>
                                  </p:childTnLst>
                                </p:cTn>
                              </p:par>
                              <p:par>
                                <p:cTn id="13" presetID="22" presetClass="entr" presetSubtype="2" fill="hold" nodeType="withEffect">
                                  <p:stCondLst>
                                    <p:cond delay="40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par>
                                <p:cTn id="16" presetID="22" presetClass="entr" presetSubtype="2" fill="hold" nodeType="withEffect">
                                  <p:stCondLst>
                                    <p:cond delay="400"/>
                                  </p:stCondLst>
                                  <p:childTnLst>
                                    <p:set>
                                      <p:cBhvr>
                                        <p:cTn id="17" dur="1" fill="hold">
                                          <p:stCondLst>
                                            <p:cond delay="0"/>
                                          </p:stCondLst>
                                        </p:cTn>
                                        <p:tgtEl>
                                          <p:spTgt spid="21"/>
                                        </p:tgtEl>
                                        <p:attrNameLst>
                                          <p:attrName>style.visibility</p:attrName>
                                        </p:attrNameLst>
                                      </p:cBhvr>
                                      <p:to>
                                        <p:strVal val="visible"/>
                                      </p:to>
                                    </p:set>
                                    <p:animEffect transition="in" filter="wipe(right)">
                                      <p:cBhvr>
                                        <p:cTn id="18" dur="500"/>
                                        <p:tgtEl>
                                          <p:spTgt spid="21"/>
                                        </p:tgtEl>
                                      </p:cBhvr>
                                    </p:animEffect>
                                  </p:childTnLst>
                                </p:cTn>
                              </p:par>
                              <p:par>
                                <p:cTn id="19" presetID="10" presetClass="entr" presetSubtype="0" fill="hold" grpId="0" nodeType="withEffect">
                                  <p:stCondLst>
                                    <p:cond delay="1000"/>
                                  </p:stCondLst>
                                  <p:iterate type="lt">
                                    <p:tmPct val="10000"/>
                                  </p:iterate>
                                  <p:childTnLst>
                                    <p:set>
                                      <p:cBhvr>
                                        <p:cTn id="20" dur="1" fill="hold">
                                          <p:stCondLst>
                                            <p:cond delay="0"/>
                                          </p:stCondLst>
                                        </p:cTn>
                                        <p:tgtEl>
                                          <p:spTgt spid="22"/>
                                        </p:tgtEl>
                                        <p:attrNameLst>
                                          <p:attrName>style.visibility</p:attrName>
                                        </p:attrNameLst>
                                      </p:cBhvr>
                                      <p:to>
                                        <p:strVal val="visible"/>
                                      </p:to>
                                    </p:set>
                                    <p:animEffect transition="in" filter="fade">
                                      <p:cBhvr>
                                        <p:cTn id="21" dur="100"/>
                                        <p:tgtEl>
                                          <p:spTgt spid="22"/>
                                        </p:tgtEl>
                                      </p:cBhvr>
                                    </p:animEffect>
                                  </p:childTnLst>
                                </p:cTn>
                              </p:par>
                              <p:par>
                                <p:cTn id="22" presetID="10" presetClass="entr" presetSubtype="0" fill="hold" grpId="0" nodeType="withEffect">
                                  <p:stCondLst>
                                    <p:cond delay="1000"/>
                                  </p:stCondLst>
                                  <p:iterate type="lt">
                                    <p:tmPct val="10000"/>
                                  </p:iterate>
                                  <p:childTnLst>
                                    <p:set>
                                      <p:cBhvr>
                                        <p:cTn id="23" dur="1" fill="hold">
                                          <p:stCondLst>
                                            <p:cond delay="0"/>
                                          </p:stCondLst>
                                        </p:cTn>
                                        <p:tgtEl>
                                          <p:spTgt spid="23"/>
                                        </p:tgtEl>
                                        <p:attrNameLst>
                                          <p:attrName>style.visibility</p:attrName>
                                        </p:attrNameLst>
                                      </p:cBhvr>
                                      <p:to>
                                        <p:strVal val="visible"/>
                                      </p:to>
                                    </p:set>
                                    <p:animEffect transition="in" filter="fade">
                                      <p:cBhvr>
                                        <p:cTn id="24" dur="100"/>
                                        <p:tgtEl>
                                          <p:spTgt spid="23"/>
                                        </p:tgtEl>
                                      </p:cBhvr>
                                    </p:animEffect>
                                  </p:childTnLst>
                                </p:cTn>
                              </p:par>
                              <p:par>
                                <p:cTn id="25" presetID="10" presetClass="entr" presetSubtype="0" fill="hold" grpId="0" nodeType="withEffect">
                                  <p:stCondLst>
                                    <p:cond delay="1000"/>
                                  </p:stCondLst>
                                  <p:iterate type="lt">
                                    <p:tmPct val="10000"/>
                                  </p:iterate>
                                  <p:childTnLst>
                                    <p:set>
                                      <p:cBhvr>
                                        <p:cTn id="26" dur="1" fill="hold">
                                          <p:stCondLst>
                                            <p:cond delay="0"/>
                                          </p:stCondLst>
                                        </p:cTn>
                                        <p:tgtEl>
                                          <p:spTgt spid="24"/>
                                        </p:tgtEl>
                                        <p:attrNameLst>
                                          <p:attrName>style.visibility</p:attrName>
                                        </p:attrNameLst>
                                      </p:cBhvr>
                                      <p:to>
                                        <p:strVal val="visible"/>
                                      </p:to>
                                    </p:set>
                                    <p:animEffect transition="in" filter="fade">
                                      <p:cBhvr>
                                        <p:cTn id="27" dur="100"/>
                                        <p:tgtEl>
                                          <p:spTgt spid="24"/>
                                        </p:tgtEl>
                                      </p:cBhvr>
                                    </p:animEffect>
                                  </p:childTnLst>
                                </p:cTn>
                              </p:par>
                              <p:par>
                                <p:cTn id="28" presetID="10" presetClass="entr" presetSubtype="0" fill="hold" grpId="0" nodeType="withEffect">
                                  <p:stCondLst>
                                    <p:cond delay="1000"/>
                                  </p:stCondLst>
                                  <p:iterate type="lt">
                                    <p:tmPct val="10000"/>
                                  </p:iterate>
                                  <p:childTnLst>
                                    <p:set>
                                      <p:cBhvr>
                                        <p:cTn id="29" dur="1" fill="hold">
                                          <p:stCondLst>
                                            <p:cond delay="0"/>
                                          </p:stCondLst>
                                        </p:cTn>
                                        <p:tgtEl>
                                          <p:spTgt spid="25"/>
                                        </p:tgtEl>
                                        <p:attrNameLst>
                                          <p:attrName>style.visibility</p:attrName>
                                        </p:attrNameLst>
                                      </p:cBhvr>
                                      <p:to>
                                        <p:strVal val="visible"/>
                                      </p:to>
                                    </p:set>
                                    <p:animEffect transition="in" filter="fade">
                                      <p:cBhvr>
                                        <p:cTn id="30" dur="100"/>
                                        <p:tgtEl>
                                          <p:spTgt spid="25"/>
                                        </p:tgtEl>
                                      </p:cBhvr>
                                    </p:animEffect>
                                  </p:childTnLst>
                                </p:cTn>
                              </p:par>
                            </p:childTnLst>
                          </p:cTn>
                        </p:par>
                        <p:par>
                          <p:cTn id="31" fill="hold">
                            <p:stCondLst>
                              <p:cond delay="2210"/>
                            </p:stCondLst>
                            <p:childTnLst>
                              <p:par>
                                <p:cTn id="32" presetID="16" presetClass="entr" presetSubtype="37" fill="hold" grpId="0" nodeType="after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barn(outVertical)">
                                      <p:cBhvr>
                                        <p:cTn id="34" dur="500"/>
                                        <p:tgtEl>
                                          <p:spTgt spid="30"/>
                                        </p:tgtEl>
                                      </p:cBhvr>
                                    </p:animEffect>
                                  </p:childTnLst>
                                </p:cTn>
                              </p:par>
                            </p:childTnLst>
                          </p:cTn>
                        </p:par>
                        <p:par>
                          <p:cTn id="35" fill="hold">
                            <p:stCondLst>
                              <p:cond delay="2710"/>
                            </p:stCondLst>
                            <p:childTnLst>
                              <p:par>
                                <p:cTn id="36" presetID="10" presetClass="entr" presetSubtype="0" fill="hold" grpId="0" nodeType="afterEffect">
                                  <p:stCondLst>
                                    <p:cond delay="0"/>
                                  </p:stCondLst>
                                  <p:childTnLst>
                                    <p:set>
                                      <p:cBhvr>
                                        <p:cTn id="37" dur="1" fill="hold">
                                          <p:stCondLst>
                                            <p:cond delay="0"/>
                                          </p:stCondLst>
                                        </p:cTn>
                                        <p:tgtEl>
                                          <p:spTgt spid="56"/>
                                        </p:tgtEl>
                                        <p:attrNameLst>
                                          <p:attrName>style.visibility</p:attrName>
                                        </p:attrNameLst>
                                      </p:cBhvr>
                                      <p:to>
                                        <p:strVal val="visible"/>
                                      </p:to>
                                    </p:set>
                                    <p:animEffect transition="in" filter="fade">
                                      <p:cBhvr>
                                        <p:cTn id="38" dur="125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2" grpId="0"/>
      <p:bldP spid="23" grpId="0"/>
      <p:bldP spid="24" grpId="0"/>
      <p:bldP spid="25" grpId="0"/>
      <p:bldP spid="30" grpId="0"/>
      <p:bldP spid="56"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cstate="print">
            <a:extLst>
              <a:ext uri="{28A0092B-C50C-407E-A947-70E740481C1C}">
                <a14:useLocalDpi xmlns:a14="http://schemas.microsoft.com/office/drawing/2010/main" xmlns=""/>
              </a:ext>
            </a:extLst>
          </a:blip>
          <a:stretch>
            <a:fillRect/>
          </a:stretch>
        </a:blipFill>
        <a:effectLst/>
      </p:bgPr>
    </p:bg>
    <p:spTree>
      <p:nvGrpSpPr>
        <p:cNvPr id="1" name=""/>
        <p:cNvGrpSpPr/>
        <p:nvPr/>
      </p:nvGrpSpPr>
      <p:grpSpPr>
        <a:xfrm>
          <a:off x="0" y="0"/>
          <a:ext cx="0" cy="0"/>
          <a:chOff x="0" y="0"/>
          <a:chExt cx="0" cy="0"/>
        </a:xfrm>
      </p:grpSpPr>
      <p:sp>
        <p:nvSpPr>
          <p:cNvPr id="65" name="椭圆 64"/>
          <p:cNvSpPr/>
          <p:nvPr/>
        </p:nvSpPr>
        <p:spPr>
          <a:xfrm>
            <a:off x="2879" y="0"/>
            <a:ext cx="5545449" cy="5545449"/>
          </a:xfrm>
          <a:prstGeom prst="ellipse">
            <a:avLst/>
          </a:prstGeom>
          <a:solidFill>
            <a:srgbClr val="3CCCC7">
              <a:alpha val="2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597243" y="594364"/>
            <a:ext cx="4356720" cy="4356720"/>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Oval 4"/>
          <p:cNvSpPr/>
          <p:nvPr/>
        </p:nvSpPr>
        <p:spPr>
          <a:xfrm>
            <a:off x="4369395" y="1340768"/>
            <a:ext cx="626458" cy="629230"/>
          </a:xfrm>
          <a:prstGeom prst="ellipse">
            <a:avLst/>
          </a:prstGeom>
          <a:solidFill>
            <a:srgbClr val="2BA5A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95000"/>
                </a:schemeClr>
              </a:solidFill>
            </a:endParaRPr>
          </a:p>
        </p:txBody>
      </p:sp>
      <p:sp>
        <p:nvSpPr>
          <p:cNvPr id="69" name="标题 4"/>
          <p:cNvSpPr txBox="1"/>
          <p:nvPr/>
        </p:nvSpPr>
        <p:spPr>
          <a:xfrm>
            <a:off x="1345059" y="1628800"/>
            <a:ext cx="2880320"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4000" b="1" dirty="0">
                <a:solidFill>
                  <a:schemeClr val="bg1"/>
                </a:solidFill>
                <a:latin typeface="微软雅黑" panose="020B0503020204020204" pitchFamily="34" charset="-122"/>
                <a:ea typeface="微软雅黑" panose="020B0503020204020204" pitchFamily="34" charset="-122"/>
              </a:rPr>
              <a:t>财务与融资</a:t>
            </a:r>
          </a:p>
        </p:txBody>
      </p:sp>
      <p:sp>
        <p:nvSpPr>
          <p:cNvPr id="70" name="标题 4"/>
          <p:cNvSpPr txBox="1"/>
          <p:nvPr/>
        </p:nvSpPr>
        <p:spPr>
          <a:xfrm>
            <a:off x="1345059" y="2163428"/>
            <a:ext cx="2232248"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solidFill>
                <a:latin typeface="微软雅黑" panose="020B0503020204020204" pitchFamily="34" charset="-122"/>
                <a:ea typeface="微软雅黑" panose="020B0503020204020204" pitchFamily="34" charset="-122"/>
              </a:rPr>
              <a:t>商务合作方式</a:t>
            </a:r>
          </a:p>
        </p:txBody>
      </p:sp>
      <p:grpSp>
        <p:nvGrpSpPr>
          <p:cNvPr id="71" name="组合 70"/>
          <p:cNvGrpSpPr/>
          <p:nvPr/>
        </p:nvGrpSpPr>
        <p:grpSpPr>
          <a:xfrm>
            <a:off x="1417067" y="2996952"/>
            <a:ext cx="1436675" cy="215444"/>
            <a:chOff x="4369395" y="3284984"/>
            <a:chExt cx="1436675" cy="215444"/>
          </a:xfrm>
        </p:grpSpPr>
        <p:sp>
          <p:nvSpPr>
            <p:cNvPr id="72"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成本预算</a:t>
              </a:r>
            </a:p>
          </p:txBody>
        </p:sp>
        <p:grpSp>
          <p:nvGrpSpPr>
            <p:cNvPr id="73" name="组合 72"/>
            <p:cNvGrpSpPr/>
            <p:nvPr/>
          </p:nvGrpSpPr>
          <p:grpSpPr>
            <a:xfrm>
              <a:off x="4369395" y="3316401"/>
              <a:ext cx="168551" cy="168551"/>
              <a:chOff x="5005199" y="3717032"/>
              <a:chExt cx="168551" cy="168551"/>
            </a:xfrm>
          </p:grpSpPr>
          <p:sp>
            <p:nvSpPr>
              <p:cNvPr id="74" name="椭圆 73"/>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5" name="等腰三角形 74"/>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76" name="组合 75"/>
          <p:cNvGrpSpPr/>
          <p:nvPr/>
        </p:nvGrpSpPr>
        <p:grpSpPr>
          <a:xfrm>
            <a:off x="2857227" y="2996952"/>
            <a:ext cx="1436675" cy="215444"/>
            <a:chOff x="4369395" y="3284984"/>
            <a:chExt cx="1436675" cy="215444"/>
          </a:xfrm>
        </p:grpSpPr>
        <p:sp>
          <p:nvSpPr>
            <p:cNvPr id="77"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资金缺口</a:t>
              </a:r>
            </a:p>
          </p:txBody>
        </p:sp>
        <p:grpSp>
          <p:nvGrpSpPr>
            <p:cNvPr id="78" name="组合 77"/>
            <p:cNvGrpSpPr/>
            <p:nvPr/>
          </p:nvGrpSpPr>
          <p:grpSpPr>
            <a:xfrm>
              <a:off x="4369395" y="3316401"/>
              <a:ext cx="168551" cy="168551"/>
              <a:chOff x="5005199" y="3717032"/>
              <a:chExt cx="168551" cy="168551"/>
            </a:xfrm>
          </p:grpSpPr>
          <p:sp>
            <p:nvSpPr>
              <p:cNvPr id="106" name="椭圆 105"/>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7" name="等腰三角形 106"/>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108" name="组合 107"/>
          <p:cNvGrpSpPr/>
          <p:nvPr/>
        </p:nvGrpSpPr>
        <p:grpSpPr>
          <a:xfrm>
            <a:off x="1417067" y="3285564"/>
            <a:ext cx="1436675" cy="215444"/>
            <a:chOff x="4369395" y="3284984"/>
            <a:chExt cx="1436675" cy="215444"/>
          </a:xfrm>
        </p:grpSpPr>
        <p:sp>
          <p:nvSpPr>
            <p:cNvPr id="109"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融资计划</a:t>
              </a:r>
            </a:p>
          </p:txBody>
        </p:sp>
        <p:grpSp>
          <p:nvGrpSpPr>
            <p:cNvPr id="110" name="组合 109"/>
            <p:cNvGrpSpPr/>
            <p:nvPr/>
          </p:nvGrpSpPr>
          <p:grpSpPr>
            <a:xfrm>
              <a:off x="4369395" y="3316401"/>
              <a:ext cx="168551" cy="168551"/>
              <a:chOff x="5005199" y="3717032"/>
              <a:chExt cx="168551" cy="168551"/>
            </a:xfrm>
          </p:grpSpPr>
          <p:sp>
            <p:nvSpPr>
              <p:cNvPr id="115" name="椭圆 114"/>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6" name="等腰三角形 115"/>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117" name="组合 116"/>
          <p:cNvGrpSpPr/>
          <p:nvPr/>
        </p:nvGrpSpPr>
        <p:grpSpPr>
          <a:xfrm>
            <a:off x="2857227" y="3285564"/>
            <a:ext cx="1436675" cy="215444"/>
            <a:chOff x="4369395" y="3284984"/>
            <a:chExt cx="1436675" cy="215444"/>
          </a:xfrm>
        </p:grpSpPr>
        <p:sp>
          <p:nvSpPr>
            <p:cNvPr id="118"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资金用途</a:t>
              </a:r>
            </a:p>
          </p:txBody>
        </p:sp>
        <p:grpSp>
          <p:nvGrpSpPr>
            <p:cNvPr id="119" name="组合 118"/>
            <p:cNvGrpSpPr/>
            <p:nvPr/>
          </p:nvGrpSpPr>
          <p:grpSpPr>
            <a:xfrm>
              <a:off x="4369395" y="3316401"/>
              <a:ext cx="168551" cy="168551"/>
              <a:chOff x="5005199" y="3717032"/>
              <a:chExt cx="168551" cy="168551"/>
            </a:xfrm>
          </p:grpSpPr>
          <p:sp>
            <p:nvSpPr>
              <p:cNvPr id="120" name="椭圆 119"/>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1" name="等腰三角形 120"/>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122" name="组合 121"/>
          <p:cNvGrpSpPr/>
          <p:nvPr/>
        </p:nvGrpSpPr>
        <p:grpSpPr>
          <a:xfrm>
            <a:off x="1417067" y="3573016"/>
            <a:ext cx="1436675" cy="215444"/>
            <a:chOff x="4369395" y="3284984"/>
            <a:chExt cx="1436675" cy="215444"/>
          </a:xfrm>
        </p:grpSpPr>
        <p:sp>
          <p:nvSpPr>
            <p:cNvPr id="123"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结束语</a:t>
              </a:r>
            </a:p>
          </p:txBody>
        </p:sp>
        <p:grpSp>
          <p:nvGrpSpPr>
            <p:cNvPr id="124" name="组合 123"/>
            <p:cNvGrpSpPr/>
            <p:nvPr/>
          </p:nvGrpSpPr>
          <p:grpSpPr>
            <a:xfrm>
              <a:off x="4369395" y="3316401"/>
              <a:ext cx="168551" cy="168551"/>
              <a:chOff x="5005199" y="3717032"/>
              <a:chExt cx="168551" cy="168551"/>
            </a:xfrm>
          </p:grpSpPr>
          <p:sp>
            <p:nvSpPr>
              <p:cNvPr id="125" name="椭圆 124"/>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6" name="等腰三角形 125"/>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cxnSp>
        <p:nvCxnSpPr>
          <p:cNvPr id="132" name="直接连接符 131"/>
          <p:cNvCxnSpPr/>
          <p:nvPr/>
        </p:nvCxnSpPr>
        <p:spPr>
          <a:xfrm>
            <a:off x="1464791" y="2708340"/>
            <a:ext cx="2472556" cy="0"/>
          </a:xfrm>
          <a:prstGeom prst="line">
            <a:avLst/>
          </a:prstGeom>
          <a:ln>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4456114" y="4509120"/>
            <a:ext cx="849385" cy="849385"/>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a:off x="5610876" y="4611882"/>
            <a:ext cx="1152128" cy="1152128"/>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7177707" y="4764282"/>
            <a:ext cx="576064" cy="57606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a:off x="7830978" y="4083682"/>
            <a:ext cx="926917" cy="926917"/>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a:off x="8113811" y="4588855"/>
            <a:ext cx="926917" cy="926917"/>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5521524" y="5358505"/>
            <a:ext cx="576064" cy="57606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9265939" y="5358505"/>
            <a:ext cx="576064" cy="57606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9643902" y="5646537"/>
            <a:ext cx="440432" cy="44043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10490075" y="5001814"/>
            <a:ext cx="926917" cy="926917"/>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a:off x="11196776" y="5494137"/>
            <a:ext cx="440432" cy="44043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KSO_Shape"/>
          <p:cNvSpPr/>
          <p:nvPr/>
        </p:nvSpPr>
        <p:spPr bwMode="auto">
          <a:xfrm>
            <a:off x="4484213" y="1465018"/>
            <a:ext cx="396593" cy="380729"/>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46" name="TextBox 45"/>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fill="hold"/>
                                        <p:tgtEl>
                                          <p:spTgt spid="65"/>
                                        </p:tgtEl>
                                        <p:attrNameLst>
                                          <p:attrName>ppt_w</p:attrName>
                                        </p:attrNameLst>
                                      </p:cBhvr>
                                      <p:tavLst>
                                        <p:tav tm="0">
                                          <p:val>
                                            <p:fltVal val="0"/>
                                          </p:val>
                                        </p:tav>
                                        <p:tav tm="100000">
                                          <p:val>
                                            <p:strVal val="#ppt_w"/>
                                          </p:val>
                                        </p:tav>
                                      </p:tavLst>
                                    </p:anim>
                                    <p:anim calcmode="lin" valueType="num">
                                      <p:cBhvr>
                                        <p:cTn id="8" dur="500" fill="hold"/>
                                        <p:tgtEl>
                                          <p:spTgt spid="65"/>
                                        </p:tgtEl>
                                        <p:attrNameLst>
                                          <p:attrName>ppt_h</p:attrName>
                                        </p:attrNameLst>
                                      </p:cBhvr>
                                      <p:tavLst>
                                        <p:tav tm="0">
                                          <p:val>
                                            <p:fltVal val="0"/>
                                          </p:val>
                                        </p:tav>
                                        <p:tav tm="100000">
                                          <p:val>
                                            <p:strVal val="#ppt_h"/>
                                          </p:val>
                                        </p:tav>
                                      </p:tavLst>
                                    </p:anim>
                                    <p:animEffect transition="in" filter="fade">
                                      <p:cBhvr>
                                        <p:cTn id="9" dur="500"/>
                                        <p:tgtEl>
                                          <p:spTgt spid="6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6"/>
                                        </p:tgtEl>
                                        <p:attrNameLst>
                                          <p:attrName>style.visibility</p:attrName>
                                        </p:attrNameLst>
                                      </p:cBhvr>
                                      <p:to>
                                        <p:strVal val="visible"/>
                                      </p:to>
                                    </p:set>
                                    <p:anim calcmode="lin" valueType="num">
                                      <p:cBhvr>
                                        <p:cTn id="13" dur="500" fill="hold"/>
                                        <p:tgtEl>
                                          <p:spTgt spid="66"/>
                                        </p:tgtEl>
                                        <p:attrNameLst>
                                          <p:attrName>ppt_w</p:attrName>
                                        </p:attrNameLst>
                                      </p:cBhvr>
                                      <p:tavLst>
                                        <p:tav tm="0">
                                          <p:val>
                                            <p:fltVal val="0"/>
                                          </p:val>
                                        </p:tav>
                                        <p:tav tm="100000">
                                          <p:val>
                                            <p:strVal val="#ppt_w"/>
                                          </p:val>
                                        </p:tav>
                                      </p:tavLst>
                                    </p:anim>
                                    <p:anim calcmode="lin" valueType="num">
                                      <p:cBhvr>
                                        <p:cTn id="14" dur="500" fill="hold"/>
                                        <p:tgtEl>
                                          <p:spTgt spid="66"/>
                                        </p:tgtEl>
                                        <p:attrNameLst>
                                          <p:attrName>ppt_h</p:attrName>
                                        </p:attrNameLst>
                                      </p:cBhvr>
                                      <p:tavLst>
                                        <p:tav tm="0">
                                          <p:val>
                                            <p:fltVal val="0"/>
                                          </p:val>
                                        </p:tav>
                                        <p:tav tm="100000">
                                          <p:val>
                                            <p:strVal val="#ppt_h"/>
                                          </p:val>
                                        </p:tav>
                                      </p:tavLst>
                                    </p:anim>
                                    <p:animEffect transition="in" filter="fade">
                                      <p:cBhvr>
                                        <p:cTn id="15" dur="500"/>
                                        <p:tgtEl>
                                          <p:spTgt spid="66"/>
                                        </p:tgtEl>
                                      </p:cBhvr>
                                    </p:animEffect>
                                  </p:childTnLst>
                                </p:cTn>
                              </p:par>
                              <p:par>
                                <p:cTn id="16" presetID="21" presetClass="entr" presetSubtype="1" fill="hold" grpId="0" nodeType="withEffect">
                                  <p:stCondLst>
                                    <p:cond delay="500"/>
                                  </p:stCondLst>
                                  <p:childTnLst>
                                    <p:set>
                                      <p:cBhvr>
                                        <p:cTn id="17" dur="1" fill="hold">
                                          <p:stCondLst>
                                            <p:cond delay="0"/>
                                          </p:stCondLst>
                                        </p:cTn>
                                        <p:tgtEl>
                                          <p:spTgt spid="67"/>
                                        </p:tgtEl>
                                        <p:attrNameLst>
                                          <p:attrName>style.visibility</p:attrName>
                                        </p:attrNameLst>
                                      </p:cBhvr>
                                      <p:to>
                                        <p:strVal val="visible"/>
                                      </p:to>
                                    </p:set>
                                    <p:animEffect transition="in" filter="wheel(1)">
                                      <p:cBhvr>
                                        <p:cTn id="18" dur="400"/>
                                        <p:tgtEl>
                                          <p:spTgt spid="67"/>
                                        </p:tgtEl>
                                      </p:cBhvr>
                                    </p:animEffect>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49"/>
                                        </p:tgtEl>
                                        <p:attrNameLst>
                                          <p:attrName>style.visibility</p:attrName>
                                        </p:attrNameLst>
                                      </p:cBhvr>
                                      <p:to>
                                        <p:strVal val="visible"/>
                                      </p:to>
                                    </p:set>
                                    <p:anim calcmode="lin" valueType="num">
                                      <p:cBhvr>
                                        <p:cTn id="22" dur="500" fill="hold"/>
                                        <p:tgtEl>
                                          <p:spTgt spid="49"/>
                                        </p:tgtEl>
                                        <p:attrNameLst>
                                          <p:attrName>ppt_w</p:attrName>
                                        </p:attrNameLst>
                                      </p:cBhvr>
                                      <p:tavLst>
                                        <p:tav tm="0">
                                          <p:val>
                                            <p:fltVal val="0"/>
                                          </p:val>
                                        </p:tav>
                                        <p:tav tm="100000">
                                          <p:val>
                                            <p:strVal val="#ppt_w"/>
                                          </p:val>
                                        </p:tav>
                                      </p:tavLst>
                                    </p:anim>
                                    <p:anim calcmode="lin" valueType="num">
                                      <p:cBhvr>
                                        <p:cTn id="23" dur="500" fill="hold"/>
                                        <p:tgtEl>
                                          <p:spTgt spid="49"/>
                                        </p:tgtEl>
                                        <p:attrNameLst>
                                          <p:attrName>ppt_h</p:attrName>
                                        </p:attrNameLst>
                                      </p:cBhvr>
                                      <p:tavLst>
                                        <p:tav tm="0">
                                          <p:val>
                                            <p:fltVal val="0"/>
                                          </p:val>
                                        </p:tav>
                                        <p:tav tm="100000">
                                          <p:val>
                                            <p:strVal val="#ppt_h"/>
                                          </p:val>
                                        </p:tav>
                                      </p:tavLst>
                                    </p:anim>
                                    <p:animEffect transition="in" filter="fade">
                                      <p:cBhvr>
                                        <p:cTn id="24" dur="500"/>
                                        <p:tgtEl>
                                          <p:spTgt spid="49"/>
                                        </p:tgtEl>
                                      </p:cBhvr>
                                    </p:animEffect>
                                  </p:childTnLst>
                                </p:cTn>
                              </p:par>
                            </p:childTnLst>
                          </p:cTn>
                        </p:par>
                        <p:par>
                          <p:cTn id="25" fill="hold">
                            <p:stCondLst>
                              <p:cond delay="1500"/>
                            </p:stCondLst>
                            <p:childTnLst>
                              <p:par>
                                <p:cTn id="26" presetID="53" presetClass="entr" presetSubtype="16" fill="hold" grpId="0" nodeType="afterEffect">
                                  <p:stCondLst>
                                    <p:cond delay="0"/>
                                  </p:stCondLst>
                                  <p:childTnLst>
                                    <p:set>
                                      <p:cBhvr>
                                        <p:cTn id="27" dur="1" fill="hold">
                                          <p:stCondLst>
                                            <p:cond delay="0"/>
                                          </p:stCondLst>
                                        </p:cTn>
                                        <p:tgtEl>
                                          <p:spTgt spid="69"/>
                                        </p:tgtEl>
                                        <p:attrNameLst>
                                          <p:attrName>style.visibility</p:attrName>
                                        </p:attrNameLst>
                                      </p:cBhvr>
                                      <p:to>
                                        <p:strVal val="visible"/>
                                      </p:to>
                                    </p:set>
                                    <p:anim calcmode="lin" valueType="num">
                                      <p:cBhvr>
                                        <p:cTn id="28" dur="500" fill="hold"/>
                                        <p:tgtEl>
                                          <p:spTgt spid="69"/>
                                        </p:tgtEl>
                                        <p:attrNameLst>
                                          <p:attrName>ppt_w</p:attrName>
                                        </p:attrNameLst>
                                      </p:cBhvr>
                                      <p:tavLst>
                                        <p:tav tm="0">
                                          <p:val>
                                            <p:fltVal val="0"/>
                                          </p:val>
                                        </p:tav>
                                        <p:tav tm="100000">
                                          <p:val>
                                            <p:strVal val="#ppt_w"/>
                                          </p:val>
                                        </p:tav>
                                      </p:tavLst>
                                    </p:anim>
                                    <p:anim calcmode="lin" valueType="num">
                                      <p:cBhvr>
                                        <p:cTn id="29" dur="500" fill="hold"/>
                                        <p:tgtEl>
                                          <p:spTgt spid="69"/>
                                        </p:tgtEl>
                                        <p:attrNameLst>
                                          <p:attrName>ppt_h</p:attrName>
                                        </p:attrNameLst>
                                      </p:cBhvr>
                                      <p:tavLst>
                                        <p:tav tm="0">
                                          <p:val>
                                            <p:fltVal val="0"/>
                                          </p:val>
                                        </p:tav>
                                        <p:tav tm="100000">
                                          <p:val>
                                            <p:strVal val="#ppt_h"/>
                                          </p:val>
                                        </p:tav>
                                      </p:tavLst>
                                    </p:anim>
                                    <p:animEffect transition="in" filter="fade">
                                      <p:cBhvr>
                                        <p:cTn id="30" dur="500"/>
                                        <p:tgtEl>
                                          <p:spTgt spid="69"/>
                                        </p:tgtEl>
                                      </p:cBhvr>
                                    </p:animEffect>
                                  </p:childTnLst>
                                </p:cTn>
                              </p:par>
                            </p:childTnLst>
                          </p:cTn>
                        </p:par>
                        <p:par>
                          <p:cTn id="31" fill="hold">
                            <p:stCondLst>
                              <p:cond delay="2000"/>
                            </p:stCondLst>
                            <p:childTnLst>
                              <p:par>
                                <p:cTn id="32" presetID="53" presetClass="entr" presetSubtype="16" fill="hold" grpId="0" nodeType="afterEffect">
                                  <p:stCondLst>
                                    <p:cond delay="0"/>
                                  </p:stCondLst>
                                  <p:childTnLst>
                                    <p:set>
                                      <p:cBhvr>
                                        <p:cTn id="33" dur="1" fill="hold">
                                          <p:stCondLst>
                                            <p:cond delay="0"/>
                                          </p:stCondLst>
                                        </p:cTn>
                                        <p:tgtEl>
                                          <p:spTgt spid="70"/>
                                        </p:tgtEl>
                                        <p:attrNameLst>
                                          <p:attrName>style.visibility</p:attrName>
                                        </p:attrNameLst>
                                      </p:cBhvr>
                                      <p:to>
                                        <p:strVal val="visible"/>
                                      </p:to>
                                    </p:set>
                                    <p:anim calcmode="lin" valueType="num">
                                      <p:cBhvr>
                                        <p:cTn id="34" dur="500" fill="hold"/>
                                        <p:tgtEl>
                                          <p:spTgt spid="70"/>
                                        </p:tgtEl>
                                        <p:attrNameLst>
                                          <p:attrName>ppt_w</p:attrName>
                                        </p:attrNameLst>
                                      </p:cBhvr>
                                      <p:tavLst>
                                        <p:tav tm="0">
                                          <p:val>
                                            <p:fltVal val="0"/>
                                          </p:val>
                                        </p:tav>
                                        <p:tav tm="100000">
                                          <p:val>
                                            <p:strVal val="#ppt_w"/>
                                          </p:val>
                                        </p:tav>
                                      </p:tavLst>
                                    </p:anim>
                                    <p:anim calcmode="lin" valueType="num">
                                      <p:cBhvr>
                                        <p:cTn id="35" dur="500" fill="hold"/>
                                        <p:tgtEl>
                                          <p:spTgt spid="70"/>
                                        </p:tgtEl>
                                        <p:attrNameLst>
                                          <p:attrName>ppt_h</p:attrName>
                                        </p:attrNameLst>
                                      </p:cBhvr>
                                      <p:tavLst>
                                        <p:tav tm="0">
                                          <p:val>
                                            <p:fltVal val="0"/>
                                          </p:val>
                                        </p:tav>
                                        <p:tav tm="100000">
                                          <p:val>
                                            <p:strVal val="#ppt_h"/>
                                          </p:val>
                                        </p:tav>
                                      </p:tavLst>
                                    </p:anim>
                                    <p:animEffect transition="in" filter="fade">
                                      <p:cBhvr>
                                        <p:cTn id="36" dur="500"/>
                                        <p:tgtEl>
                                          <p:spTgt spid="70"/>
                                        </p:tgtEl>
                                      </p:cBhvr>
                                    </p:animEffect>
                                  </p:childTnLst>
                                </p:cTn>
                              </p:par>
                              <p:par>
                                <p:cTn id="37" presetID="53" presetClass="entr" presetSubtype="16" fill="hold" nodeType="withEffect">
                                  <p:stCondLst>
                                    <p:cond delay="500"/>
                                  </p:stCondLst>
                                  <p:childTnLst>
                                    <p:set>
                                      <p:cBhvr>
                                        <p:cTn id="38" dur="1" fill="hold">
                                          <p:stCondLst>
                                            <p:cond delay="0"/>
                                          </p:stCondLst>
                                        </p:cTn>
                                        <p:tgtEl>
                                          <p:spTgt spid="71"/>
                                        </p:tgtEl>
                                        <p:attrNameLst>
                                          <p:attrName>style.visibility</p:attrName>
                                        </p:attrNameLst>
                                      </p:cBhvr>
                                      <p:to>
                                        <p:strVal val="visible"/>
                                      </p:to>
                                    </p:set>
                                    <p:anim calcmode="lin" valueType="num">
                                      <p:cBhvr>
                                        <p:cTn id="39" dur="500" fill="hold"/>
                                        <p:tgtEl>
                                          <p:spTgt spid="71"/>
                                        </p:tgtEl>
                                        <p:attrNameLst>
                                          <p:attrName>ppt_w</p:attrName>
                                        </p:attrNameLst>
                                      </p:cBhvr>
                                      <p:tavLst>
                                        <p:tav tm="0">
                                          <p:val>
                                            <p:fltVal val="0"/>
                                          </p:val>
                                        </p:tav>
                                        <p:tav tm="100000">
                                          <p:val>
                                            <p:strVal val="#ppt_w"/>
                                          </p:val>
                                        </p:tav>
                                      </p:tavLst>
                                    </p:anim>
                                    <p:anim calcmode="lin" valueType="num">
                                      <p:cBhvr>
                                        <p:cTn id="40" dur="500" fill="hold"/>
                                        <p:tgtEl>
                                          <p:spTgt spid="71"/>
                                        </p:tgtEl>
                                        <p:attrNameLst>
                                          <p:attrName>ppt_h</p:attrName>
                                        </p:attrNameLst>
                                      </p:cBhvr>
                                      <p:tavLst>
                                        <p:tav tm="0">
                                          <p:val>
                                            <p:fltVal val="0"/>
                                          </p:val>
                                        </p:tav>
                                        <p:tav tm="100000">
                                          <p:val>
                                            <p:strVal val="#ppt_h"/>
                                          </p:val>
                                        </p:tav>
                                      </p:tavLst>
                                    </p:anim>
                                    <p:animEffect transition="in" filter="fade">
                                      <p:cBhvr>
                                        <p:cTn id="41" dur="500"/>
                                        <p:tgtEl>
                                          <p:spTgt spid="71"/>
                                        </p:tgtEl>
                                      </p:cBhvr>
                                    </p:animEffect>
                                  </p:childTnLst>
                                </p:cTn>
                              </p:par>
                              <p:par>
                                <p:cTn id="42" presetID="53" presetClass="entr" presetSubtype="16" fill="hold" nodeType="withEffect">
                                  <p:stCondLst>
                                    <p:cond delay="500"/>
                                  </p:stCondLst>
                                  <p:childTnLst>
                                    <p:set>
                                      <p:cBhvr>
                                        <p:cTn id="43" dur="1" fill="hold">
                                          <p:stCondLst>
                                            <p:cond delay="0"/>
                                          </p:stCondLst>
                                        </p:cTn>
                                        <p:tgtEl>
                                          <p:spTgt spid="76"/>
                                        </p:tgtEl>
                                        <p:attrNameLst>
                                          <p:attrName>style.visibility</p:attrName>
                                        </p:attrNameLst>
                                      </p:cBhvr>
                                      <p:to>
                                        <p:strVal val="visible"/>
                                      </p:to>
                                    </p:set>
                                    <p:anim calcmode="lin" valueType="num">
                                      <p:cBhvr>
                                        <p:cTn id="44" dur="500" fill="hold"/>
                                        <p:tgtEl>
                                          <p:spTgt spid="76"/>
                                        </p:tgtEl>
                                        <p:attrNameLst>
                                          <p:attrName>ppt_w</p:attrName>
                                        </p:attrNameLst>
                                      </p:cBhvr>
                                      <p:tavLst>
                                        <p:tav tm="0">
                                          <p:val>
                                            <p:fltVal val="0"/>
                                          </p:val>
                                        </p:tav>
                                        <p:tav tm="100000">
                                          <p:val>
                                            <p:strVal val="#ppt_w"/>
                                          </p:val>
                                        </p:tav>
                                      </p:tavLst>
                                    </p:anim>
                                    <p:anim calcmode="lin" valueType="num">
                                      <p:cBhvr>
                                        <p:cTn id="45" dur="500" fill="hold"/>
                                        <p:tgtEl>
                                          <p:spTgt spid="76"/>
                                        </p:tgtEl>
                                        <p:attrNameLst>
                                          <p:attrName>ppt_h</p:attrName>
                                        </p:attrNameLst>
                                      </p:cBhvr>
                                      <p:tavLst>
                                        <p:tav tm="0">
                                          <p:val>
                                            <p:fltVal val="0"/>
                                          </p:val>
                                        </p:tav>
                                        <p:tav tm="100000">
                                          <p:val>
                                            <p:strVal val="#ppt_h"/>
                                          </p:val>
                                        </p:tav>
                                      </p:tavLst>
                                    </p:anim>
                                    <p:animEffect transition="in" filter="fade">
                                      <p:cBhvr>
                                        <p:cTn id="46" dur="500"/>
                                        <p:tgtEl>
                                          <p:spTgt spid="76"/>
                                        </p:tgtEl>
                                      </p:cBhvr>
                                    </p:animEffect>
                                  </p:childTnLst>
                                </p:cTn>
                              </p:par>
                              <p:par>
                                <p:cTn id="47" presetID="53" presetClass="entr" presetSubtype="16" fill="hold" nodeType="withEffect">
                                  <p:stCondLst>
                                    <p:cond delay="500"/>
                                  </p:stCondLst>
                                  <p:childTnLst>
                                    <p:set>
                                      <p:cBhvr>
                                        <p:cTn id="48" dur="1" fill="hold">
                                          <p:stCondLst>
                                            <p:cond delay="0"/>
                                          </p:stCondLst>
                                        </p:cTn>
                                        <p:tgtEl>
                                          <p:spTgt spid="108"/>
                                        </p:tgtEl>
                                        <p:attrNameLst>
                                          <p:attrName>style.visibility</p:attrName>
                                        </p:attrNameLst>
                                      </p:cBhvr>
                                      <p:to>
                                        <p:strVal val="visible"/>
                                      </p:to>
                                    </p:set>
                                    <p:anim calcmode="lin" valueType="num">
                                      <p:cBhvr>
                                        <p:cTn id="49" dur="500" fill="hold"/>
                                        <p:tgtEl>
                                          <p:spTgt spid="108"/>
                                        </p:tgtEl>
                                        <p:attrNameLst>
                                          <p:attrName>ppt_w</p:attrName>
                                        </p:attrNameLst>
                                      </p:cBhvr>
                                      <p:tavLst>
                                        <p:tav tm="0">
                                          <p:val>
                                            <p:fltVal val="0"/>
                                          </p:val>
                                        </p:tav>
                                        <p:tav tm="100000">
                                          <p:val>
                                            <p:strVal val="#ppt_w"/>
                                          </p:val>
                                        </p:tav>
                                      </p:tavLst>
                                    </p:anim>
                                    <p:anim calcmode="lin" valueType="num">
                                      <p:cBhvr>
                                        <p:cTn id="50" dur="500" fill="hold"/>
                                        <p:tgtEl>
                                          <p:spTgt spid="108"/>
                                        </p:tgtEl>
                                        <p:attrNameLst>
                                          <p:attrName>ppt_h</p:attrName>
                                        </p:attrNameLst>
                                      </p:cBhvr>
                                      <p:tavLst>
                                        <p:tav tm="0">
                                          <p:val>
                                            <p:fltVal val="0"/>
                                          </p:val>
                                        </p:tav>
                                        <p:tav tm="100000">
                                          <p:val>
                                            <p:strVal val="#ppt_h"/>
                                          </p:val>
                                        </p:tav>
                                      </p:tavLst>
                                    </p:anim>
                                    <p:animEffect transition="in" filter="fade">
                                      <p:cBhvr>
                                        <p:cTn id="51" dur="500"/>
                                        <p:tgtEl>
                                          <p:spTgt spid="108"/>
                                        </p:tgtEl>
                                      </p:cBhvr>
                                    </p:animEffect>
                                  </p:childTnLst>
                                </p:cTn>
                              </p:par>
                              <p:par>
                                <p:cTn id="52" presetID="53" presetClass="entr" presetSubtype="16" fill="hold" nodeType="withEffect">
                                  <p:stCondLst>
                                    <p:cond delay="500"/>
                                  </p:stCondLst>
                                  <p:childTnLst>
                                    <p:set>
                                      <p:cBhvr>
                                        <p:cTn id="53" dur="1" fill="hold">
                                          <p:stCondLst>
                                            <p:cond delay="0"/>
                                          </p:stCondLst>
                                        </p:cTn>
                                        <p:tgtEl>
                                          <p:spTgt spid="117"/>
                                        </p:tgtEl>
                                        <p:attrNameLst>
                                          <p:attrName>style.visibility</p:attrName>
                                        </p:attrNameLst>
                                      </p:cBhvr>
                                      <p:to>
                                        <p:strVal val="visible"/>
                                      </p:to>
                                    </p:set>
                                    <p:anim calcmode="lin" valueType="num">
                                      <p:cBhvr>
                                        <p:cTn id="54" dur="500" fill="hold"/>
                                        <p:tgtEl>
                                          <p:spTgt spid="117"/>
                                        </p:tgtEl>
                                        <p:attrNameLst>
                                          <p:attrName>ppt_w</p:attrName>
                                        </p:attrNameLst>
                                      </p:cBhvr>
                                      <p:tavLst>
                                        <p:tav tm="0">
                                          <p:val>
                                            <p:fltVal val="0"/>
                                          </p:val>
                                        </p:tav>
                                        <p:tav tm="100000">
                                          <p:val>
                                            <p:strVal val="#ppt_w"/>
                                          </p:val>
                                        </p:tav>
                                      </p:tavLst>
                                    </p:anim>
                                    <p:anim calcmode="lin" valueType="num">
                                      <p:cBhvr>
                                        <p:cTn id="55" dur="500" fill="hold"/>
                                        <p:tgtEl>
                                          <p:spTgt spid="117"/>
                                        </p:tgtEl>
                                        <p:attrNameLst>
                                          <p:attrName>ppt_h</p:attrName>
                                        </p:attrNameLst>
                                      </p:cBhvr>
                                      <p:tavLst>
                                        <p:tav tm="0">
                                          <p:val>
                                            <p:fltVal val="0"/>
                                          </p:val>
                                        </p:tav>
                                        <p:tav tm="100000">
                                          <p:val>
                                            <p:strVal val="#ppt_h"/>
                                          </p:val>
                                        </p:tav>
                                      </p:tavLst>
                                    </p:anim>
                                    <p:animEffect transition="in" filter="fade">
                                      <p:cBhvr>
                                        <p:cTn id="56" dur="500"/>
                                        <p:tgtEl>
                                          <p:spTgt spid="117"/>
                                        </p:tgtEl>
                                      </p:cBhvr>
                                    </p:animEffect>
                                  </p:childTnLst>
                                </p:cTn>
                              </p:par>
                              <p:par>
                                <p:cTn id="57" presetID="53" presetClass="entr" presetSubtype="16" fill="hold" nodeType="withEffect">
                                  <p:stCondLst>
                                    <p:cond delay="500"/>
                                  </p:stCondLst>
                                  <p:childTnLst>
                                    <p:set>
                                      <p:cBhvr>
                                        <p:cTn id="58" dur="1" fill="hold">
                                          <p:stCondLst>
                                            <p:cond delay="0"/>
                                          </p:stCondLst>
                                        </p:cTn>
                                        <p:tgtEl>
                                          <p:spTgt spid="122"/>
                                        </p:tgtEl>
                                        <p:attrNameLst>
                                          <p:attrName>style.visibility</p:attrName>
                                        </p:attrNameLst>
                                      </p:cBhvr>
                                      <p:to>
                                        <p:strVal val="visible"/>
                                      </p:to>
                                    </p:set>
                                    <p:anim calcmode="lin" valueType="num">
                                      <p:cBhvr>
                                        <p:cTn id="59" dur="500" fill="hold"/>
                                        <p:tgtEl>
                                          <p:spTgt spid="122"/>
                                        </p:tgtEl>
                                        <p:attrNameLst>
                                          <p:attrName>ppt_w</p:attrName>
                                        </p:attrNameLst>
                                      </p:cBhvr>
                                      <p:tavLst>
                                        <p:tav tm="0">
                                          <p:val>
                                            <p:fltVal val="0"/>
                                          </p:val>
                                        </p:tav>
                                        <p:tav tm="100000">
                                          <p:val>
                                            <p:strVal val="#ppt_w"/>
                                          </p:val>
                                        </p:tav>
                                      </p:tavLst>
                                    </p:anim>
                                    <p:anim calcmode="lin" valueType="num">
                                      <p:cBhvr>
                                        <p:cTn id="60" dur="500" fill="hold"/>
                                        <p:tgtEl>
                                          <p:spTgt spid="122"/>
                                        </p:tgtEl>
                                        <p:attrNameLst>
                                          <p:attrName>ppt_h</p:attrName>
                                        </p:attrNameLst>
                                      </p:cBhvr>
                                      <p:tavLst>
                                        <p:tav tm="0">
                                          <p:val>
                                            <p:fltVal val="0"/>
                                          </p:val>
                                        </p:tav>
                                        <p:tav tm="100000">
                                          <p:val>
                                            <p:strVal val="#ppt_h"/>
                                          </p:val>
                                        </p:tav>
                                      </p:tavLst>
                                    </p:anim>
                                    <p:animEffect transition="in" filter="fade">
                                      <p:cBhvr>
                                        <p:cTn id="61" dur="500"/>
                                        <p:tgtEl>
                                          <p:spTgt spid="122"/>
                                        </p:tgtEl>
                                      </p:cBhvr>
                                    </p:animEffect>
                                  </p:childTnLst>
                                </p:cTn>
                              </p:par>
                            </p:childTnLst>
                          </p:cTn>
                        </p:par>
                        <p:par>
                          <p:cTn id="62" fill="hold">
                            <p:stCondLst>
                              <p:cond delay="2500"/>
                            </p:stCondLst>
                            <p:childTnLst>
                              <p:par>
                                <p:cTn id="63" presetID="53" presetClass="entr" presetSubtype="16" fill="hold" nodeType="afterEffect">
                                  <p:stCondLst>
                                    <p:cond delay="0"/>
                                  </p:stCondLst>
                                  <p:childTnLst>
                                    <p:set>
                                      <p:cBhvr>
                                        <p:cTn id="64" dur="1" fill="hold">
                                          <p:stCondLst>
                                            <p:cond delay="0"/>
                                          </p:stCondLst>
                                        </p:cTn>
                                        <p:tgtEl>
                                          <p:spTgt spid="132"/>
                                        </p:tgtEl>
                                        <p:attrNameLst>
                                          <p:attrName>style.visibility</p:attrName>
                                        </p:attrNameLst>
                                      </p:cBhvr>
                                      <p:to>
                                        <p:strVal val="visible"/>
                                      </p:to>
                                    </p:set>
                                    <p:anim calcmode="lin" valueType="num">
                                      <p:cBhvr>
                                        <p:cTn id="65" dur="500" fill="hold"/>
                                        <p:tgtEl>
                                          <p:spTgt spid="132"/>
                                        </p:tgtEl>
                                        <p:attrNameLst>
                                          <p:attrName>ppt_w</p:attrName>
                                        </p:attrNameLst>
                                      </p:cBhvr>
                                      <p:tavLst>
                                        <p:tav tm="0">
                                          <p:val>
                                            <p:fltVal val="0"/>
                                          </p:val>
                                        </p:tav>
                                        <p:tav tm="100000">
                                          <p:val>
                                            <p:strVal val="#ppt_w"/>
                                          </p:val>
                                        </p:tav>
                                      </p:tavLst>
                                    </p:anim>
                                    <p:anim calcmode="lin" valueType="num">
                                      <p:cBhvr>
                                        <p:cTn id="66" dur="500" fill="hold"/>
                                        <p:tgtEl>
                                          <p:spTgt spid="132"/>
                                        </p:tgtEl>
                                        <p:attrNameLst>
                                          <p:attrName>ppt_h</p:attrName>
                                        </p:attrNameLst>
                                      </p:cBhvr>
                                      <p:tavLst>
                                        <p:tav tm="0">
                                          <p:val>
                                            <p:fltVal val="0"/>
                                          </p:val>
                                        </p:tav>
                                        <p:tav tm="100000">
                                          <p:val>
                                            <p:strVal val="#ppt_h"/>
                                          </p:val>
                                        </p:tav>
                                      </p:tavLst>
                                    </p:anim>
                                    <p:animEffect transition="in" filter="fade">
                                      <p:cBhvr>
                                        <p:cTn id="67" dur="500"/>
                                        <p:tgtEl>
                                          <p:spTgt spid="132"/>
                                        </p:tgtEl>
                                      </p:cBhvr>
                                    </p:animEffect>
                                  </p:childTnLst>
                                </p:cTn>
                              </p:par>
                              <p:par>
                                <p:cTn id="68" presetID="2" presetClass="entr" presetSubtype="6" fill="hold" grpId="0" nodeType="withEffect">
                                  <p:stCondLst>
                                    <p:cond delay="500"/>
                                  </p:stCondLst>
                                  <p:childTnLst>
                                    <p:set>
                                      <p:cBhvr>
                                        <p:cTn id="69" dur="1" fill="hold">
                                          <p:stCondLst>
                                            <p:cond delay="0"/>
                                          </p:stCondLst>
                                        </p:cTn>
                                        <p:tgtEl>
                                          <p:spTgt spid="3"/>
                                        </p:tgtEl>
                                        <p:attrNameLst>
                                          <p:attrName>style.visibility</p:attrName>
                                        </p:attrNameLst>
                                      </p:cBhvr>
                                      <p:to>
                                        <p:strVal val="visible"/>
                                      </p:to>
                                    </p:set>
                                    <p:anim calcmode="lin" valueType="num">
                                      <p:cBhvr additive="base">
                                        <p:cTn id="70" dur="500" fill="hold"/>
                                        <p:tgtEl>
                                          <p:spTgt spid="3"/>
                                        </p:tgtEl>
                                        <p:attrNameLst>
                                          <p:attrName>ppt_x</p:attrName>
                                        </p:attrNameLst>
                                      </p:cBhvr>
                                      <p:tavLst>
                                        <p:tav tm="0">
                                          <p:val>
                                            <p:strVal val="1+#ppt_w/2"/>
                                          </p:val>
                                        </p:tav>
                                        <p:tav tm="100000">
                                          <p:val>
                                            <p:strVal val="#ppt_x"/>
                                          </p:val>
                                        </p:tav>
                                      </p:tavLst>
                                    </p:anim>
                                    <p:anim calcmode="lin" valueType="num">
                                      <p:cBhvr additive="base">
                                        <p:cTn id="71" dur="500" fill="hold"/>
                                        <p:tgtEl>
                                          <p:spTgt spid="3"/>
                                        </p:tgtEl>
                                        <p:attrNameLst>
                                          <p:attrName>ppt_y</p:attrName>
                                        </p:attrNameLst>
                                      </p:cBhvr>
                                      <p:tavLst>
                                        <p:tav tm="0">
                                          <p:val>
                                            <p:strVal val="1+#ppt_h/2"/>
                                          </p:val>
                                        </p:tav>
                                        <p:tav tm="100000">
                                          <p:val>
                                            <p:strVal val="#ppt_y"/>
                                          </p:val>
                                        </p:tav>
                                      </p:tavLst>
                                    </p:anim>
                                  </p:childTnLst>
                                </p:cTn>
                              </p:par>
                              <p:par>
                                <p:cTn id="72" presetID="2" presetClass="entr" presetSubtype="6" fill="hold" grpId="0" nodeType="withEffect">
                                  <p:stCondLst>
                                    <p:cond delay="500"/>
                                  </p:stCondLst>
                                  <p:childTnLst>
                                    <p:set>
                                      <p:cBhvr>
                                        <p:cTn id="73" dur="1" fill="hold">
                                          <p:stCondLst>
                                            <p:cond delay="0"/>
                                          </p:stCondLst>
                                        </p:cTn>
                                        <p:tgtEl>
                                          <p:spTgt spid="148"/>
                                        </p:tgtEl>
                                        <p:attrNameLst>
                                          <p:attrName>style.visibility</p:attrName>
                                        </p:attrNameLst>
                                      </p:cBhvr>
                                      <p:to>
                                        <p:strVal val="visible"/>
                                      </p:to>
                                    </p:set>
                                    <p:anim calcmode="lin" valueType="num">
                                      <p:cBhvr additive="base">
                                        <p:cTn id="74" dur="500" fill="hold"/>
                                        <p:tgtEl>
                                          <p:spTgt spid="148"/>
                                        </p:tgtEl>
                                        <p:attrNameLst>
                                          <p:attrName>ppt_x</p:attrName>
                                        </p:attrNameLst>
                                      </p:cBhvr>
                                      <p:tavLst>
                                        <p:tav tm="0">
                                          <p:val>
                                            <p:strVal val="1+#ppt_w/2"/>
                                          </p:val>
                                        </p:tav>
                                        <p:tav tm="100000">
                                          <p:val>
                                            <p:strVal val="#ppt_x"/>
                                          </p:val>
                                        </p:tav>
                                      </p:tavLst>
                                    </p:anim>
                                    <p:anim calcmode="lin" valueType="num">
                                      <p:cBhvr additive="base">
                                        <p:cTn id="75" dur="500" fill="hold"/>
                                        <p:tgtEl>
                                          <p:spTgt spid="148"/>
                                        </p:tgtEl>
                                        <p:attrNameLst>
                                          <p:attrName>ppt_y</p:attrName>
                                        </p:attrNameLst>
                                      </p:cBhvr>
                                      <p:tavLst>
                                        <p:tav tm="0">
                                          <p:val>
                                            <p:strVal val="1+#ppt_h/2"/>
                                          </p:val>
                                        </p:tav>
                                        <p:tav tm="100000">
                                          <p:val>
                                            <p:strVal val="#ppt_y"/>
                                          </p:val>
                                        </p:tav>
                                      </p:tavLst>
                                    </p:anim>
                                  </p:childTnLst>
                                </p:cTn>
                              </p:par>
                              <p:par>
                                <p:cTn id="76" presetID="2" presetClass="entr" presetSubtype="6" fill="hold" grpId="0" nodeType="withEffect">
                                  <p:stCondLst>
                                    <p:cond delay="500"/>
                                  </p:stCondLst>
                                  <p:childTnLst>
                                    <p:set>
                                      <p:cBhvr>
                                        <p:cTn id="77" dur="1" fill="hold">
                                          <p:stCondLst>
                                            <p:cond delay="0"/>
                                          </p:stCondLst>
                                        </p:cTn>
                                        <p:tgtEl>
                                          <p:spTgt spid="149"/>
                                        </p:tgtEl>
                                        <p:attrNameLst>
                                          <p:attrName>style.visibility</p:attrName>
                                        </p:attrNameLst>
                                      </p:cBhvr>
                                      <p:to>
                                        <p:strVal val="visible"/>
                                      </p:to>
                                    </p:set>
                                    <p:anim calcmode="lin" valueType="num">
                                      <p:cBhvr additive="base">
                                        <p:cTn id="78" dur="500" fill="hold"/>
                                        <p:tgtEl>
                                          <p:spTgt spid="149"/>
                                        </p:tgtEl>
                                        <p:attrNameLst>
                                          <p:attrName>ppt_x</p:attrName>
                                        </p:attrNameLst>
                                      </p:cBhvr>
                                      <p:tavLst>
                                        <p:tav tm="0">
                                          <p:val>
                                            <p:strVal val="1+#ppt_w/2"/>
                                          </p:val>
                                        </p:tav>
                                        <p:tav tm="100000">
                                          <p:val>
                                            <p:strVal val="#ppt_x"/>
                                          </p:val>
                                        </p:tav>
                                      </p:tavLst>
                                    </p:anim>
                                    <p:anim calcmode="lin" valueType="num">
                                      <p:cBhvr additive="base">
                                        <p:cTn id="79" dur="500" fill="hold"/>
                                        <p:tgtEl>
                                          <p:spTgt spid="149"/>
                                        </p:tgtEl>
                                        <p:attrNameLst>
                                          <p:attrName>ppt_y</p:attrName>
                                        </p:attrNameLst>
                                      </p:cBhvr>
                                      <p:tavLst>
                                        <p:tav tm="0">
                                          <p:val>
                                            <p:strVal val="1+#ppt_h/2"/>
                                          </p:val>
                                        </p:tav>
                                        <p:tav tm="100000">
                                          <p:val>
                                            <p:strVal val="#ppt_y"/>
                                          </p:val>
                                        </p:tav>
                                      </p:tavLst>
                                    </p:anim>
                                  </p:childTnLst>
                                </p:cTn>
                              </p:par>
                              <p:par>
                                <p:cTn id="80" presetID="2" presetClass="entr" presetSubtype="6" fill="hold" grpId="0" nodeType="withEffect">
                                  <p:stCondLst>
                                    <p:cond delay="500"/>
                                  </p:stCondLst>
                                  <p:childTnLst>
                                    <p:set>
                                      <p:cBhvr>
                                        <p:cTn id="81" dur="1" fill="hold">
                                          <p:stCondLst>
                                            <p:cond delay="0"/>
                                          </p:stCondLst>
                                        </p:cTn>
                                        <p:tgtEl>
                                          <p:spTgt spid="150"/>
                                        </p:tgtEl>
                                        <p:attrNameLst>
                                          <p:attrName>style.visibility</p:attrName>
                                        </p:attrNameLst>
                                      </p:cBhvr>
                                      <p:to>
                                        <p:strVal val="visible"/>
                                      </p:to>
                                    </p:set>
                                    <p:anim calcmode="lin" valueType="num">
                                      <p:cBhvr additive="base">
                                        <p:cTn id="82" dur="500" fill="hold"/>
                                        <p:tgtEl>
                                          <p:spTgt spid="150"/>
                                        </p:tgtEl>
                                        <p:attrNameLst>
                                          <p:attrName>ppt_x</p:attrName>
                                        </p:attrNameLst>
                                      </p:cBhvr>
                                      <p:tavLst>
                                        <p:tav tm="0">
                                          <p:val>
                                            <p:strVal val="1+#ppt_w/2"/>
                                          </p:val>
                                        </p:tav>
                                        <p:tav tm="100000">
                                          <p:val>
                                            <p:strVal val="#ppt_x"/>
                                          </p:val>
                                        </p:tav>
                                      </p:tavLst>
                                    </p:anim>
                                    <p:anim calcmode="lin" valueType="num">
                                      <p:cBhvr additive="base">
                                        <p:cTn id="83" dur="500" fill="hold"/>
                                        <p:tgtEl>
                                          <p:spTgt spid="150"/>
                                        </p:tgtEl>
                                        <p:attrNameLst>
                                          <p:attrName>ppt_y</p:attrName>
                                        </p:attrNameLst>
                                      </p:cBhvr>
                                      <p:tavLst>
                                        <p:tav tm="0">
                                          <p:val>
                                            <p:strVal val="1+#ppt_h/2"/>
                                          </p:val>
                                        </p:tav>
                                        <p:tav tm="100000">
                                          <p:val>
                                            <p:strVal val="#ppt_y"/>
                                          </p:val>
                                        </p:tav>
                                      </p:tavLst>
                                    </p:anim>
                                  </p:childTnLst>
                                </p:cTn>
                              </p:par>
                              <p:par>
                                <p:cTn id="84" presetID="2" presetClass="entr" presetSubtype="6" fill="hold" grpId="0" nodeType="withEffect">
                                  <p:stCondLst>
                                    <p:cond delay="500"/>
                                  </p:stCondLst>
                                  <p:childTnLst>
                                    <p:set>
                                      <p:cBhvr>
                                        <p:cTn id="85" dur="1" fill="hold">
                                          <p:stCondLst>
                                            <p:cond delay="0"/>
                                          </p:stCondLst>
                                        </p:cTn>
                                        <p:tgtEl>
                                          <p:spTgt spid="151"/>
                                        </p:tgtEl>
                                        <p:attrNameLst>
                                          <p:attrName>style.visibility</p:attrName>
                                        </p:attrNameLst>
                                      </p:cBhvr>
                                      <p:to>
                                        <p:strVal val="visible"/>
                                      </p:to>
                                    </p:set>
                                    <p:anim calcmode="lin" valueType="num">
                                      <p:cBhvr additive="base">
                                        <p:cTn id="86" dur="500" fill="hold"/>
                                        <p:tgtEl>
                                          <p:spTgt spid="151"/>
                                        </p:tgtEl>
                                        <p:attrNameLst>
                                          <p:attrName>ppt_x</p:attrName>
                                        </p:attrNameLst>
                                      </p:cBhvr>
                                      <p:tavLst>
                                        <p:tav tm="0">
                                          <p:val>
                                            <p:strVal val="1+#ppt_w/2"/>
                                          </p:val>
                                        </p:tav>
                                        <p:tav tm="100000">
                                          <p:val>
                                            <p:strVal val="#ppt_x"/>
                                          </p:val>
                                        </p:tav>
                                      </p:tavLst>
                                    </p:anim>
                                    <p:anim calcmode="lin" valueType="num">
                                      <p:cBhvr additive="base">
                                        <p:cTn id="87" dur="500" fill="hold"/>
                                        <p:tgtEl>
                                          <p:spTgt spid="151"/>
                                        </p:tgtEl>
                                        <p:attrNameLst>
                                          <p:attrName>ppt_y</p:attrName>
                                        </p:attrNameLst>
                                      </p:cBhvr>
                                      <p:tavLst>
                                        <p:tav tm="0">
                                          <p:val>
                                            <p:strVal val="1+#ppt_h/2"/>
                                          </p:val>
                                        </p:tav>
                                        <p:tav tm="100000">
                                          <p:val>
                                            <p:strVal val="#ppt_y"/>
                                          </p:val>
                                        </p:tav>
                                      </p:tavLst>
                                    </p:anim>
                                  </p:childTnLst>
                                </p:cTn>
                              </p:par>
                              <p:par>
                                <p:cTn id="88" presetID="2" presetClass="entr" presetSubtype="6" fill="hold" grpId="0" nodeType="withEffect">
                                  <p:stCondLst>
                                    <p:cond delay="500"/>
                                  </p:stCondLst>
                                  <p:childTnLst>
                                    <p:set>
                                      <p:cBhvr>
                                        <p:cTn id="89" dur="1" fill="hold">
                                          <p:stCondLst>
                                            <p:cond delay="0"/>
                                          </p:stCondLst>
                                        </p:cTn>
                                        <p:tgtEl>
                                          <p:spTgt spid="152"/>
                                        </p:tgtEl>
                                        <p:attrNameLst>
                                          <p:attrName>style.visibility</p:attrName>
                                        </p:attrNameLst>
                                      </p:cBhvr>
                                      <p:to>
                                        <p:strVal val="visible"/>
                                      </p:to>
                                    </p:set>
                                    <p:anim calcmode="lin" valueType="num">
                                      <p:cBhvr additive="base">
                                        <p:cTn id="90" dur="500" fill="hold"/>
                                        <p:tgtEl>
                                          <p:spTgt spid="152"/>
                                        </p:tgtEl>
                                        <p:attrNameLst>
                                          <p:attrName>ppt_x</p:attrName>
                                        </p:attrNameLst>
                                      </p:cBhvr>
                                      <p:tavLst>
                                        <p:tav tm="0">
                                          <p:val>
                                            <p:strVal val="1+#ppt_w/2"/>
                                          </p:val>
                                        </p:tav>
                                        <p:tav tm="100000">
                                          <p:val>
                                            <p:strVal val="#ppt_x"/>
                                          </p:val>
                                        </p:tav>
                                      </p:tavLst>
                                    </p:anim>
                                    <p:anim calcmode="lin" valueType="num">
                                      <p:cBhvr additive="base">
                                        <p:cTn id="91" dur="500" fill="hold"/>
                                        <p:tgtEl>
                                          <p:spTgt spid="152"/>
                                        </p:tgtEl>
                                        <p:attrNameLst>
                                          <p:attrName>ppt_y</p:attrName>
                                        </p:attrNameLst>
                                      </p:cBhvr>
                                      <p:tavLst>
                                        <p:tav tm="0">
                                          <p:val>
                                            <p:strVal val="1+#ppt_h/2"/>
                                          </p:val>
                                        </p:tav>
                                        <p:tav tm="100000">
                                          <p:val>
                                            <p:strVal val="#ppt_y"/>
                                          </p:val>
                                        </p:tav>
                                      </p:tavLst>
                                    </p:anim>
                                  </p:childTnLst>
                                </p:cTn>
                              </p:par>
                              <p:par>
                                <p:cTn id="92" presetID="2" presetClass="entr" presetSubtype="6" fill="hold" grpId="0" nodeType="withEffect">
                                  <p:stCondLst>
                                    <p:cond delay="500"/>
                                  </p:stCondLst>
                                  <p:childTnLst>
                                    <p:set>
                                      <p:cBhvr>
                                        <p:cTn id="93" dur="1" fill="hold">
                                          <p:stCondLst>
                                            <p:cond delay="0"/>
                                          </p:stCondLst>
                                        </p:cTn>
                                        <p:tgtEl>
                                          <p:spTgt spid="153"/>
                                        </p:tgtEl>
                                        <p:attrNameLst>
                                          <p:attrName>style.visibility</p:attrName>
                                        </p:attrNameLst>
                                      </p:cBhvr>
                                      <p:to>
                                        <p:strVal val="visible"/>
                                      </p:to>
                                    </p:set>
                                    <p:anim calcmode="lin" valueType="num">
                                      <p:cBhvr additive="base">
                                        <p:cTn id="94" dur="500" fill="hold"/>
                                        <p:tgtEl>
                                          <p:spTgt spid="153"/>
                                        </p:tgtEl>
                                        <p:attrNameLst>
                                          <p:attrName>ppt_x</p:attrName>
                                        </p:attrNameLst>
                                      </p:cBhvr>
                                      <p:tavLst>
                                        <p:tav tm="0">
                                          <p:val>
                                            <p:strVal val="1+#ppt_w/2"/>
                                          </p:val>
                                        </p:tav>
                                        <p:tav tm="100000">
                                          <p:val>
                                            <p:strVal val="#ppt_x"/>
                                          </p:val>
                                        </p:tav>
                                      </p:tavLst>
                                    </p:anim>
                                    <p:anim calcmode="lin" valueType="num">
                                      <p:cBhvr additive="base">
                                        <p:cTn id="95" dur="500" fill="hold"/>
                                        <p:tgtEl>
                                          <p:spTgt spid="153"/>
                                        </p:tgtEl>
                                        <p:attrNameLst>
                                          <p:attrName>ppt_y</p:attrName>
                                        </p:attrNameLst>
                                      </p:cBhvr>
                                      <p:tavLst>
                                        <p:tav tm="0">
                                          <p:val>
                                            <p:strVal val="1+#ppt_h/2"/>
                                          </p:val>
                                        </p:tav>
                                        <p:tav tm="100000">
                                          <p:val>
                                            <p:strVal val="#ppt_y"/>
                                          </p:val>
                                        </p:tav>
                                      </p:tavLst>
                                    </p:anim>
                                  </p:childTnLst>
                                </p:cTn>
                              </p:par>
                              <p:par>
                                <p:cTn id="96" presetID="2" presetClass="entr" presetSubtype="6" fill="hold" grpId="0" nodeType="withEffect">
                                  <p:stCondLst>
                                    <p:cond delay="500"/>
                                  </p:stCondLst>
                                  <p:childTnLst>
                                    <p:set>
                                      <p:cBhvr>
                                        <p:cTn id="97" dur="1" fill="hold">
                                          <p:stCondLst>
                                            <p:cond delay="0"/>
                                          </p:stCondLst>
                                        </p:cTn>
                                        <p:tgtEl>
                                          <p:spTgt spid="154"/>
                                        </p:tgtEl>
                                        <p:attrNameLst>
                                          <p:attrName>style.visibility</p:attrName>
                                        </p:attrNameLst>
                                      </p:cBhvr>
                                      <p:to>
                                        <p:strVal val="visible"/>
                                      </p:to>
                                    </p:set>
                                    <p:anim calcmode="lin" valueType="num">
                                      <p:cBhvr additive="base">
                                        <p:cTn id="98" dur="500" fill="hold"/>
                                        <p:tgtEl>
                                          <p:spTgt spid="154"/>
                                        </p:tgtEl>
                                        <p:attrNameLst>
                                          <p:attrName>ppt_x</p:attrName>
                                        </p:attrNameLst>
                                      </p:cBhvr>
                                      <p:tavLst>
                                        <p:tav tm="0">
                                          <p:val>
                                            <p:strVal val="1+#ppt_w/2"/>
                                          </p:val>
                                        </p:tav>
                                        <p:tav tm="100000">
                                          <p:val>
                                            <p:strVal val="#ppt_x"/>
                                          </p:val>
                                        </p:tav>
                                      </p:tavLst>
                                    </p:anim>
                                    <p:anim calcmode="lin" valueType="num">
                                      <p:cBhvr additive="base">
                                        <p:cTn id="99" dur="500" fill="hold"/>
                                        <p:tgtEl>
                                          <p:spTgt spid="154"/>
                                        </p:tgtEl>
                                        <p:attrNameLst>
                                          <p:attrName>ppt_y</p:attrName>
                                        </p:attrNameLst>
                                      </p:cBhvr>
                                      <p:tavLst>
                                        <p:tav tm="0">
                                          <p:val>
                                            <p:strVal val="1+#ppt_h/2"/>
                                          </p:val>
                                        </p:tav>
                                        <p:tav tm="100000">
                                          <p:val>
                                            <p:strVal val="#ppt_y"/>
                                          </p:val>
                                        </p:tav>
                                      </p:tavLst>
                                    </p:anim>
                                  </p:childTnLst>
                                </p:cTn>
                              </p:par>
                              <p:par>
                                <p:cTn id="100" presetID="2" presetClass="entr" presetSubtype="6" fill="hold" grpId="0" nodeType="withEffect">
                                  <p:stCondLst>
                                    <p:cond delay="500"/>
                                  </p:stCondLst>
                                  <p:childTnLst>
                                    <p:set>
                                      <p:cBhvr>
                                        <p:cTn id="101" dur="1" fill="hold">
                                          <p:stCondLst>
                                            <p:cond delay="0"/>
                                          </p:stCondLst>
                                        </p:cTn>
                                        <p:tgtEl>
                                          <p:spTgt spid="155"/>
                                        </p:tgtEl>
                                        <p:attrNameLst>
                                          <p:attrName>style.visibility</p:attrName>
                                        </p:attrNameLst>
                                      </p:cBhvr>
                                      <p:to>
                                        <p:strVal val="visible"/>
                                      </p:to>
                                    </p:set>
                                    <p:anim calcmode="lin" valueType="num">
                                      <p:cBhvr additive="base">
                                        <p:cTn id="102" dur="500" fill="hold"/>
                                        <p:tgtEl>
                                          <p:spTgt spid="155"/>
                                        </p:tgtEl>
                                        <p:attrNameLst>
                                          <p:attrName>ppt_x</p:attrName>
                                        </p:attrNameLst>
                                      </p:cBhvr>
                                      <p:tavLst>
                                        <p:tav tm="0">
                                          <p:val>
                                            <p:strVal val="1+#ppt_w/2"/>
                                          </p:val>
                                        </p:tav>
                                        <p:tav tm="100000">
                                          <p:val>
                                            <p:strVal val="#ppt_x"/>
                                          </p:val>
                                        </p:tav>
                                      </p:tavLst>
                                    </p:anim>
                                    <p:anim calcmode="lin" valueType="num">
                                      <p:cBhvr additive="base">
                                        <p:cTn id="103" dur="500" fill="hold"/>
                                        <p:tgtEl>
                                          <p:spTgt spid="155"/>
                                        </p:tgtEl>
                                        <p:attrNameLst>
                                          <p:attrName>ppt_y</p:attrName>
                                        </p:attrNameLst>
                                      </p:cBhvr>
                                      <p:tavLst>
                                        <p:tav tm="0">
                                          <p:val>
                                            <p:strVal val="1+#ppt_h/2"/>
                                          </p:val>
                                        </p:tav>
                                        <p:tav tm="100000">
                                          <p:val>
                                            <p:strVal val="#ppt_y"/>
                                          </p:val>
                                        </p:tav>
                                      </p:tavLst>
                                    </p:anim>
                                  </p:childTnLst>
                                </p:cTn>
                              </p:par>
                              <p:par>
                                <p:cTn id="104" presetID="2" presetClass="entr" presetSubtype="6" fill="hold" grpId="0" nodeType="withEffect">
                                  <p:stCondLst>
                                    <p:cond delay="500"/>
                                  </p:stCondLst>
                                  <p:childTnLst>
                                    <p:set>
                                      <p:cBhvr>
                                        <p:cTn id="105" dur="1" fill="hold">
                                          <p:stCondLst>
                                            <p:cond delay="0"/>
                                          </p:stCondLst>
                                        </p:cTn>
                                        <p:tgtEl>
                                          <p:spTgt spid="156"/>
                                        </p:tgtEl>
                                        <p:attrNameLst>
                                          <p:attrName>style.visibility</p:attrName>
                                        </p:attrNameLst>
                                      </p:cBhvr>
                                      <p:to>
                                        <p:strVal val="visible"/>
                                      </p:to>
                                    </p:set>
                                    <p:anim calcmode="lin" valueType="num">
                                      <p:cBhvr additive="base">
                                        <p:cTn id="106" dur="500" fill="hold"/>
                                        <p:tgtEl>
                                          <p:spTgt spid="156"/>
                                        </p:tgtEl>
                                        <p:attrNameLst>
                                          <p:attrName>ppt_x</p:attrName>
                                        </p:attrNameLst>
                                      </p:cBhvr>
                                      <p:tavLst>
                                        <p:tav tm="0">
                                          <p:val>
                                            <p:strVal val="1+#ppt_w/2"/>
                                          </p:val>
                                        </p:tav>
                                        <p:tav tm="100000">
                                          <p:val>
                                            <p:strVal val="#ppt_x"/>
                                          </p:val>
                                        </p:tav>
                                      </p:tavLst>
                                    </p:anim>
                                    <p:anim calcmode="lin" valueType="num">
                                      <p:cBhvr additive="base">
                                        <p:cTn id="107" dur="500" fill="hold"/>
                                        <p:tgtEl>
                                          <p:spTgt spid="156"/>
                                        </p:tgtEl>
                                        <p:attrNameLst>
                                          <p:attrName>ppt_y</p:attrName>
                                        </p:attrNameLst>
                                      </p:cBhvr>
                                      <p:tavLst>
                                        <p:tav tm="0">
                                          <p:val>
                                            <p:strVal val="1+#ppt_h/2"/>
                                          </p:val>
                                        </p:tav>
                                        <p:tav tm="100000">
                                          <p:val>
                                            <p:strVal val="#ppt_y"/>
                                          </p:val>
                                        </p:tav>
                                      </p:tavLst>
                                    </p:anim>
                                  </p:childTnLst>
                                </p:cTn>
                              </p:par>
                            </p:childTnLst>
                          </p:cTn>
                        </p:par>
                        <p:par>
                          <p:cTn id="108" fill="hold">
                            <p:stCondLst>
                              <p:cond delay="3000"/>
                            </p:stCondLst>
                            <p:childTnLst>
                              <p:par>
                                <p:cTn id="109" presetID="10" presetClass="entr" presetSubtype="0" fill="hold" grpId="0" nodeType="afterEffect">
                                  <p:stCondLst>
                                    <p:cond delay="0"/>
                                  </p:stCondLst>
                                  <p:childTnLst>
                                    <p:set>
                                      <p:cBhvr>
                                        <p:cTn id="110" dur="1" fill="hold">
                                          <p:stCondLst>
                                            <p:cond delay="0"/>
                                          </p:stCondLst>
                                        </p:cTn>
                                        <p:tgtEl>
                                          <p:spTgt spid="46"/>
                                        </p:tgtEl>
                                        <p:attrNameLst>
                                          <p:attrName>style.visibility</p:attrName>
                                        </p:attrNameLst>
                                      </p:cBhvr>
                                      <p:to>
                                        <p:strVal val="visible"/>
                                      </p:to>
                                    </p:set>
                                    <p:animEffect transition="in" filter="fade">
                                      <p:cBhvr>
                                        <p:cTn id="111" dur="125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69" grpId="0"/>
      <p:bldP spid="70" grpId="0"/>
      <p:bldP spid="3"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49" grpId="0" animBg="1"/>
      <p:bldP spid="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2"/>
          <p:cNvSpPr/>
          <p:nvPr/>
        </p:nvSpPr>
        <p:spPr>
          <a:xfrm>
            <a:off x="1840134" y="1641574"/>
            <a:ext cx="1573212" cy="1573212"/>
          </a:xfrm>
          <a:prstGeom prst="ellipse">
            <a:avLst/>
          </a:prstGeom>
          <a:noFill/>
          <a:ln w="101600" cap="rnd" cmpd="sng">
            <a:solidFill>
              <a:schemeClr val="bg1">
                <a:lumMod val="85000"/>
              </a:schemeClr>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a:solidFill>
                <a:srgbClr val="FFFFFF"/>
              </a:solidFill>
              <a:latin typeface="方正兰亭黑简体" panose="02000000000000000000" pitchFamily="2" charset="-122"/>
              <a:ea typeface="方正兰亭黑简体" panose="02000000000000000000" pitchFamily="2" charset="-122"/>
            </a:endParaRPr>
          </a:p>
        </p:txBody>
      </p:sp>
      <p:sp>
        <p:nvSpPr>
          <p:cNvPr id="21" name="Oval 13"/>
          <p:cNvSpPr/>
          <p:nvPr/>
        </p:nvSpPr>
        <p:spPr>
          <a:xfrm>
            <a:off x="2038571" y="1840011"/>
            <a:ext cx="1176338" cy="1176338"/>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400" b="1" dirty="0">
                <a:solidFill>
                  <a:schemeClr val="bg1"/>
                </a:solidFill>
                <a:latin typeface="方正兰亭黑简体" panose="02000000000000000000" pitchFamily="2" charset="-122"/>
                <a:ea typeface="方正兰亭黑简体" panose="02000000000000000000" pitchFamily="2" charset="-122"/>
                <a:cs typeface="Open Sans" pitchFamily="34" charset="0"/>
              </a:rPr>
              <a:t>2</a:t>
            </a:r>
            <a:r>
              <a:rPr lang="en-US" altLang="zh-CN" sz="2400" b="1" dirty="0" smtClean="0">
                <a:solidFill>
                  <a:schemeClr val="bg1"/>
                </a:solidFill>
                <a:latin typeface="方正兰亭黑简体" panose="02000000000000000000" pitchFamily="2" charset="-122"/>
                <a:ea typeface="方正兰亭黑简体" panose="02000000000000000000" pitchFamily="2" charset="-122"/>
                <a:cs typeface="Open Sans" pitchFamily="34" charset="0"/>
              </a:rPr>
              <a:t>0</a:t>
            </a:r>
            <a:r>
              <a:rPr lang="en-US" sz="2400" b="1" dirty="0" smtClean="0">
                <a:solidFill>
                  <a:schemeClr val="bg1"/>
                </a:solidFill>
                <a:latin typeface="方正兰亭黑简体" panose="02000000000000000000" pitchFamily="2" charset="-122"/>
                <a:ea typeface="方正兰亭黑简体" panose="02000000000000000000" pitchFamily="2" charset="-122"/>
                <a:cs typeface="Open Sans" pitchFamily="34" charset="0"/>
              </a:rPr>
              <a:t>%</a:t>
            </a:r>
            <a:endParaRPr lang="en-US" sz="2400" b="1" dirty="0">
              <a:solidFill>
                <a:schemeClr val="bg1"/>
              </a:solidFill>
              <a:latin typeface="方正兰亭黑简体" panose="02000000000000000000" pitchFamily="2" charset="-122"/>
              <a:ea typeface="方正兰亭黑简体" panose="02000000000000000000" pitchFamily="2" charset="-122"/>
              <a:cs typeface="Open Sans" pitchFamily="34" charset="0"/>
            </a:endParaRPr>
          </a:p>
        </p:txBody>
      </p:sp>
      <p:sp>
        <p:nvSpPr>
          <p:cNvPr id="22" name="Arc 14"/>
          <p:cNvSpPr/>
          <p:nvPr/>
        </p:nvSpPr>
        <p:spPr>
          <a:xfrm>
            <a:off x="1840134" y="1641574"/>
            <a:ext cx="1573212" cy="1573212"/>
          </a:xfrm>
          <a:prstGeom prst="arc">
            <a:avLst>
              <a:gd name="adj1" fmla="val 16018236"/>
              <a:gd name="adj2" fmla="val 9832525"/>
            </a:avLst>
          </a:prstGeom>
          <a:noFill/>
          <a:ln w="101600" cap="rnd" cmpd="sng">
            <a:solidFill>
              <a:srgbClr val="3CCCC7"/>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方正兰亭黑简体" panose="02000000000000000000" pitchFamily="2" charset="-122"/>
              <a:ea typeface="方正兰亭黑简体" panose="02000000000000000000" pitchFamily="2" charset="-122"/>
            </a:endParaRPr>
          </a:p>
        </p:txBody>
      </p:sp>
      <p:sp>
        <p:nvSpPr>
          <p:cNvPr id="23" name="Oval 18"/>
          <p:cNvSpPr/>
          <p:nvPr/>
        </p:nvSpPr>
        <p:spPr>
          <a:xfrm>
            <a:off x="4223443" y="1641574"/>
            <a:ext cx="1573212" cy="1573212"/>
          </a:xfrm>
          <a:prstGeom prst="ellipse">
            <a:avLst/>
          </a:prstGeom>
          <a:noFill/>
          <a:ln w="101600" cap="rnd" cmpd="sng">
            <a:solidFill>
              <a:schemeClr val="bg1">
                <a:lumMod val="85000"/>
              </a:schemeClr>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a:solidFill>
                <a:srgbClr val="FFFFFF"/>
              </a:solidFill>
              <a:latin typeface="方正兰亭黑简体" panose="02000000000000000000" pitchFamily="2" charset="-122"/>
              <a:ea typeface="方正兰亭黑简体" panose="02000000000000000000" pitchFamily="2" charset="-122"/>
            </a:endParaRPr>
          </a:p>
        </p:txBody>
      </p:sp>
      <p:sp>
        <p:nvSpPr>
          <p:cNvPr id="24" name="Oval 19"/>
          <p:cNvSpPr/>
          <p:nvPr/>
        </p:nvSpPr>
        <p:spPr>
          <a:xfrm>
            <a:off x="4421880" y="1840011"/>
            <a:ext cx="1176338" cy="1176338"/>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400" b="1" dirty="0" smtClean="0">
                <a:solidFill>
                  <a:schemeClr val="bg1"/>
                </a:solidFill>
                <a:latin typeface="方正兰亭黑简体" panose="02000000000000000000" pitchFamily="2" charset="-122"/>
                <a:ea typeface="方正兰亭黑简体" panose="02000000000000000000" pitchFamily="2" charset="-122"/>
                <a:cs typeface="Open Sans" pitchFamily="34" charset="0"/>
              </a:rPr>
              <a:t>40</a:t>
            </a:r>
            <a:r>
              <a:rPr lang="en-US" sz="2400" b="1" dirty="0" smtClean="0">
                <a:solidFill>
                  <a:schemeClr val="bg1"/>
                </a:solidFill>
                <a:latin typeface="方正兰亭黑简体" panose="02000000000000000000" pitchFamily="2" charset="-122"/>
                <a:ea typeface="方正兰亭黑简体" panose="02000000000000000000" pitchFamily="2" charset="-122"/>
                <a:cs typeface="Open Sans" pitchFamily="34" charset="0"/>
              </a:rPr>
              <a:t>%</a:t>
            </a:r>
            <a:endParaRPr lang="en-US" sz="2400" b="1" dirty="0">
              <a:solidFill>
                <a:schemeClr val="bg1"/>
              </a:solidFill>
              <a:latin typeface="方正兰亭黑简体" panose="02000000000000000000" pitchFamily="2" charset="-122"/>
              <a:ea typeface="方正兰亭黑简体" panose="02000000000000000000" pitchFamily="2" charset="-122"/>
              <a:cs typeface="Open Sans" pitchFamily="34" charset="0"/>
            </a:endParaRPr>
          </a:p>
        </p:txBody>
      </p:sp>
      <p:sp>
        <p:nvSpPr>
          <p:cNvPr id="25" name="Arc 20"/>
          <p:cNvSpPr/>
          <p:nvPr/>
        </p:nvSpPr>
        <p:spPr>
          <a:xfrm>
            <a:off x="4223443" y="1641574"/>
            <a:ext cx="1573212" cy="1573212"/>
          </a:xfrm>
          <a:prstGeom prst="arc">
            <a:avLst>
              <a:gd name="adj1" fmla="val 16018236"/>
              <a:gd name="adj2" fmla="val 5788795"/>
            </a:avLst>
          </a:prstGeom>
          <a:noFill/>
          <a:ln w="101600" cap="rnd" cmpd="sng">
            <a:solidFill>
              <a:srgbClr val="3CCCC7"/>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方正兰亭黑简体" panose="02000000000000000000" pitchFamily="2" charset="-122"/>
              <a:ea typeface="方正兰亭黑简体" panose="02000000000000000000" pitchFamily="2" charset="-122"/>
            </a:endParaRPr>
          </a:p>
        </p:txBody>
      </p:sp>
      <p:sp>
        <p:nvSpPr>
          <p:cNvPr id="30" name="Oval 22"/>
          <p:cNvSpPr/>
          <p:nvPr/>
        </p:nvSpPr>
        <p:spPr>
          <a:xfrm>
            <a:off x="6599706" y="1641574"/>
            <a:ext cx="1573213" cy="1573212"/>
          </a:xfrm>
          <a:prstGeom prst="ellipse">
            <a:avLst/>
          </a:prstGeom>
          <a:noFill/>
          <a:ln w="101600" cap="rnd" cmpd="sng">
            <a:solidFill>
              <a:schemeClr val="bg1">
                <a:lumMod val="85000"/>
              </a:schemeClr>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a:solidFill>
                <a:srgbClr val="FFFFFF"/>
              </a:solidFill>
              <a:latin typeface="方正兰亭黑简体" panose="02000000000000000000" pitchFamily="2" charset="-122"/>
              <a:ea typeface="方正兰亭黑简体" panose="02000000000000000000" pitchFamily="2" charset="-122"/>
            </a:endParaRPr>
          </a:p>
        </p:txBody>
      </p:sp>
      <p:sp>
        <p:nvSpPr>
          <p:cNvPr id="31" name="Oval 23"/>
          <p:cNvSpPr/>
          <p:nvPr/>
        </p:nvSpPr>
        <p:spPr>
          <a:xfrm>
            <a:off x="6798144" y="1840011"/>
            <a:ext cx="1176337" cy="1176338"/>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400" b="1" dirty="0">
                <a:solidFill>
                  <a:schemeClr val="bg1"/>
                </a:solidFill>
                <a:latin typeface="方正兰亭黑简体" panose="02000000000000000000" pitchFamily="2" charset="-122"/>
                <a:ea typeface="方正兰亭黑简体" panose="02000000000000000000" pitchFamily="2" charset="-122"/>
                <a:cs typeface="Open Sans" pitchFamily="34" charset="0"/>
              </a:rPr>
              <a:t>3</a:t>
            </a:r>
            <a:r>
              <a:rPr lang="en-US" altLang="zh-CN" sz="2400" b="1" dirty="0" smtClean="0">
                <a:solidFill>
                  <a:schemeClr val="bg1"/>
                </a:solidFill>
                <a:latin typeface="方正兰亭黑简体" panose="02000000000000000000" pitchFamily="2" charset="-122"/>
                <a:ea typeface="方正兰亭黑简体" panose="02000000000000000000" pitchFamily="2" charset="-122"/>
                <a:cs typeface="Open Sans" pitchFamily="34" charset="0"/>
              </a:rPr>
              <a:t>0</a:t>
            </a:r>
            <a:r>
              <a:rPr lang="en-US" sz="2400" b="1" dirty="0" smtClean="0">
                <a:solidFill>
                  <a:schemeClr val="bg1"/>
                </a:solidFill>
                <a:latin typeface="方正兰亭黑简体" panose="02000000000000000000" pitchFamily="2" charset="-122"/>
                <a:ea typeface="方正兰亭黑简体" panose="02000000000000000000" pitchFamily="2" charset="-122"/>
                <a:cs typeface="Open Sans" pitchFamily="34" charset="0"/>
              </a:rPr>
              <a:t>%</a:t>
            </a:r>
            <a:endParaRPr lang="en-US" sz="2400" b="1" dirty="0">
              <a:solidFill>
                <a:schemeClr val="bg1"/>
              </a:solidFill>
              <a:latin typeface="方正兰亭黑简体" panose="02000000000000000000" pitchFamily="2" charset="-122"/>
              <a:ea typeface="方正兰亭黑简体" panose="02000000000000000000" pitchFamily="2" charset="-122"/>
              <a:cs typeface="Open Sans" pitchFamily="34" charset="0"/>
            </a:endParaRPr>
          </a:p>
        </p:txBody>
      </p:sp>
      <p:sp>
        <p:nvSpPr>
          <p:cNvPr id="32" name="Arc 24"/>
          <p:cNvSpPr/>
          <p:nvPr/>
        </p:nvSpPr>
        <p:spPr>
          <a:xfrm>
            <a:off x="6599706" y="1641574"/>
            <a:ext cx="1573213" cy="1573212"/>
          </a:xfrm>
          <a:prstGeom prst="arc">
            <a:avLst>
              <a:gd name="adj1" fmla="val 16018236"/>
              <a:gd name="adj2" fmla="val 3132458"/>
            </a:avLst>
          </a:prstGeom>
          <a:noFill/>
          <a:ln w="101600" cap="rnd" cmpd="sng">
            <a:solidFill>
              <a:srgbClr val="3CCCC7"/>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方正兰亭黑简体" panose="02000000000000000000" pitchFamily="2" charset="-122"/>
              <a:ea typeface="方正兰亭黑简体" panose="02000000000000000000" pitchFamily="2" charset="-122"/>
            </a:endParaRPr>
          </a:p>
        </p:txBody>
      </p:sp>
      <p:sp>
        <p:nvSpPr>
          <p:cNvPr id="33" name="Oval 26"/>
          <p:cNvSpPr/>
          <p:nvPr/>
        </p:nvSpPr>
        <p:spPr>
          <a:xfrm>
            <a:off x="8945437" y="1641574"/>
            <a:ext cx="1573213" cy="1573212"/>
          </a:xfrm>
          <a:prstGeom prst="ellipse">
            <a:avLst/>
          </a:prstGeom>
          <a:noFill/>
          <a:ln w="101600" cap="rnd" cmpd="sng">
            <a:solidFill>
              <a:schemeClr val="bg1">
                <a:lumMod val="85000"/>
              </a:schemeClr>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a:solidFill>
                <a:srgbClr val="FFFFFF"/>
              </a:solidFill>
              <a:latin typeface="方正兰亭黑简体" panose="02000000000000000000" pitchFamily="2" charset="-122"/>
              <a:ea typeface="方正兰亭黑简体" panose="02000000000000000000" pitchFamily="2" charset="-122"/>
            </a:endParaRPr>
          </a:p>
        </p:txBody>
      </p:sp>
      <p:sp>
        <p:nvSpPr>
          <p:cNvPr id="38" name="Oval 27"/>
          <p:cNvSpPr/>
          <p:nvPr/>
        </p:nvSpPr>
        <p:spPr>
          <a:xfrm>
            <a:off x="9143875" y="1840011"/>
            <a:ext cx="1176337" cy="1176338"/>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400" b="1" dirty="0" smtClean="0">
                <a:solidFill>
                  <a:schemeClr val="bg1"/>
                </a:solidFill>
                <a:latin typeface="方正兰亭黑简体" panose="02000000000000000000" pitchFamily="2" charset="-122"/>
                <a:ea typeface="方正兰亭黑简体" panose="02000000000000000000" pitchFamily="2" charset="-122"/>
                <a:cs typeface="Open Sans" pitchFamily="34" charset="0"/>
              </a:rPr>
              <a:t>10</a:t>
            </a:r>
            <a:r>
              <a:rPr lang="en-US" sz="2400" b="1" dirty="0" smtClean="0">
                <a:solidFill>
                  <a:schemeClr val="bg1"/>
                </a:solidFill>
                <a:latin typeface="方正兰亭黑简体" panose="02000000000000000000" pitchFamily="2" charset="-122"/>
                <a:ea typeface="方正兰亭黑简体" panose="02000000000000000000" pitchFamily="2" charset="-122"/>
                <a:cs typeface="Open Sans" pitchFamily="34" charset="0"/>
              </a:rPr>
              <a:t>%</a:t>
            </a:r>
            <a:endParaRPr lang="en-US" sz="2400" b="1" dirty="0">
              <a:solidFill>
                <a:schemeClr val="bg1"/>
              </a:solidFill>
              <a:latin typeface="方正兰亭黑简体" panose="02000000000000000000" pitchFamily="2" charset="-122"/>
              <a:ea typeface="方正兰亭黑简体" panose="02000000000000000000" pitchFamily="2" charset="-122"/>
              <a:cs typeface="Open Sans" pitchFamily="34" charset="0"/>
            </a:endParaRPr>
          </a:p>
        </p:txBody>
      </p:sp>
      <p:sp>
        <p:nvSpPr>
          <p:cNvPr id="41" name="Arc 28"/>
          <p:cNvSpPr/>
          <p:nvPr/>
        </p:nvSpPr>
        <p:spPr>
          <a:xfrm>
            <a:off x="8945437" y="1641574"/>
            <a:ext cx="1573213" cy="1573212"/>
          </a:xfrm>
          <a:prstGeom prst="arc">
            <a:avLst>
              <a:gd name="adj1" fmla="val 16018236"/>
              <a:gd name="adj2" fmla="val 13285852"/>
            </a:avLst>
          </a:prstGeom>
          <a:noFill/>
          <a:ln w="101600" cap="rnd" cmpd="sng">
            <a:solidFill>
              <a:srgbClr val="3CCCC7"/>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方正兰亭黑简体" panose="02000000000000000000" pitchFamily="2" charset="-122"/>
              <a:ea typeface="方正兰亭黑简体" panose="02000000000000000000" pitchFamily="2" charset="-122"/>
            </a:endParaRPr>
          </a:p>
        </p:txBody>
      </p:sp>
      <p:sp>
        <p:nvSpPr>
          <p:cNvPr id="51"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成本预算</a:t>
            </a:r>
          </a:p>
        </p:txBody>
      </p:sp>
      <p:sp>
        <p:nvSpPr>
          <p:cNvPr id="52" name="六边形 51"/>
          <p:cNvSpPr/>
          <p:nvPr/>
        </p:nvSpPr>
        <p:spPr>
          <a:xfrm>
            <a:off x="241896" y="125398"/>
            <a:ext cx="481345" cy="414953"/>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9412843" y="188639"/>
            <a:ext cx="933216"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5" name="矩形 54"/>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6" name="六边形 55"/>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smtClean="0">
                <a:solidFill>
                  <a:schemeClr val="bg1"/>
                </a:solidFill>
                <a:latin typeface="微软雅黑" panose="020B0503020204020204" pitchFamily="34" charset="-122"/>
                <a:ea typeface="微软雅黑" panose="020B0503020204020204" pitchFamily="34" charset="-122"/>
              </a:rPr>
              <a:t>第四章</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8"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财务与融资</a:t>
            </a:r>
          </a:p>
        </p:txBody>
      </p:sp>
      <p:sp>
        <p:nvSpPr>
          <p:cNvPr id="60" name="KSO_Shape"/>
          <p:cNvSpPr/>
          <p:nvPr/>
        </p:nvSpPr>
        <p:spPr bwMode="auto">
          <a:xfrm>
            <a:off x="347668" y="212079"/>
            <a:ext cx="251656" cy="241590"/>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61" name="矩形 60"/>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Rectangle 4"/>
          <p:cNvSpPr txBox="1">
            <a:spLocks noChangeArrowheads="1"/>
          </p:cNvSpPr>
          <p:nvPr/>
        </p:nvSpPr>
        <p:spPr bwMode="auto">
          <a:xfrm>
            <a:off x="10058027" y="6493142"/>
            <a:ext cx="1080120" cy="3922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smtClean="0">
                <a:latin typeface="方正兰亭超细黑简体" panose="02000000000000000000" pitchFamily="2" charset="-122"/>
                <a:ea typeface="方正兰亭超细黑简体" panose="02000000000000000000" pitchFamily="2" charset="-122"/>
              </a:rPr>
              <a:t>2</a:t>
            </a:r>
            <a:r>
              <a:rPr lang="zh-CN" altLang="en-US" dirty="0" smtClean="0">
                <a:latin typeface="方正兰亭超细黑简体" panose="02000000000000000000" pitchFamily="2" charset="-122"/>
                <a:ea typeface="方正兰亭超细黑简体" panose="02000000000000000000" pitchFamily="2" charset="-122"/>
              </a:rPr>
              <a:t>５</a:t>
            </a:r>
            <a:endParaRPr lang="zh-CN" dirty="0">
              <a:latin typeface="方正兰亭超细黑简体" panose="02000000000000000000" pitchFamily="2" charset="-122"/>
              <a:ea typeface="方正兰亭超细黑简体" panose="02000000000000000000" pitchFamily="2" charset="-122"/>
            </a:endParaRPr>
          </a:p>
        </p:txBody>
      </p:sp>
      <p:sp>
        <p:nvSpPr>
          <p:cNvPr id="66" name="矩形 65"/>
          <p:cNvSpPr/>
          <p:nvPr/>
        </p:nvSpPr>
        <p:spPr>
          <a:xfrm>
            <a:off x="1668615" y="3436645"/>
            <a:ext cx="1800493" cy="928459"/>
          </a:xfrm>
          <a:prstGeom prst="rect">
            <a:avLst/>
          </a:prstGeom>
        </p:spPr>
        <p:txBody>
          <a:bodyPr wrap="none">
            <a:spAutoFit/>
          </a:bodyPr>
          <a:lstStyle/>
          <a:p>
            <a:pPr algn="ctr">
              <a:spcBef>
                <a:spcPct val="0"/>
              </a:spcBef>
              <a:buFont typeface="Arial" panose="020B0604020202020204" pitchFamily="34" charset="0"/>
              <a:buNone/>
            </a:pPr>
            <a:r>
              <a:rPr lang="zh-CN" altLang="en-US"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云易创平台研发</a:t>
            </a:r>
          </a:p>
          <a:p>
            <a:pPr algn="ctr">
              <a:spcBef>
                <a:spcPts val="500"/>
              </a:spcBef>
              <a:spcAft>
                <a:spcPts val="0"/>
              </a:spcAft>
              <a:defRPr/>
            </a:pPr>
            <a:r>
              <a:rPr lang="zh-CN" altLang="en-US" sz="1400" kern="100" dirty="0" smtClean="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持续对云易创平台的</a:t>
            </a:r>
            <a:endParaRPr lang="en-US" altLang="zh-CN" sz="1400" kern="100" dirty="0" smtClean="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smtClean="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技术研发投入</a:t>
            </a:r>
            <a:endPar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endParaRPr>
          </a:p>
        </p:txBody>
      </p:sp>
      <p:sp>
        <p:nvSpPr>
          <p:cNvPr id="67" name="矩形 66"/>
          <p:cNvSpPr/>
          <p:nvPr/>
        </p:nvSpPr>
        <p:spPr>
          <a:xfrm>
            <a:off x="4117561" y="3429000"/>
            <a:ext cx="1800493" cy="864339"/>
          </a:xfrm>
          <a:prstGeom prst="rect">
            <a:avLst/>
          </a:prstGeom>
        </p:spPr>
        <p:txBody>
          <a:bodyPr wrap="none">
            <a:spAutoFit/>
          </a:bodyPr>
          <a:lstStyle/>
          <a:p>
            <a:pPr algn="ctr">
              <a:spcBef>
                <a:spcPct val="0"/>
              </a:spcBef>
              <a:buFont typeface="Arial" panose="020B0604020202020204" pitchFamily="34" charset="0"/>
              <a:buNone/>
            </a:pPr>
            <a:r>
              <a:rPr lang="zh-CN" altLang="en-US"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人力成本</a:t>
            </a:r>
          </a:p>
          <a:p>
            <a:pPr algn="ctr">
              <a:spcBef>
                <a:spcPts val="500"/>
              </a:spcBef>
              <a:spcAft>
                <a:spcPts val="0"/>
              </a:spcAft>
              <a:defRPr/>
            </a:pPr>
            <a:r>
              <a:rPr lang="zh-CN" altLang="en-US" sz="1400" kern="100" dirty="0" smtClean="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云易创目前小团队的</a:t>
            </a:r>
            <a:r>
              <a:rPr lang="en-US" altLang="zh-CN" sz="1400" kern="100" dirty="0" smtClean="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
            </a:r>
            <a:br>
              <a:rPr lang="en-US" altLang="zh-CN" sz="1400" kern="100" dirty="0" smtClean="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br>
            <a:r>
              <a:rPr lang="zh-CN" altLang="en-US" sz="1400" kern="100" dirty="0" smtClean="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人员开支组合</a:t>
            </a:r>
            <a:endPar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endParaRPr>
          </a:p>
        </p:txBody>
      </p:sp>
      <p:sp>
        <p:nvSpPr>
          <p:cNvPr id="68" name="矩形 67"/>
          <p:cNvSpPr/>
          <p:nvPr/>
        </p:nvSpPr>
        <p:spPr>
          <a:xfrm>
            <a:off x="6493823" y="3429000"/>
            <a:ext cx="1800493" cy="648896"/>
          </a:xfrm>
          <a:prstGeom prst="rect">
            <a:avLst/>
          </a:prstGeom>
        </p:spPr>
        <p:txBody>
          <a:bodyPr wrap="none">
            <a:spAutoFit/>
          </a:bodyPr>
          <a:lstStyle/>
          <a:p>
            <a:pPr algn="ctr">
              <a:spcBef>
                <a:spcPct val="0"/>
              </a:spcBef>
              <a:buFont typeface="Arial" panose="020B0604020202020204" pitchFamily="34" charset="0"/>
              <a:buNone/>
            </a:pPr>
            <a:r>
              <a:rPr lang="zh-CN" altLang="en-US"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办公硬件</a:t>
            </a:r>
          </a:p>
          <a:p>
            <a:pPr algn="ctr">
              <a:spcBef>
                <a:spcPts val="500"/>
              </a:spcBef>
              <a:spcAft>
                <a:spcPts val="0"/>
              </a:spcAft>
              <a:defRPr/>
            </a:pPr>
            <a:r>
              <a:rPr lang="zh-CN" altLang="en-US" sz="1400" kern="100" dirty="0" smtClean="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房屋租赁，办公用</a:t>
            </a:r>
            <a:r>
              <a:rPr lang="zh-CN" altLang="en-US" sz="1400" kern="100" dirty="0" smtClean="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品</a:t>
            </a:r>
            <a:endParaRPr lang="en-US" altLang="zh-CN" sz="1400" kern="100" dirty="0" smtClean="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endParaRPr>
          </a:p>
        </p:txBody>
      </p:sp>
      <p:sp>
        <p:nvSpPr>
          <p:cNvPr id="69" name="矩形 68"/>
          <p:cNvSpPr/>
          <p:nvPr/>
        </p:nvSpPr>
        <p:spPr>
          <a:xfrm>
            <a:off x="8690552" y="3429000"/>
            <a:ext cx="2159566" cy="648896"/>
          </a:xfrm>
          <a:prstGeom prst="rect">
            <a:avLst/>
          </a:prstGeom>
        </p:spPr>
        <p:txBody>
          <a:bodyPr wrap="none">
            <a:spAutoFit/>
          </a:bodyPr>
          <a:lstStyle/>
          <a:p>
            <a:pPr algn="ctr">
              <a:spcBef>
                <a:spcPct val="0"/>
              </a:spcBef>
              <a:buFont typeface="Arial" panose="020B0604020202020204" pitchFamily="34" charset="0"/>
              <a:buNone/>
            </a:pPr>
            <a:r>
              <a:rPr lang="zh-CN" altLang="en-US"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rPr>
              <a:t>软件</a:t>
            </a:r>
            <a:endParaRPr lang="en-US" altLang="zh-CN" b="1" dirty="0" smtClean="0">
              <a:solidFill>
                <a:srgbClr val="3CCCC7"/>
              </a:solidFill>
              <a:latin typeface="微软雅黑" panose="020B0503020204020204" pitchFamily="34" charset="-122"/>
              <a:ea typeface="微软雅黑" panose="020B0503020204020204" pitchFamily="34" charset="-122"/>
              <a:cs typeface="Arial" panose="020B0604020202020204" pitchFamily="34" charset="0"/>
            </a:endParaRPr>
          </a:p>
          <a:p>
            <a:pPr algn="ctr">
              <a:spcBef>
                <a:spcPts val="500"/>
              </a:spcBef>
              <a:spcAft>
                <a:spcPts val="0"/>
              </a:spcAft>
              <a:defRPr/>
            </a:pP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服务器，一品威</a:t>
            </a:r>
            <a:r>
              <a:rPr lang="zh-CN" altLang="en-US" sz="1400" kern="100" dirty="0" smtClean="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客加盟等</a:t>
            </a:r>
            <a:endPar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endParaRPr>
          </a:p>
        </p:txBody>
      </p:sp>
      <p:sp>
        <p:nvSpPr>
          <p:cNvPr id="70" name="Freeform 12"/>
          <p:cNvSpPr/>
          <p:nvPr/>
        </p:nvSpPr>
        <p:spPr bwMode="auto">
          <a:xfrm>
            <a:off x="1608509" y="4502621"/>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3CCCC7"/>
          </a:solidFill>
          <a:ln>
            <a:noFill/>
          </a:ln>
        </p:spPr>
        <p:txBody>
          <a:bodyPr/>
          <a:lstStyle/>
          <a:p>
            <a:endParaRPr lang="zh-CN" altLang="en-US">
              <a:solidFill>
                <a:schemeClr val="tx1">
                  <a:lumMod val="50000"/>
                  <a:lumOff val="50000"/>
                </a:schemeClr>
              </a:solidFill>
            </a:endParaRPr>
          </a:p>
        </p:txBody>
      </p:sp>
      <p:sp>
        <p:nvSpPr>
          <p:cNvPr id="71" name="Freeform 12"/>
          <p:cNvSpPr/>
          <p:nvPr/>
        </p:nvSpPr>
        <p:spPr bwMode="auto">
          <a:xfrm flipH="1" flipV="1">
            <a:off x="10202043" y="5419055"/>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3CCCC7"/>
          </a:solidFill>
          <a:ln>
            <a:noFill/>
          </a:ln>
        </p:spPr>
        <p:txBody>
          <a:bodyPr/>
          <a:lstStyle/>
          <a:p>
            <a:endParaRPr lang="zh-CN" altLang="en-US">
              <a:solidFill>
                <a:schemeClr val="tx1">
                  <a:lumMod val="50000"/>
                  <a:lumOff val="50000"/>
                </a:schemeClr>
              </a:solidFill>
            </a:endParaRPr>
          </a:p>
        </p:txBody>
      </p:sp>
      <p:sp>
        <p:nvSpPr>
          <p:cNvPr id="72" name="TextBox 71"/>
          <p:cNvSpPr txBox="1"/>
          <p:nvPr/>
        </p:nvSpPr>
        <p:spPr>
          <a:xfrm>
            <a:off x="1968549" y="4816822"/>
            <a:ext cx="8545239" cy="932563"/>
          </a:xfrm>
          <a:prstGeom prst="rect">
            <a:avLst/>
          </a:prstGeom>
          <a:noFill/>
        </p:spPr>
        <p:txBody>
          <a:bodyPr wrap="square" rtlCol="0">
            <a:spAutoFit/>
          </a:bodyPr>
          <a:lstStyle/>
          <a:p>
            <a:pPr>
              <a:lnSpc>
                <a:spcPct val="130000"/>
              </a:lnSpc>
              <a:spcBef>
                <a:spcPct val="0"/>
              </a:spcBef>
            </a:pP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目前由于云易创自身有依赖于软件外包等收入，所以在存活的条件下能够很好的生存，但是也碍于生存的压力，无</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法将更</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多的资源投入以发展云易创平台的技术当中，云易创平台非常多先进概念和功能还急需要优化，</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spcBef>
                <a:spcPct val="0"/>
              </a:spcBef>
            </a:pP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为未来的连锁加盟积累优势</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72"/>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ppt_w</p:attrName>
                                        </p:attrNameLst>
                                      </p:cBhvr>
                                      <p:tavLst>
                                        <p:tav tm="0">
                                          <p:val>
                                            <p:fltVal val="0"/>
                                          </p:val>
                                        </p:tav>
                                        <p:tav tm="100000">
                                          <p:val>
                                            <p:strVal val="#ppt_w"/>
                                          </p:val>
                                        </p:tav>
                                      </p:tavLst>
                                    </p:anim>
                                    <p:anim calcmode="lin" valueType="num">
                                      <p:cBhvr>
                                        <p:cTn id="8" dur="1000" fill="hold"/>
                                        <p:tgtEl>
                                          <p:spTgt spid="20"/>
                                        </p:tgtEl>
                                        <p:attrNameLst>
                                          <p:attrName>ppt_h</p:attrName>
                                        </p:attrNameLst>
                                      </p:cBhvr>
                                      <p:tavLst>
                                        <p:tav tm="0">
                                          <p:val>
                                            <p:fltVal val="0"/>
                                          </p:val>
                                        </p:tav>
                                        <p:tav tm="100000">
                                          <p:val>
                                            <p:strVal val="#ppt_h"/>
                                          </p:val>
                                        </p:tav>
                                      </p:tavLst>
                                    </p:anim>
                                    <p:anim calcmode="lin" valueType="num">
                                      <p:cBhvr>
                                        <p:cTn id="9" dur="1000" fill="hold"/>
                                        <p:tgtEl>
                                          <p:spTgt spid="20"/>
                                        </p:tgtEl>
                                        <p:attrNameLst>
                                          <p:attrName>style.rotation</p:attrName>
                                        </p:attrNameLst>
                                      </p:cBhvr>
                                      <p:tavLst>
                                        <p:tav tm="0">
                                          <p:val>
                                            <p:fltVal val="90"/>
                                          </p:val>
                                        </p:tav>
                                        <p:tav tm="100000">
                                          <p:val>
                                            <p:fltVal val="0"/>
                                          </p:val>
                                        </p:tav>
                                      </p:tavLst>
                                    </p:anim>
                                    <p:animEffect transition="in" filter="fade">
                                      <p:cBhvr>
                                        <p:cTn id="10" dur="1000"/>
                                        <p:tgtEl>
                                          <p:spTgt spid="20"/>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1000" fill="hold"/>
                                        <p:tgtEl>
                                          <p:spTgt spid="21"/>
                                        </p:tgtEl>
                                        <p:attrNameLst>
                                          <p:attrName>ppt_w</p:attrName>
                                        </p:attrNameLst>
                                      </p:cBhvr>
                                      <p:tavLst>
                                        <p:tav tm="0">
                                          <p:val>
                                            <p:fltVal val="0"/>
                                          </p:val>
                                        </p:tav>
                                        <p:tav tm="100000">
                                          <p:val>
                                            <p:strVal val="#ppt_w"/>
                                          </p:val>
                                        </p:tav>
                                      </p:tavLst>
                                    </p:anim>
                                    <p:anim calcmode="lin" valueType="num">
                                      <p:cBhvr>
                                        <p:cTn id="14" dur="1000" fill="hold"/>
                                        <p:tgtEl>
                                          <p:spTgt spid="21"/>
                                        </p:tgtEl>
                                        <p:attrNameLst>
                                          <p:attrName>ppt_h</p:attrName>
                                        </p:attrNameLst>
                                      </p:cBhvr>
                                      <p:tavLst>
                                        <p:tav tm="0">
                                          <p:val>
                                            <p:fltVal val="0"/>
                                          </p:val>
                                        </p:tav>
                                        <p:tav tm="100000">
                                          <p:val>
                                            <p:strVal val="#ppt_h"/>
                                          </p:val>
                                        </p:tav>
                                      </p:tavLst>
                                    </p:anim>
                                    <p:anim calcmode="lin" valueType="num">
                                      <p:cBhvr>
                                        <p:cTn id="15" dur="1000" fill="hold"/>
                                        <p:tgtEl>
                                          <p:spTgt spid="21"/>
                                        </p:tgtEl>
                                        <p:attrNameLst>
                                          <p:attrName>style.rotation</p:attrName>
                                        </p:attrNameLst>
                                      </p:cBhvr>
                                      <p:tavLst>
                                        <p:tav tm="0">
                                          <p:val>
                                            <p:fltVal val="90"/>
                                          </p:val>
                                        </p:tav>
                                        <p:tav tm="100000">
                                          <p:val>
                                            <p:fltVal val="0"/>
                                          </p:val>
                                        </p:tav>
                                      </p:tavLst>
                                    </p:anim>
                                    <p:animEffect transition="in" filter="fade">
                                      <p:cBhvr>
                                        <p:cTn id="16" dur="1000"/>
                                        <p:tgtEl>
                                          <p:spTgt spid="21"/>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1000" fill="hold"/>
                                        <p:tgtEl>
                                          <p:spTgt spid="22"/>
                                        </p:tgtEl>
                                        <p:attrNameLst>
                                          <p:attrName>ppt_w</p:attrName>
                                        </p:attrNameLst>
                                      </p:cBhvr>
                                      <p:tavLst>
                                        <p:tav tm="0">
                                          <p:val>
                                            <p:fltVal val="0"/>
                                          </p:val>
                                        </p:tav>
                                        <p:tav tm="100000">
                                          <p:val>
                                            <p:strVal val="#ppt_w"/>
                                          </p:val>
                                        </p:tav>
                                      </p:tavLst>
                                    </p:anim>
                                    <p:anim calcmode="lin" valueType="num">
                                      <p:cBhvr>
                                        <p:cTn id="20" dur="1000" fill="hold"/>
                                        <p:tgtEl>
                                          <p:spTgt spid="22"/>
                                        </p:tgtEl>
                                        <p:attrNameLst>
                                          <p:attrName>ppt_h</p:attrName>
                                        </p:attrNameLst>
                                      </p:cBhvr>
                                      <p:tavLst>
                                        <p:tav tm="0">
                                          <p:val>
                                            <p:fltVal val="0"/>
                                          </p:val>
                                        </p:tav>
                                        <p:tav tm="100000">
                                          <p:val>
                                            <p:strVal val="#ppt_h"/>
                                          </p:val>
                                        </p:tav>
                                      </p:tavLst>
                                    </p:anim>
                                    <p:anim calcmode="lin" valueType="num">
                                      <p:cBhvr>
                                        <p:cTn id="21" dur="1000" fill="hold"/>
                                        <p:tgtEl>
                                          <p:spTgt spid="22"/>
                                        </p:tgtEl>
                                        <p:attrNameLst>
                                          <p:attrName>style.rotation</p:attrName>
                                        </p:attrNameLst>
                                      </p:cBhvr>
                                      <p:tavLst>
                                        <p:tav tm="0">
                                          <p:val>
                                            <p:fltVal val="90"/>
                                          </p:val>
                                        </p:tav>
                                        <p:tav tm="100000">
                                          <p:val>
                                            <p:fltVal val="0"/>
                                          </p:val>
                                        </p:tav>
                                      </p:tavLst>
                                    </p:anim>
                                    <p:animEffect transition="in" filter="fade">
                                      <p:cBhvr>
                                        <p:cTn id="22" dur="1000"/>
                                        <p:tgtEl>
                                          <p:spTgt spid="22"/>
                                        </p:tgtEl>
                                      </p:cBhvr>
                                    </p:animEffect>
                                  </p:childTnLst>
                                </p:cTn>
                              </p:par>
                              <p:par>
                                <p:cTn id="23" presetID="31" presetClass="entr" presetSubtype="0" fill="hold" grpId="0" nodeType="withEffect">
                                  <p:stCondLst>
                                    <p:cond delay="500"/>
                                  </p:stCondLst>
                                  <p:childTnLst>
                                    <p:set>
                                      <p:cBhvr>
                                        <p:cTn id="24" dur="1" fill="hold">
                                          <p:stCondLst>
                                            <p:cond delay="0"/>
                                          </p:stCondLst>
                                        </p:cTn>
                                        <p:tgtEl>
                                          <p:spTgt spid="23"/>
                                        </p:tgtEl>
                                        <p:attrNameLst>
                                          <p:attrName>style.visibility</p:attrName>
                                        </p:attrNameLst>
                                      </p:cBhvr>
                                      <p:to>
                                        <p:strVal val="visible"/>
                                      </p:to>
                                    </p:set>
                                    <p:anim calcmode="lin" valueType="num">
                                      <p:cBhvr>
                                        <p:cTn id="25" dur="1000" fill="hold"/>
                                        <p:tgtEl>
                                          <p:spTgt spid="23"/>
                                        </p:tgtEl>
                                        <p:attrNameLst>
                                          <p:attrName>ppt_w</p:attrName>
                                        </p:attrNameLst>
                                      </p:cBhvr>
                                      <p:tavLst>
                                        <p:tav tm="0">
                                          <p:val>
                                            <p:fltVal val="0"/>
                                          </p:val>
                                        </p:tav>
                                        <p:tav tm="100000">
                                          <p:val>
                                            <p:strVal val="#ppt_w"/>
                                          </p:val>
                                        </p:tav>
                                      </p:tavLst>
                                    </p:anim>
                                    <p:anim calcmode="lin" valueType="num">
                                      <p:cBhvr>
                                        <p:cTn id="26" dur="1000" fill="hold"/>
                                        <p:tgtEl>
                                          <p:spTgt spid="23"/>
                                        </p:tgtEl>
                                        <p:attrNameLst>
                                          <p:attrName>ppt_h</p:attrName>
                                        </p:attrNameLst>
                                      </p:cBhvr>
                                      <p:tavLst>
                                        <p:tav tm="0">
                                          <p:val>
                                            <p:fltVal val="0"/>
                                          </p:val>
                                        </p:tav>
                                        <p:tav tm="100000">
                                          <p:val>
                                            <p:strVal val="#ppt_h"/>
                                          </p:val>
                                        </p:tav>
                                      </p:tavLst>
                                    </p:anim>
                                    <p:anim calcmode="lin" valueType="num">
                                      <p:cBhvr>
                                        <p:cTn id="27" dur="1000" fill="hold"/>
                                        <p:tgtEl>
                                          <p:spTgt spid="23"/>
                                        </p:tgtEl>
                                        <p:attrNameLst>
                                          <p:attrName>style.rotation</p:attrName>
                                        </p:attrNameLst>
                                      </p:cBhvr>
                                      <p:tavLst>
                                        <p:tav tm="0">
                                          <p:val>
                                            <p:fltVal val="90"/>
                                          </p:val>
                                        </p:tav>
                                        <p:tav tm="100000">
                                          <p:val>
                                            <p:fltVal val="0"/>
                                          </p:val>
                                        </p:tav>
                                      </p:tavLst>
                                    </p:anim>
                                    <p:animEffect transition="in" filter="fade">
                                      <p:cBhvr>
                                        <p:cTn id="28" dur="1000"/>
                                        <p:tgtEl>
                                          <p:spTgt spid="23"/>
                                        </p:tgtEl>
                                      </p:cBhvr>
                                    </p:animEffect>
                                  </p:childTnLst>
                                </p:cTn>
                              </p:par>
                              <p:par>
                                <p:cTn id="29" presetID="31" presetClass="entr" presetSubtype="0" fill="hold" grpId="0" nodeType="withEffect">
                                  <p:stCondLst>
                                    <p:cond delay="500"/>
                                  </p:stCondLst>
                                  <p:childTnLst>
                                    <p:set>
                                      <p:cBhvr>
                                        <p:cTn id="30" dur="1" fill="hold">
                                          <p:stCondLst>
                                            <p:cond delay="0"/>
                                          </p:stCondLst>
                                        </p:cTn>
                                        <p:tgtEl>
                                          <p:spTgt spid="24"/>
                                        </p:tgtEl>
                                        <p:attrNameLst>
                                          <p:attrName>style.visibility</p:attrName>
                                        </p:attrNameLst>
                                      </p:cBhvr>
                                      <p:to>
                                        <p:strVal val="visible"/>
                                      </p:to>
                                    </p:set>
                                    <p:anim calcmode="lin" valueType="num">
                                      <p:cBhvr>
                                        <p:cTn id="31" dur="1000" fill="hold"/>
                                        <p:tgtEl>
                                          <p:spTgt spid="24"/>
                                        </p:tgtEl>
                                        <p:attrNameLst>
                                          <p:attrName>ppt_w</p:attrName>
                                        </p:attrNameLst>
                                      </p:cBhvr>
                                      <p:tavLst>
                                        <p:tav tm="0">
                                          <p:val>
                                            <p:fltVal val="0"/>
                                          </p:val>
                                        </p:tav>
                                        <p:tav tm="100000">
                                          <p:val>
                                            <p:strVal val="#ppt_w"/>
                                          </p:val>
                                        </p:tav>
                                      </p:tavLst>
                                    </p:anim>
                                    <p:anim calcmode="lin" valueType="num">
                                      <p:cBhvr>
                                        <p:cTn id="32" dur="1000" fill="hold"/>
                                        <p:tgtEl>
                                          <p:spTgt spid="24"/>
                                        </p:tgtEl>
                                        <p:attrNameLst>
                                          <p:attrName>ppt_h</p:attrName>
                                        </p:attrNameLst>
                                      </p:cBhvr>
                                      <p:tavLst>
                                        <p:tav tm="0">
                                          <p:val>
                                            <p:fltVal val="0"/>
                                          </p:val>
                                        </p:tav>
                                        <p:tav tm="100000">
                                          <p:val>
                                            <p:strVal val="#ppt_h"/>
                                          </p:val>
                                        </p:tav>
                                      </p:tavLst>
                                    </p:anim>
                                    <p:anim calcmode="lin" valueType="num">
                                      <p:cBhvr>
                                        <p:cTn id="33" dur="1000" fill="hold"/>
                                        <p:tgtEl>
                                          <p:spTgt spid="24"/>
                                        </p:tgtEl>
                                        <p:attrNameLst>
                                          <p:attrName>style.rotation</p:attrName>
                                        </p:attrNameLst>
                                      </p:cBhvr>
                                      <p:tavLst>
                                        <p:tav tm="0">
                                          <p:val>
                                            <p:fltVal val="90"/>
                                          </p:val>
                                        </p:tav>
                                        <p:tav tm="100000">
                                          <p:val>
                                            <p:fltVal val="0"/>
                                          </p:val>
                                        </p:tav>
                                      </p:tavLst>
                                    </p:anim>
                                    <p:animEffect transition="in" filter="fade">
                                      <p:cBhvr>
                                        <p:cTn id="34" dur="1000"/>
                                        <p:tgtEl>
                                          <p:spTgt spid="24"/>
                                        </p:tgtEl>
                                      </p:cBhvr>
                                    </p:animEffect>
                                  </p:childTnLst>
                                </p:cTn>
                              </p:par>
                              <p:par>
                                <p:cTn id="35" presetID="31" presetClass="entr" presetSubtype="0" fill="hold" grpId="0" nodeType="withEffect">
                                  <p:stCondLst>
                                    <p:cond delay="500"/>
                                  </p:stCondLst>
                                  <p:childTnLst>
                                    <p:set>
                                      <p:cBhvr>
                                        <p:cTn id="36" dur="1" fill="hold">
                                          <p:stCondLst>
                                            <p:cond delay="0"/>
                                          </p:stCondLst>
                                        </p:cTn>
                                        <p:tgtEl>
                                          <p:spTgt spid="25"/>
                                        </p:tgtEl>
                                        <p:attrNameLst>
                                          <p:attrName>style.visibility</p:attrName>
                                        </p:attrNameLst>
                                      </p:cBhvr>
                                      <p:to>
                                        <p:strVal val="visible"/>
                                      </p:to>
                                    </p:set>
                                    <p:anim calcmode="lin" valueType="num">
                                      <p:cBhvr>
                                        <p:cTn id="37" dur="1000" fill="hold"/>
                                        <p:tgtEl>
                                          <p:spTgt spid="25"/>
                                        </p:tgtEl>
                                        <p:attrNameLst>
                                          <p:attrName>ppt_w</p:attrName>
                                        </p:attrNameLst>
                                      </p:cBhvr>
                                      <p:tavLst>
                                        <p:tav tm="0">
                                          <p:val>
                                            <p:fltVal val="0"/>
                                          </p:val>
                                        </p:tav>
                                        <p:tav tm="100000">
                                          <p:val>
                                            <p:strVal val="#ppt_w"/>
                                          </p:val>
                                        </p:tav>
                                      </p:tavLst>
                                    </p:anim>
                                    <p:anim calcmode="lin" valueType="num">
                                      <p:cBhvr>
                                        <p:cTn id="38" dur="1000" fill="hold"/>
                                        <p:tgtEl>
                                          <p:spTgt spid="25"/>
                                        </p:tgtEl>
                                        <p:attrNameLst>
                                          <p:attrName>ppt_h</p:attrName>
                                        </p:attrNameLst>
                                      </p:cBhvr>
                                      <p:tavLst>
                                        <p:tav tm="0">
                                          <p:val>
                                            <p:fltVal val="0"/>
                                          </p:val>
                                        </p:tav>
                                        <p:tav tm="100000">
                                          <p:val>
                                            <p:strVal val="#ppt_h"/>
                                          </p:val>
                                        </p:tav>
                                      </p:tavLst>
                                    </p:anim>
                                    <p:anim calcmode="lin" valueType="num">
                                      <p:cBhvr>
                                        <p:cTn id="39" dur="1000" fill="hold"/>
                                        <p:tgtEl>
                                          <p:spTgt spid="25"/>
                                        </p:tgtEl>
                                        <p:attrNameLst>
                                          <p:attrName>style.rotation</p:attrName>
                                        </p:attrNameLst>
                                      </p:cBhvr>
                                      <p:tavLst>
                                        <p:tav tm="0">
                                          <p:val>
                                            <p:fltVal val="90"/>
                                          </p:val>
                                        </p:tav>
                                        <p:tav tm="100000">
                                          <p:val>
                                            <p:fltVal val="0"/>
                                          </p:val>
                                        </p:tav>
                                      </p:tavLst>
                                    </p:anim>
                                    <p:animEffect transition="in" filter="fade">
                                      <p:cBhvr>
                                        <p:cTn id="40" dur="1000"/>
                                        <p:tgtEl>
                                          <p:spTgt spid="25"/>
                                        </p:tgtEl>
                                      </p:cBhvr>
                                    </p:animEffect>
                                  </p:childTnLst>
                                </p:cTn>
                              </p:par>
                              <p:par>
                                <p:cTn id="41" presetID="31" presetClass="entr" presetSubtype="0" fill="hold" grpId="0" nodeType="withEffect">
                                  <p:stCondLst>
                                    <p:cond delay="1000"/>
                                  </p:stCondLst>
                                  <p:childTnLst>
                                    <p:set>
                                      <p:cBhvr>
                                        <p:cTn id="42" dur="1" fill="hold">
                                          <p:stCondLst>
                                            <p:cond delay="0"/>
                                          </p:stCondLst>
                                        </p:cTn>
                                        <p:tgtEl>
                                          <p:spTgt spid="30"/>
                                        </p:tgtEl>
                                        <p:attrNameLst>
                                          <p:attrName>style.visibility</p:attrName>
                                        </p:attrNameLst>
                                      </p:cBhvr>
                                      <p:to>
                                        <p:strVal val="visible"/>
                                      </p:to>
                                    </p:set>
                                    <p:anim calcmode="lin" valueType="num">
                                      <p:cBhvr>
                                        <p:cTn id="43" dur="1000" fill="hold"/>
                                        <p:tgtEl>
                                          <p:spTgt spid="30"/>
                                        </p:tgtEl>
                                        <p:attrNameLst>
                                          <p:attrName>ppt_w</p:attrName>
                                        </p:attrNameLst>
                                      </p:cBhvr>
                                      <p:tavLst>
                                        <p:tav tm="0">
                                          <p:val>
                                            <p:fltVal val="0"/>
                                          </p:val>
                                        </p:tav>
                                        <p:tav tm="100000">
                                          <p:val>
                                            <p:strVal val="#ppt_w"/>
                                          </p:val>
                                        </p:tav>
                                      </p:tavLst>
                                    </p:anim>
                                    <p:anim calcmode="lin" valueType="num">
                                      <p:cBhvr>
                                        <p:cTn id="44" dur="1000" fill="hold"/>
                                        <p:tgtEl>
                                          <p:spTgt spid="30"/>
                                        </p:tgtEl>
                                        <p:attrNameLst>
                                          <p:attrName>ppt_h</p:attrName>
                                        </p:attrNameLst>
                                      </p:cBhvr>
                                      <p:tavLst>
                                        <p:tav tm="0">
                                          <p:val>
                                            <p:fltVal val="0"/>
                                          </p:val>
                                        </p:tav>
                                        <p:tav tm="100000">
                                          <p:val>
                                            <p:strVal val="#ppt_h"/>
                                          </p:val>
                                        </p:tav>
                                      </p:tavLst>
                                    </p:anim>
                                    <p:anim calcmode="lin" valueType="num">
                                      <p:cBhvr>
                                        <p:cTn id="45" dur="1000" fill="hold"/>
                                        <p:tgtEl>
                                          <p:spTgt spid="30"/>
                                        </p:tgtEl>
                                        <p:attrNameLst>
                                          <p:attrName>style.rotation</p:attrName>
                                        </p:attrNameLst>
                                      </p:cBhvr>
                                      <p:tavLst>
                                        <p:tav tm="0">
                                          <p:val>
                                            <p:fltVal val="90"/>
                                          </p:val>
                                        </p:tav>
                                        <p:tav tm="100000">
                                          <p:val>
                                            <p:fltVal val="0"/>
                                          </p:val>
                                        </p:tav>
                                      </p:tavLst>
                                    </p:anim>
                                    <p:animEffect transition="in" filter="fade">
                                      <p:cBhvr>
                                        <p:cTn id="46" dur="1000"/>
                                        <p:tgtEl>
                                          <p:spTgt spid="30"/>
                                        </p:tgtEl>
                                      </p:cBhvr>
                                    </p:animEffect>
                                  </p:childTnLst>
                                </p:cTn>
                              </p:par>
                              <p:par>
                                <p:cTn id="47" presetID="31" presetClass="entr" presetSubtype="0" fill="hold" grpId="0" nodeType="withEffect">
                                  <p:stCondLst>
                                    <p:cond delay="1000"/>
                                  </p:stCondLst>
                                  <p:childTnLst>
                                    <p:set>
                                      <p:cBhvr>
                                        <p:cTn id="48" dur="1" fill="hold">
                                          <p:stCondLst>
                                            <p:cond delay="0"/>
                                          </p:stCondLst>
                                        </p:cTn>
                                        <p:tgtEl>
                                          <p:spTgt spid="31"/>
                                        </p:tgtEl>
                                        <p:attrNameLst>
                                          <p:attrName>style.visibility</p:attrName>
                                        </p:attrNameLst>
                                      </p:cBhvr>
                                      <p:to>
                                        <p:strVal val="visible"/>
                                      </p:to>
                                    </p:set>
                                    <p:anim calcmode="lin" valueType="num">
                                      <p:cBhvr>
                                        <p:cTn id="49" dur="1000" fill="hold"/>
                                        <p:tgtEl>
                                          <p:spTgt spid="31"/>
                                        </p:tgtEl>
                                        <p:attrNameLst>
                                          <p:attrName>ppt_w</p:attrName>
                                        </p:attrNameLst>
                                      </p:cBhvr>
                                      <p:tavLst>
                                        <p:tav tm="0">
                                          <p:val>
                                            <p:fltVal val="0"/>
                                          </p:val>
                                        </p:tav>
                                        <p:tav tm="100000">
                                          <p:val>
                                            <p:strVal val="#ppt_w"/>
                                          </p:val>
                                        </p:tav>
                                      </p:tavLst>
                                    </p:anim>
                                    <p:anim calcmode="lin" valueType="num">
                                      <p:cBhvr>
                                        <p:cTn id="50" dur="1000" fill="hold"/>
                                        <p:tgtEl>
                                          <p:spTgt spid="31"/>
                                        </p:tgtEl>
                                        <p:attrNameLst>
                                          <p:attrName>ppt_h</p:attrName>
                                        </p:attrNameLst>
                                      </p:cBhvr>
                                      <p:tavLst>
                                        <p:tav tm="0">
                                          <p:val>
                                            <p:fltVal val="0"/>
                                          </p:val>
                                        </p:tav>
                                        <p:tav tm="100000">
                                          <p:val>
                                            <p:strVal val="#ppt_h"/>
                                          </p:val>
                                        </p:tav>
                                      </p:tavLst>
                                    </p:anim>
                                    <p:anim calcmode="lin" valueType="num">
                                      <p:cBhvr>
                                        <p:cTn id="51" dur="1000" fill="hold"/>
                                        <p:tgtEl>
                                          <p:spTgt spid="31"/>
                                        </p:tgtEl>
                                        <p:attrNameLst>
                                          <p:attrName>style.rotation</p:attrName>
                                        </p:attrNameLst>
                                      </p:cBhvr>
                                      <p:tavLst>
                                        <p:tav tm="0">
                                          <p:val>
                                            <p:fltVal val="90"/>
                                          </p:val>
                                        </p:tav>
                                        <p:tav tm="100000">
                                          <p:val>
                                            <p:fltVal val="0"/>
                                          </p:val>
                                        </p:tav>
                                      </p:tavLst>
                                    </p:anim>
                                    <p:animEffect transition="in" filter="fade">
                                      <p:cBhvr>
                                        <p:cTn id="52" dur="1000"/>
                                        <p:tgtEl>
                                          <p:spTgt spid="31"/>
                                        </p:tgtEl>
                                      </p:cBhvr>
                                    </p:animEffect>
                                  </p:childTnLst>
                                </p:cTn>
                              </p:par>
                              <p:par>
                                <p:cTn id="53" presetID="31" presetClass="entr" presetSubtype="0" fill="hold" grpId="0" nodeType="withEffect">
                                  <p:stCondLst>
                                    <p:cond delay="1000"/>
                                  </p:stCondLst>
                                  <p:childTnLst>
                                    <p:set>
                                      <p:cBhvr>
                                        <p:cTn id="54" dur="1" fill="hold">
                                          <p:stCondLst>
                                            <p:cond delay="0"/>
                                          </p:stCondLst>
                                        </p:cTn>
                                        <p:tgtEl>
                                          <p:spTgt spid="32"/>
                                        </p:tgtEl>
                                        <p:attrNameLst>
                                          <p:attrName>style.visibility</p:attrName>
                                        </p:attrNameLst>
                                      </p:cBhvr>
                                      <p:to>
                                        <p:strVal val="visible"/>
                                      </p:to>
                                    </p:set>
                                    <p:anim calcmode="lin" valueType="num">
                                      <p:cBhvr>
                                        <p:cTn id="55" dur="1000" fill="hold"/>
                                        <p:tgtEl>
                                          <p:spTgt spid="32"/>
                                        </p:tgtEl>
                                        <p:attrNameLst>
                                          <p:attrName>ppt_w</p:attrName>
                                        </p:attrNameLst>
                                      </p:cBhvr>
                                      <p:tavLst>
                                        <p:tav tm="0">
                                          <p:val>
                                            <p:fltVal val="0"/>
                                          </p:val>
                                        </p:tav>
                                        <p:tav tm="100000">
                                          <p:val>
                                            <p:strVal val="#ppt_w"/>
                                          </p:val>
                                        </p:tav>
                                      </p:tavLst>
                                    </p:anim>
                                    <p:anim calcmode="lin" valueType="num">
                                      <p:cBhvr>
                                        <p:cTn id="56" dur="1000" fill="hold"/>
                                        <p:tgtEl>
                                          <p:spTgt spid="32"/>
                                        </p:tgtEl>
                                        <p:attrNameLst>
                                          <p:attrName>ppt_h</p:attrName>
                                        </p:attrNameLst>
                                      </p:cBhvr>
                                      <p:tavLst>
                                        <p:tav tm="0">
                                          <p:val>
                                            <p:fltVal val="0"/>
                                          </p:val>
                                        </p:tav>
                                        <p:tav tm="100000">
                                          <p:val>
                                            <p:strVal val="#ppt_h"/>
                                          </p:val>
                                        </p:tav>
                                      </p:tavLst>
                                    </p:anim>
                                    <p:anim calcmode="lin" valueType="num">
                                      <p:cBhvr>
                                        <p:cTn id="57" dur="1000" fill="hold"/>
                                        <p:tgtEl>
                                          <p:spTgt spid="32"/>
                                        </p:tgtEl>
                                        <p:attrNameLst>
                                          <p:attrName>style.rotation</p:attrName>
                                        </p:attrNameLst>
                                      </p:cBhvr>
                                      <p:tavLst>
                                        <p:tav tm="0">
                                          <p:val>
                                            <p:fltVal val="90"/>
                                          </p:val>
                                        </p:tav>
                                        <p:tav tm="100000">
                                          <p:val>
                                            <p:fltVal val="0"/>
                                          </p:val>
                                        </p:tav>
                                      </p:tavLst>
                                    </p:anim>
                                    <p:animEffect transition="in" filter="fade">
                                      <p:cBhvr>
                                        <p:cTn id="58" dur="1000"/>
                                        <p:tgtEl>
                                          <p:spTgt spid="32"/>
                                        </p:tgtEl>
                                      </p:cBhvr>
                                    </p:animEffect>
                                  </p:childTnLst>
                                </p:cTn>
                              </p:par>
                              <p:par>
                                <p:cTn id="59" presetID="31" presetClass="entr" presetSubtype="0" fill="hold" grpId="0" nodeType="withEffect">
                                  <p:stCondLst>
                                    <p:cond delay="1500"/>
                                  </p:stCondLst>
                                  <p:childTnLst>
                                    <p:set>
                                      <p:cBhvr>
                                        <p:cTn id="60" dur="1" fill="hold">
                                          <p:stCondLst>
                                            <p:cond delay="0"/>
                                          </p:stCondLst>
                                        </p:cTn>
                                        <p:tgtEl>
                                          <p:spTgt spid="33"/>
                                        </p:tgtEl>
                                        <p:attrNameLst>
                                          <p:attrName>style.visibility</p:attrName>
                                        </p:attrNameLst>
                                      </p:cBhvr>
                                      <p:to>
                                        <p:strVal val="visible"/>
                                      </p:to>
                                    </p:set>
                                    <p:anim calcmode="lin" valueType="num">
                                      <p:cBhvr>
                                        <p:cTn id="61" dur="1000" fill="hold"/>
                                        <p:tgtEl>
                                          <p:spTgt spid="33"/>
                                        </p:tgtEl>
                                        <p:attrNameLst>
                                          <p:attrName>ppt_w</p:attrName>
                                        </p:attrNameLst>
                                      </p:cBhvr>
                                      <p:tavLst>
                                        <p:tav tm="0">
                                          <p:val>
                                            <p:fltVal val="0"/>
                                          </p:val>
                                        </p:tav>
                                        <p:tav tm="100000">
                                          <p:val>
                                            <p:strVal val="#ppt_w"/>
                                          </p:val>
                                        </p:tav>
                                      </p:tavLst>
                                    </p:anim>
                                    <p:anim calcmode="lin" valueType="num">
                                      <p:cBhvr>
                                        <p:cTn id="62" dur="1000" fill="hold"/>
                                        <p:tgtEl>
                                          <p:spTgt spid="33"/>
                                        </p:tgtEl>
                                        <p:attrNameLst>
                                          <p:attrName>ppt_h</p:attrName>
                                        </p:attrNameLst>
                                      </p:cBhvr>
                                      <p:tavLst>
                                        <p:tav tm="0">
                                          <p:val>
                                            <p:fltVal val="0"/>
                                          </p:val>
                                        </p:tav>
                                        <p:tav tm="100000">
                                          <p:val>
                                            <p:strVal val="#ppt_h"/>
                                          </p:val>
                                        </p:tav>
                                      </p:tavLst>
                                    </p:anim>
                                    <p:anim calcmode="lin" valueType="num">
                                      <p:cBhvr>
                                        <p:cTn id="63" dur="1000" fill="hold"/>
                                        <p:tgtEl>
                                          <p:spTgt spid="33"/>
                                        </p:tgtEl>
                                        <p:attrNameLst>
                                          <p:attrName>style.rotation</p:attrName>
                                        </p:attrNameLst>
                                      </p:cBhvr>
                                      <p:tavLst>
                                        <p:tav tm="0">
                                          <p:val>
                                            <p:fltVal val="90"/>
                                          </p:val>
                                        </p:tav>
                                        <p:tav tm="100000">
                                          <p:val>
                                            <p:fltVal val="0"/>
                                          </p:val>
                                        </p:tav>
                                      </p:tavLst>
                                    </p:anim>
                                    <p:animEffect transition="in" filter="fade">
                                      <p:cBhvr>
                                        <p:cTn id="64" dur="1000"/>
                                        <p:tgtEl>
                                          <p:spTgt spid="33"/>
                                        </p:tgtEl>
                                      </p:cBhvr>
                                    </p:animEffect>
                                  </p:childTnLst>
                                </p:cTn>
                              </p:par>
                              <p:par>
                                <p:cTn id="65" presetID="31" presetClass="entr" presetSubtype="0" fill="hold" grpId="0" nodeType="withEffect">
                                  <p:stCondLst>
                                    <p:cond delay="1500"/>
                                  </p:stCondLst>
                                  <p:childTnLst>
                                    <p:set>
                                      <p:cBhvr>
                                        <p:cTn id="66" dur="1" fill="hold">
                                          <p:stCondLst>
                                            <p:cond delay="0"/>
                                          </p:stCondLst>
                                        </p:cTn>
                                        <p:tgtEl>
                                          <p:spTgt spid="38"/>
                                        </p:tgtEl>
                                        <p:attrNameLst>
                                          <p:attrName>style.visibility</p:attrName>
                                        </p:attrNameLst>
                                      </p:cBhvr>
                                      <p:to>
                                        <p:strVal val="visible"/>
                                      </p:to>
                                    </p:set>
                                    <p:anim calcmode="lin" valueType="num">
                                      <p:cBhvr>
                                        <p:cTn id="67" dur="1000" fill="hold"/>
                                        <p:tgtEl>
                                          <p:spTgt spid="38"/>
                                        </p:tgtEl>
                                        <p:attrNameLst>
                                          <p:attrName>ppt_w</p:attrName>
                                        </p:attrNameLst>
                                      </p:cBhvr>
                                      <p:tavLst>
                                        <p:tav tm="0">
                                          <p:val>
                                            <p:fltVal val="0"/>
                                          </p:val>
                                        </p:tav>
                                        <p:tav tm="100000">
                                          <p:val>
                                            <p:strVal val="#ppt_w"/>
                                          </p:val>
                                        </p:tav>
                                      </p:tavLst>
                                    </p:anim>
                                    <p:anim calcmode="lin" valueType="num">
                                      <p:cBhvr>
                                        <p:cTn id="68" dur="1000" fill="hold"/>
                                        <p:tgtEl>
                                          <p:spTgt spid="38"/>
                                        </p:tgtEl>
                                        <p:attrNameLst>
                                          <p:attrName>ppt_h</p:attrName>
                                        </p:attrNameLst>
                                      </p:cBhvr>
                                      <p:tavLst>
                                        <p:tav tm="0">
                                          <p:val>
                                            <p:fltVal val="0"/>
                                          </p:val>
                                        </p:tav>
                                        <p:tav tm="100000">
                                          <p:val>
                                            <p:strVal val="#ppt_h"/>
                                          </p:val>
                                        </p:tav>
                                      </p:tavLst>
                                    </p:anim>
                                    <p:anim calcmode="lin" valueType="num">
                                      <p:cBhvr>
                                        <p:cTn id="69" dur="1000" fill="hold"/>
                                        <p:tgtEl>
                                          <p:spTgt spid="38"/>
                                        </p:tgtEl>
                                        <p:attrNameLst>
                                          <p:attrName>style.rotation</p:attrName>
                                        </p:attrNameLst>
                                      </p:cBhvr>
                                      <p:tavLst>
                                        <p:tav tm="0">
                                          <p:val>
                                            <p:fltVal val="90"/>
                                          </p:val>
                                        </p:tav>
                                        <p:tav tm="100000">
                                          <p:val>
                                            <p:fltVal val="0"/>
                                          </p:val>
                                        </p:tav>
                                      </p:tavLst>
                                    </p:anim>
                                    <p:animEffect transition="in" filter="fade">
                                      <p:cBhvr>
                                        <p:cTn id="70" dur="1000"/>
                                        <p:tgtEl>
                                          <p:spTgt spid="38"/>
                                        </p:tgtEl>
                                      </p:cBhvr>
                                    </p:animEffect>
                                  </p:childTnLst>
                                </p:cTn>
                              </p:par>
                              <p:par>
                                <p:cTn id="71" presetID="31" presetClass="entr" presetSubtype="0" fill="hold" grpId="0" nodeType="withEffect">
                                  <p:stCondLst>
                                    <p:cond delay="1500"/>
                                  </p:stCondLst>
                                  <p:childTnLst>
                                    <p:set>
                                      <p:cBhvr>
                                        <p:cTn id="72" dur="1" fill="hold">
                                          <p:stCondLst>
                                            <p:cond delay="0"/>
                                          </p:stCondLst>
                                        </p:cTn>
                                        <p:tgtEl>
                                          <p:spTgt spid="41"/>
                                        </p:tgtEl>
                                        <p:attrNameLst>
                                          <p:attrName>style.visibility</p:attrName>
                                        </p:attrNameLst>
                                      </p:cBhvr>
                                      <p:to>
                                        <p:strVal val="visible"/>
                                      </p:to>
                                    </p:set>
                                    <p:anim calcmode="lin" valueType="num">
                                      <p:cBhvr>
                                        <p:cTn id="73" dur="1000" fill="hold"/>
                                        <p:tgtEl>
                                          <p:spTgt spid="41"/>
                                        </p:tgtEl>
                                        <p:attrNameLst>
                                          <p:attrName>ppt_w</p:attrName>
                                        </p:attrNameLst>
                                      </p:cBhvr>
                                      <p:tavLst>
                                        <p:tav tm="0">
                                          <p:val>
                                            <p:fltVal val="0"/>
                                          </p:val>
                                        </p:tav>
                                        <p:tav tm="100000">
                                          <p:val>
                                            <p:strVal val="#ppt_w"/>
                                          </p:val>
                                        </p:tav>
                                      </p:tavLst>
                                    </p:anim>
                                    <p:anim calcmode="lin" valueType="num">
                                      <p:cBhvr>
                                        <p:cTn id="74" dur="1000" fill="hold"/>
                                        <p:tgtEl>
                                          <p:spTgt spid="41"/>
                                        </p:tgtEl>
                                        <p:attrNameLst>
                                          <p:attrName>ppt_h</p:attrName>
                                        </p:attrNameLst>
                                      </p:cBhvr>
                                      <p:tavLst>
                                        <p:tav tm="0">
                                          <p:val>
                                            <p:fltVal val="0"/>
                                          </p:val>
                                        </p:tav>
                                        <p:tav tm="100000">
                                          <p:val>
                                            <p:strVal val="#ppt_h"/>
                                          </p:val>
                                        </p:tav>
                                      </p:tavLst>
                                    </p:anim>
                                    <p:anim calcmode="lin" valueType="num">
                                      <p:cBhvr>
                                        <p:cTn id="75" dur="1000" fill="hold"/>
                                        <p:tgtEl>
                                          <p:spTgt spid="41"/>
                                        </p:tgtEl>
                                        <p:attrNameLst>
                                          <p:attrName>style.rotation</p:attrName>
                                        </p:attrNameLst>
                                      </p:cBhvr>
                                      <p:tavLst>
                                        <p:tav tm="0">
                                          <p:val>
                                            <p:fltVal val="90"/>
                                          </p:val>
                                        </p:tav>
                                        <p:tav tm="100000">
                                          <p:val>
                                            <p:fltVal val="0"/>
                                          </p:val>
                                        </p:tav>
                                      </p:tavLst>
                                    </p:anim>
                                    <p:animEffect transition="in" filter="fade">
                                      <p:cBhvr>
                                        <p:cTn id="76" dur="1000"/>
                                        <p:tgtEl>
                                          <p:spTgt spid="41"/>
                                        </p:tgtEl>
                                      </p:cBhvr>
                                    </p:animEffect>
                                  </p:childTnLst>
                                </p:cTn>
                              </p:par>
                            </p:childTnLst>
                          </p:cTn>
                        </p:par>
                        <p:par>
                          <p:cTn id="77" fill="hold">
                            <p:stCondLst>
                              <p:cond delay="1000"/>
                            </p:stCondLst>
                            <p:childTnLst>
                              <p:par>
                                <p:cTn id="78" presetID="22" presetClass="entr" presetSubtype="1" fill="hold" grpId="0" nodeType="afterEffect">
                                  <p:stCondLst>
                                    <p:cond delay="0"/>
                                  </p:stCondLst>
                                  <p:childTnLst>
                                    <p:set>
                                      <p:cBhvr>
                                        <p:cTn id="79" dur="1" fill="hold">
                                          <p:stCondLst>
                                            <p:cond delay="0"/>
                                          </p:stCondLst>
                                        </p:cTn>
                                        <p:tgtEl>
                                          <p:spTgt spid="66"/>
                                        </p:tgtEl>
                                        <p:attrNameLst>
                                          <p:attrName>style.visibility</p:attrName>
                                        </p:attrNameLst>
                                      </p:cBhvr>
                                      <p:to>
                                        <p:strVal val="visible"/>
                                      </p:to>
                                    </p:set>
                                    <p:animEffect transition="in" filter="wipe(up)">
                                      <p:cBhvr>
                                        <p:cTn id="80" dur="500"/>
                                        <p:tgtEl>
                                          <p:spTgt spid="66"/>
                                        </p:tgtEl>
                                      </p:cBhvr>
                                    </p:animEffect>
                                  </p:childTnLst>
                                </p:cTn>
                              </p:par>
                            </p:childTnLst>
                          </p:cTn>
                        </p:par>
                        <p:par>
                          <p:cTn id="81" fill="hold">
                            <p:stCondLst>
                              <p:cond delay="1500"/>
                            </p:stCondLst>
                            <p:childTnLst>
                              <p:par>
                                <p:cTn id="82" presetID="22" presetClass="entr" presetSubtype="1" fill="hold" grpId="0" nodeType="after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wipe(up)">
                                      <p:cBhvr>
                                        <p:cTn id="84" dur="500"/>
                                        <p:tgtEl>
                                          <p:spTgt spid="67"/>
                                        </p:tgtEl>
                                      </p:cBhvr>
                                    </p:animEffect>
                                  </p:childTnLst>
                                </p:cTn>
                              </p:par>
                            </p:childTnLst>
                          </p:cTn>
                        </p:par>
                        <p:par>
                          <p:cTn id="85" fill="hold">
                            <p:stCondLst>
                              <p:cond delay="2000"/>
                            </p:stCondLst>
                            <p:childTnLst>
                              <p:par>
                                <p:cTn id="86" presetID="22" presetClass="entr" presetSubtype="1" fill="hold" grpId="0" nodeType="afterEffect">
                                  <p:stCondLst>
                                    <p:cond delay="0"/>
                                  </p:stCondLst>
                                  <p:childTnLst>
                                    <p:set>
                                      <p:cBhvr>
                                        <p:cTn id="87" dur="1" fill="hold">
                                          <p:stCondLst>
                                            <p:cond delay="0"/>
                                          </p:stCondLst>
                                        </p:cTn>
                                        <p:tgtEl>
                                          <p:spTgt spid="68"/>
                                        </p:tgtEl>
                                        <p:attrNameLst>
                                          <p:attrName>style.visibility</p:attrName>
                                        </p:attrNameLst>
                                      </p:cBhvr>
                                      <p:to>
                                        <p:strVal val="visible"/>
                                      </p:to>
                                    </p:set>
                                    <p:animEffect transition="in" filter="wipe(up)">
                                      <p:cBhvr>
                                        <p:cTn id="88" dur="500"/>
                                        <p:tgtEl>
                                          <p:spTgt spid="68"/>
                                        </p:tgtEl>
                                      </p:cBhvr>
                                    </p:animEffect>
                                  </p:childTnLst>
                                </p:cTn>
                              </p:par>
                            </p:childTnLst>
                          </p:cTn>
                        </p:par>
                        <p:par>
                          <p:cTn id="89" fill="hold">
                            <p:stCondLst>
                              <p:cond delay="2500"/>
                            </p:stCondLst>
                            <p:childTnLst>
                              <p:par>
                                <p:cTn id="90" presetID="22" presetClass="entr" presetSubtype="1" fill="hold" grpId="0" nodeType="afterEffect">
                                  <p:stCondLst>
                                    <p:cond delay="0"/>
                                  </p:stCondLst>
                                  <p:childTnLst>
                                    <p:set>
                                      <p:cBhvr>
                                        <p:cTn id="91" dur="1" fill="hold">
                                          <p:stCondLst>
                                            <p:cond delay="0"/>
                                          </p:stCondLst>
                                        </p:cTn>
                                        <p:tgtEl>
                                          <p:spTgt spid="69"/>
                                        </p:tgtEl>
                                        <p:attrNameLst>
                                          <p:attrName>style.visibility</p:attrName>
                                        </p:attrNameLst>
                                      </p:cBhvr>
                                      <p:to>
                                        <p:strVal val="visible"/>
                                      </p:to>
                                    </p:set>
                                    <p:animEffect transition="in" filter="wipe(up)">
                                      <p:cBhvr>
                                        <p:cTn id="92" dur="500"/>
                                        <p:tgtEl>
                                          <p:spTgt spid="69"/>
                                        </p:tgtEl>
                                      </p:cBhvr>
                                    </p:animEffect>
                                  </p:childTnLst>
                                </p:cTn>
                              </p:par>
                            </p:childTnLst>
                          </p:cTn>
                        </p:par>
                        <p:par>
                          <p:cTn id="93" fill="hold">
                            <p:stCondLst>
                              <p:cond delay="3000"/>
                            </p:stCondLst>
                            <p:childTnLst>
                              <p:par>
                                <p:cTn id="94" presetID="1" presetClass="entr" presetSubtype="0" fill="hold" grpId="0" nodeType="afterEffect">
                                  <p:stCondLst>
                                    <p:cond delay="0"/>
                                  </p:stCondLst>
                                  <p:childTnLst>
                                    <p:set>
                                      <p:cBhvr>
                                        <p:cTn id="95" dur="1" fill="hold">
                                          <p:stCondLst>
                                            <p:cond delay="0"/>
                                          </p:stCondLst>
                                        </p:cTn>
                                        <p:tgtEl>
                                          <p:spTgt spid="70"/>
                                        </p:tgtEl>
                                        <p:attrNameLst>
                                          <p:attrName>style.visibility</p:attrName>
                                        </p:attrNameLst>
                                      </p:cBhvr>
                                      <p:to>
                                        <p:strVal val="visible"/>
                                      </p:to>
                                    </p:set>
                                  </p:childTnLst>
                                </p:cTn>
                              </p:par>
                              <p:par>
                                <p:cTn id="96" presetID="35" presetClass="path" presetSubtype="0" accel="50000" decel="50000" fill="hold" grpId="1" nodeType="withEffect">
                                  <p:stCondLst>
                                    <p:cond delay="0"/>
                                  </p:stCondLst>
                                  <p:childTnLst>
                                    <p:animMotion origin="layout" path="M -3.56836E-6 -3.7037E-7 L 0.36686 0.15278 " pathEditMode="relative" rAng="0" ptsTypes="AA">
                                      <p:cBhvr>
                                        <p:cTn id="97" dur="500" spd="-99900" fill="hold"/>
                                        <p:tgtEl>
                                          <p:spTgt spid="70"/>
                                        </p:tgtEl>
                                        <p:attrNameLst>
                                          <p:attrName>ppt_x</p:attrName>
                                          <p:attrName>ppt_y</p:attrName>
                                        </p:attrNameLst>
                                      </p:cBhvr>
                                      <p:rCtr x="18343" y="7639"/>
                                    </p:animMotion>
                                  </p:childTnLst>
                                </p:cTn>
                              </p:par>
                              <p:par>
                                <p:cTn id="98" presetID="1" presetClass="entr" presetSubtype="0" fill="hold" grpId="0" nodeType="withEffect">
                                  <p:stCondLst>
                                    <p:cond delay="0"/>
                                  </p:stCondLst>
                                  <p:childTnLst>
                                    <p:set>
                                      <p:cBhvr>
                                        <p:cTn id="99" dur="1" fill="hold">
                                          <p:stCondLst>
                                            <p:cond delay="0"/>
                                          </p:stCondLst>
                                        </p:cTn>
                                        <p:tgtEl>
                                          <p:spTgt spid="71"/>
                                        </p:tgtEl>
                                        <p:attrNameLst>
                                          <p:attrName>style.visibility</p:attrName>
                                        </p:attrNameLst>
                                      </p:cBhvr>
                                      <p:to>
                                        <p:strVal val="visible"/>
                                      </p:to>
                                    </p:set>
                                  </p:childTnLst>
                                </p:cTn>
                              </p:par>
                              <p:par>
                                <p:cTn id="100" presetID="35" presetClass="path" presetSubtype="0" accel="50000" decel="50000" fill="hold" grpId="1" nodeType="withEffect">
                                  <p:stCondLst>
                                    <p:cond delay="0"/>
                                  </p:stCondLst>
                                  <p:childTnLst>
                                    <p:animMotion origin="layout" path="M 7.85742E-7 -3.33333E-6 L -0.39495 -0.11018 " pathEditMode="relative" rAng="0" ptsTypes="AA">
                                      <p:cBhvr>
                                        <p:cTn id="101" dur="500" spd="-99900" fill="hold"/>
                                        <p:tgtEl>
                                          <p:spTgt spid="71"/>
                                        </p:tgtEl>
                                        <p:attrNameLst>
                                          <p:attrName>ppt_x</p:attrName>
                                          <p:attrName>ppt_y</p:attrName>
                                        </p:attrNameLst>
                                      </p:cBhvr>
                                      <p:rCtr x="-19748" y="-5509"/>
                                    </p:animMotion>
                                  </p:childTnLst>
                                </p:cTn>
                              </p:par>
                            </p:childTnLst>
                          </p:cTn>
                        </p:par>
                        <p:par>
                          <p:cTn id="102" fill="hold">
                            <p:stCondLst>
                              <p:cond delay="3000"/>
                            </p:stCondLst>
                            <p:childTnLst>
                              <p:par>
                                <p:cTn id="103" presetID="18" presetClass="entr" presetSubtype="3" fill="hold" grpId="0" nodeType="afterEffect">
                                  <p:stCondLst>
                                    <p:cond delay="0"/>
                                  </p:stCondLst>
                                  <p:childTnLst>
                                    <p:set>
                                      <p:cBhvr>
                                        <p:cTn id="104" dur="1" fill="hold">
                                          <p:stCondLst>
                                            <p:cond delay="0"/>
                                          </p:stCondLst>
                                        </p:cTn>
                                        <p:tgtEl>
                                          <p:spTgt spid="72"/>
                                        </p:tgtEl>
                                        <p:attrNameLst>
                                          <p:attrName>style.visibility</p:attrName>
                                        </p:attrNameLst>
                                      </p:cBhvr>
                                      <p:to>
                                        <p:strVal val="visible"/>
                                      </p:to>
                                    </p:set>
                                    <p:animEffect transition="in" filter="strips(upRight)">
                                      <p:cBhvr>
                                        <p:cTn id="105" dur="500"/>
                                        <p:tgtEl>
                                          <p:spTgt spid="72"/>
                                        </p:tgtEl>
                                      </p:cBhvr>
                                    </p:animEffect>
                                  </p:childTnLst>
                                </p:cTn>
                              </p:par>
                            </p:childTnLst>
                          </p:cTn>
                        </p:par>
                        <p:par>
                          <p:cTn id="106" fill="hold">
                            <p:stCondLst>
                              <p:cond delay="3500"/>
                            </p:stCondLst>
                            <p:childTnLst>
                              <p:par>
                                <p:cTn id="107" presetID="10" presetClass="entr" presetSubtype="0" fill="hold" grpId="0" nodeType="afterEffect">
                                  <p:stCondLst>
                                    <p:cond delay="0"/>
                                  </p:stCondLst>
                                  <p:childTnLst>
                                    <p:set>
                                      <p:cBhvr>
                                        <p:cTn id="108" dur="1" fill="hold">
                                          <p:stCondLst>
                                            <p:cond delay="0"/>
                                          </p:stCondLst>
                                        </p:cTn>
                                        <p:tgtEl>
                                          <p:spTgt spid="73"/>
                                        </p:tgtEl>
                                        <p:attrNameLst>
                                          <p:attrName>style.visibility</p:attrName>
                                        </p:attrNameLst>
                                      </p:cBhvr>
                                      <p:to>
                                        <p:strVal val="visible"/>
                                      </p:to>
                                    </p:set>
                                    <p:animEffect transition="in" filter="fade">
                                      <p:cBhvr>
                                        <p:cTn id="109" dur="125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30" grpId="0" animBg="1"/>
      <p:bldP spid="31" grpId="0" animBg="1"/>
      <p:bldP spid="32" grpId="0" animBg="1"/>
      <p:bldP spid="33" grpId="0" animBg="1"/>
      <p:bldP spid="38" grpId="0" animBg="1"/>
      <p:bldP spid="41" grpId="0" animBg="1"/>
      <p:bldP spid="66" grpId="0"/>
      <p:bldP spid="67" grpId="0"/>
      <p:bldP spid="68" grpId="0"/>
      <p:bldP spid="69" grpId="0"/>
      <p:bldP spid="70" grpId="0" animBg="1"/>
      <p:bldP spid="70" grpId="1" animBg="1"/>
      <p:bldP spid="71" grpId="0" animBg="1"/>
      <p:bldP spid="71" grpId="1" animBg="1"/>
      <p:bldP spid="72" grpId="0"/>
      <p:bldP spid="7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 name="图表 81"/>
          <p:cNvGraphicFramePr/>
          <p:nvPr>
            <p:extLst>
              <p:ext uri="{D42A27DB-BD31-4B8C-83A1-F6EECF244321}">
                <p14:modId xmlns:p14="http://schemas.microsoft.com/office/powerpoint/2010/main" xmlns="" val="2021141730"/>
              </p:ext>
            </p:extLst>
          </p:nvPr>
        </p:nvGraphicFramePr>
        <p:xfrm>
          <a:off x="5305499" y="908720"/>
          <a:ext cx="5760640" cy="3752898"/>
        </p:xfrm>
        <a:graphic>
          <a:graphicData uri="http://schemas.openxmlformats.org/drawingml/2006/chart">
            <c:chart xmlns:c="http://schemas.openxmlformats.org/drawingml/2006/chart" xmlns:r="http://schemas.openxmlformats.org/officeDocument/2006/relationships" r:id="rId3"/>
          </a:graphicData>
        </a:graphic>
      </p:graphicFrame>
      <p:sp>
        <p:nvSpPr>
          <p:cNvPr id="83" name="标题 11"/>
          <p:cNvSpPr txBox="1"/>
          <p:nvPr/>
        </p:nvSpPr>
        <p:spPr>
          <a:xfrm>
            <a:off x="1993131" y="1267943"/>
            <a:ext cx="72008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000" dirty="0" smtClean="0">
                <a:solidFill>
                  <a:srgbClr val="3CCCC7"/>
                </a:solidFill>
                <a:latin typeface="方正兰亭黑简体" panose="02000000000000000000" pitchFamily="2" charset="-122"/>
                <a:ea typeface="方正兰亭黑简体" panose="02000000000000000000" pitchFamily="2" charset="-122"/>
              </a:rPr>
              <a:t>65%</a:t>
            </a:r>
            <a:endParaRPr lang="zh-CN" altLang="en-US" sz="2000" dirty="0">
              <a:solidFill>
                <a:srgbClr val="3CCCC7"/>
              </a:solidFill>
              <a:latin typeface="方正兰亭黑简体" panose="02000000000000000000" pitchFamily="2" charset="-122"/>
              <a:ea typeface="方正兰亭黑简体" panose="02000000000000000000" pitchFamily="2" charset="-122"/>
            </a:endParaRPr>
          </a:p>
        </p:txBody>
      </p:sp>
      <p:sp>
        <p:nvSpPr>
          <p:cNvPr id="84" name="标题 11"/>
          <p:cNvSpPr txBox="1"/>
          <p:nvPr/>
        </p:nvSpPr>
        <p:spPr>
          <a:xfrm>
            <a:off x="2546693" y="1339951"/>
            <a:ext cx="2686798" cy="7966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主要</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将需要的资</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金投入到平台</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的优化升级迭代</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5" name="标题 11"/>
          <p:cNvSpPr txBox="1"/>
          <p:nvPr/>
        </p:nvSpPr>
        <p:spPr>
          <a:xfrm>
            <a:off x="2546692" y="984475"/>
            <a:ext cx="2499663" cy="32635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b="1" dirty="0" smtClean="0">
                <a:solidFill>
                  <a:srgbClr val="3CCCC7"/>
                </a:solidFill>
                <a:latin typeface="微软雅黑" panose="020B0503020204020204" pitchFamily="34" charset="-122"/>
                <a:ea typeface="微软雅黑" panose="020B0503020204020204" pitchFamily="34" charset="-122"/>
              </a:rPr>
              <a:t>云</a:t>
            </a:r>
            <a:r>
              <a:rPr lang="zh-CN" altLang="en-US" sz="1800" b="1" smtClean="0">
                <a:solidFill>
                  <a:srgbClr val="3CCCC7"/>
                </a:solidFill>
                <a:latin typeface="微软雅黑" panose="020B0503020204020204" pitchFamily="34" charset="-122"/>
                <a:ea typeface="微软雅黑" panose="020B0503020204020204" pitchFamily="34" charset="-122"/>
              </a:rPr>
              <a:t>易创平台研发投入</a:t>
            </a:r>
            <a:endParaRPr lang="zh-CN" altLang="en-US" sz="1800" b="1" dirty="0">
              <a:solidFill>
                <a:srgbClr val="3CCCC7"/>
              </a:solidFill>
              <a:latin typeface="微软雅黑" panose="020B0503020204020204" pitchFamily="34" charset="-122"/>
              <a:ea typeface="微软雅黑" panose="020B0503020204020204" pitchFamily="34" charset="-122"/>
            </a:endParaRPr>
          </a:p>
        </p:txBody>
      </p:sp>
      <p:sp>
        <p:nvSpPr>
          <p:cNvPr id="86" name="标题 11"/>
          <p:cNvSpPr txBox="1"/>
          <p:nvPr/>
        </p:nvSpPr>
        <p:spPr>
          <a:xfrm>
            <a:off x="1993131" y="2568211"/>
            <a:ext cx="72008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000" dirty="0">
                <a:solidFill>
                  <a:srgbClr val="3CCCC7"/>
                </a:solidFill>
                <a:latin typeface="方正兰亭黑简体" panose="02000000000000000000" pitchFamily="2" charset="-122"/>
                <a:ea typeface="方正兰亭黑简体" panose="02000000000000000000" pitchFamily="2" charset="-122"/>
              </a:rPr>
              <a:t>25%</a:t>
            </a:r>
            <a:endParaRPr lang="zh-CN" altLang="en-US" sz="2000" dirty="0">
              <a:solidFill>
                <a:srgbClr val="3CCCC7"/>
              </a:solidFill>
              <a:latin typeface="方正兰亭黑简体" panose="02000000000000000000" pitchFamily="2" charset="-122"/>
              <a:ea typeface="方正兰亭黑简体" panose="02000000000000000000" pitchFamily="2" charset="-122"/>
            </a:endParaRPr>
          </a:p>
        </p:txBody>
      </p:sp>
      <p:sp>
        <p:nvSpPr>
          <p:cNvPr id="87" name="标题 11"/>
          <p:cNvSpPr txBox="1"/>
          <p:nvPr/>
        </p:nvSpPr>
        <p:spPr>
          <a:xfrm>
            <a:off x="2546693" y="2640219"/>
            <a:ext cx="2686798" cy="7966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人力投入的增加，这是需要的资本投入</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8" name="标题 11"/>
          <p:cNvSpPr txBox="1"/>
          <p:nvPr/>
        </p:nvSpPr>
        <p:spPr>
          <a:xfrm>
            <a:off x="2546693" y="2284743"/>
            <a:ext cx="3190854" cy="25481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b="1" dirty="0" smtClean="0">
                <a:solidFill>
                  <a:srgbClr val="3CCCC7"/>
                </a:solidFill>
                <a:latin typeface="微软雅黑" panose="020B0503020204020204" pitchFamily="34" charset="-122"/>
                <a:ea typeface="微软雅黑" panose="020B0503020204020204" pitchFamily="34" charset="-122"/>
              </a:rPr>
              <a:t>办公设备和房屋租赁</a:t>
            </a:r>
            <a:endParaRPr lang="zh-CN" altLang="en-US" sz="1800" b="1" dirty="0">
              <a:solidFill>
                <a:srgbClr val="3CCCC7"/>
              </a:solidFill>
              <a:latin typeface="微软雅黑" panose="020B0503020204020204" pitchFamily="34" charset="-122"/>
              <a:ea typeface="微软雅黑" panose="020B0503020204020204" pitchFamily="34" charset="-122"/>
            </a:endParaRPr>
          </a:p>
        </p:txBody>
      </p:sp>
      <p:sp>
        <p:nvSpPr>
          <p:cNvPr id="89" name="标题 11"/>
          <p:cNvSpPr txBox="1"/>
          <p:nvPr/>
        </p:nvSpPr>
        <p:spPr>
          <a:xfrm>
            <a:off x="1993131" y="3784476"/>
            <a:ext cx="72008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000" dirty="0" smtClean="0">
                <a:solidFill>
                  <a:srgbClr val="3CCCC7"/>
                </a:solidFill>
                <a:latin typeface="方正兰亭黑简体" panose="02000000000000000000" pitchFamily="2" charset="-122"/>
                <a:ea typeface="方正兰亭黑简体" panose="02000000000000000000" pitchFamily="2" charset="-122"/>
              </a:rPr>
              <a:t>10%</a:t>
            </a:r>
            <a:endParaRPr lang="zh-CN" altLang="en-US" sz="2000" dirty="0">
              <a:solidFill>
                <a:srgbClr val="3CCCC7"/>
              </a:solidFill>
              <a:latin typeface="方正兰亭黑简体" panose="02000000000000000000" pitchFamily="2" charset="-122"/>
              <a:ea typeface="方正兰亭黑简体" panose="02000000000000000000" pitchFamily="2" charset="-122"/>
            </a:endParaRPr>
          </a:p>
        </p:txBody>
      </p:sp>
      <p:sp>
        <p:nvSpPr>
          <p:cNvPr id="90" name="标题 11"/>
          <p:cNvSpPr txBox="1"/>
          <p:nvPr/>
        </p:nvSpPr>
        <p:spPr>
          <a:xfrm>
            <a:off x="2546693" y="3856484"/>
            <a:ext cx="2686798" cy="7966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预留</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10%</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的现金流作为日常开支</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91" name="标题 11"/>
          <p:cNvSpPr txBox="1"/>
          <p:nvPr/>
        </p:nvSpPr>
        <p:spPr>
          <a:xfrm>
            <a:off x="2546693" y="3501008"/>
            <a:ext cx="1728192" cy="283468"/>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b="1" dirty="0" smtClean="0">
                <a:solidFill>
                  <a:srgbClr val="3CCCC7"/>
                </a:solidFill>
                <a:latin typeface="微软雅黑" panose="020B0503020204020204" pitchFamily="34" charset="-122"/>
                <a:ea typeface="微软雅黑" panose="020B0503020204020204" pitchFamily="34" charset="-122"/>
              </a:rPr>
              <a:t>日常开支</a:t>
            </a:r>
            <a:endParaRPr lang="zh-CN" altLang="en-US" sz="1800" b="1" dirty="0">
              <a:solidFill>
                <a:srgbClr val="3CCCC7"/>
              </a:solidFill>
              <a:latin typeface="微软雅黑" panose="020B0503020204020204" pitchFamily="34" charset="-122"/>
              <a:ea typeface="微软雅黑" panose="020B0503020204020204" pitchFamily="34" charset="-122"/>
            </a:endParaRPr>
          </a:p>
        </p:txBody>
      </p:sp>
      <p:sp>
        <p:nvSpPr>
          <p:cNvPr id="92" name="TextBox 91"/>
          <p:cNvSpPr txBox="1"/>
          <p:nvPr/>
        </p:nvSpPr>
        <p:spPr>
          <a:xfrm>
            <a:off x="1957127" y="5230941"/>
            <a:ext cx="8172908" cy="430887"/>
          </a:xfrm>
          <a:prstGeom prst="rect">
            <a:avLst/>
          </a:prstGeom>
          <a:noFill/>
        </p:spPr>
        <p:txBody>
          <a:bodyPr wrap="square" lIns="0" tIns="0" rIns="0" bIns="0" rtlCol="0">
            <a:spAutoFit/>
          </a:bodyPr>
          <a:lstStyle/>
          <a:p>
            <a:pPr algn="just"/>
            <a:r>
              <a:rPr lang="zh-CN" altLang="en-US" sz="1400" dirty="0" smtClean="0">
                <a:solidFill>
                  <a:schemeClr val="tx1">
                    <a:lumMod val="50000"/>
                    <a:lumOff val="50000"/>
                  </a:schemeClr>
                </a:solidFill>
                <a:latin typeface="Impact MT Std" pitchFamily="34" charset="0"/>
                <a:ea typeface="微软雅黑" panose="020B0503020204020204" pitchFamily="34" charset="-122"/>
              </a:rPr>
              <a:t>由于长期目标的影响，目前云易创停滞在够用就行的状态中，虽然能够生存，并且应该也能</a:t>
            </a:r>
            <a:r>
              <a:rPr lang="zh-CN" altLang="en-US" sz="1400" dirty="0" smtClean="0">
                <a:solidFill>
                  <a:schemeClr val="tx1">
                    <a:lumMod val="50000"/>
                    <a:lumOff val="50000"/>
                  </a:schemeClr>
                </a:solidFill>
                <a:latin typeface="Impact MT Std" pitchFamily="34" charset="0"/>
                <a:ea typeface="微软雅黑" panose="020B0503020204020204" pitchFamily="34" charset="-122"/>
              </a:rPr>
              <a:t>往长</a:t>
            </a:r>
            <a:r>
              <a:rPr lang="zh-CN" altLang="en-US" sz="1400" dirty="0" smtClean="0">
                <a:solidFill>
                  <a:schemeClr val="tx1">
                    <a:lumMod val="50000"/>
                    <a:lumOff val="50000"/>
                  </a:schemeClr>
                </a:solidFill>
                <a:latin typeface="Impact MT Std" pitchFamily="34" charset="0"/>
                <a:ea typeface="微软雅黑" panose="020B0503020204020204" pitchFamily="34" charset="-122"/>
              </a:rPr>
              <a:t>期目标发展，但是确实很久没有新的功能增加，对于长期发展会出</a:t>
            </a:r>
            <a:r>
              <a:rPr lang="zh-CN" altLang="en-US" sz="1400" dirty="0" smtClean="0">
                <a:solidFill>
                  <a:schemeClr val="tx1">
                    <a:lumMod val="50000"/>
                    <a:lumOff val="50000"/>
                  </a:schemeClr>
                </a:solidFill>
                <a:latin typeface="Impact MT Std" pitchFamily="34" charset="0"/>
                <a:ea typeface="微软雅黑" panose="020B0503020204020204" pitchFamily="34" charset="-122"/>
              </a:rPr>
              <a:t>现</a:t>
            </a:r>
            <a:r>
              <a:rPr lang="zh-CN" altLang="en-US" sz="1400" dirty="0" smtClean="0">
                <a:solidFill>
                  <a:schemeClr val="tx1">
                    <a:lumMod val="50000"/>
                    <a:lumOff val="50000"/>
                  </a:schemeClr>
                </a:solidFill>
                <a:latin typeface="Impact MT Std" pitchFamily="34" charset="0"/>
                <a:ea typeface="微软雅黑" panose="020B0503020204020204" pitchFamily="34" charset="-122"/>
              </a:rPr>
              <a:t>一些</a:t>
            </a:r>
            <a:r>
              <a:rPr lang="zh-CN" altLang="en-US" sz="1400" dirty="0" smtClean="0">
                <a:solidFill>
                  <a:schemeClr val="tx1">
                    <a:lumMod val="50000"/>
                    <a:lumOff val="50000"/>
                  </a:schemeClr>
                </a:solidFill>
                <a:latin typeface="Impact MT Std" pitchFamily="34" charset="0"/>
                <a:ea typeface="微软雅黑" panose="020B0503020204020204" pitchFamily="34" charset="-122"/>
              </a:rPr>
              <a:t>担</a:t>
            </a:r>
            <a:r>
              <a:rPr lang="zh-CN" altLang="en-US" sz="1400" dirty="0" smtClean="0">
                <a:solidFill>
                  <a:schemeClr val="tx1">
                    <a:lumMod val="50000"/>
                    <a:lumOff val="50000"/>
                  </a:schemeClr>
                </a:solidFill>
                <a:latin typeface="Impact MT Std" pitchFamily="34" charset="0"/>
                <a:ea typeface="微软雅黑" panose="020B0503020204020204" pitchFamily="34" charset="-122"/>
              </a:rPr>
              <a:t>忧</a:t>
            </a:r>
            <a:endParaRPr lang="zh-CN" altLang="en-US" sz="1400" dirty="0">
              <a:solidFill>
                <a:schemeClr val="tx1">
                  <a:lumMod val="50000"/>
                  <a:lumOff val="50000"/>
                </a:schemeClr>
              </a:solidFill>
              <a:latin typeface="Impact MT Std" pitchFamily="34" charset="0"/>
              <a:ea typeface="微软雅黑" panose="020B0503020204020204" pitchFamily="34" charset="-122"/>
            </a:endParaRPr>
          </a:p>
        </p:txBody>
      </p:sp>
      <p:sp>
        <p:nvSpPr>
          <p:cNvPr id="93" name="TextBox 92"/>
          <p:cNvSpPr txBox="1"/>
          <p:nvPr/>
        </p:nvSpPr>
        <p:spPr>
          <a:xfrm>
            <a:off x="4142120" y="4822571"/>
            <a:ext cx="5411851" cy="276999"/>
          </a:xfrm>
          <a:prstGeom prst="rect">
            <a:avLst/>
          </a:prstGeom>
          <a:noFill/>
        </p:spPr>
        <p:txBody>
          <a:bodyPr wrap="square" lIns="0" tIns="0" rIns="0" bIns="0" rtlCol="0">
            <a:spAutoFit/>
          </a:bodyPr>
          <a:lstStyle/>
          <a:p>
            <a:pPr algn="ctr"/>
            <a:r>
              <a:rPr lang="zh-CN" altLang="en-US" b="1" dirty="0" smtClean="0">
                <a:solidFill>
                  <a:srgbClr val="3CCCC7"/>
                </a:solidFill>
                <a:latin typeface="Impact MT Std" pitchFamily="34" charset="0"/>
                <a:ea typeface="微软雅黑" panose="020B0503020204020204" pitchFamily="34" charset="-122"/>
              </a:rPr>
              <a:t>云易创平台停滞于功能够用就行的状态中</a:t>
            </a:r>
            <a:endParaRPr lang="zh-CN" altLang="en-US" b="1" dirty="0">
              <a:solidFill>
                <a:srgbClr val="3CCCC7"/>
              </a:solidFill>
              <a:latin typeface="Impact MT Std" pitchFamily="34" charset="0"/>
              <a:ea typeface="微软雅黑" panose="020B0503020204020204" pitchFamily="34" charset="-122"/>
            </a:endParaRPr>
          </a:p>
        </p:txBody>
      </p:sp>
      <p:sp>
        <p:nvSpPr>
          <p:cNvPr id="30"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资金缺口</a:t>
            </a:r>
          </a:p>
        </p:txBody>
      </p:sp>
      <p:sp>
        <p:nvSpPr>
          <p:cNvPr id="31" name="六边形 30"/>
          <p:cNvSpPr/>
          <p:nvPr/>
        </p:nvSpPr>
        <p:spPr>
          <a:xfrm>
            <a:off x="241896" y="125398"/>
            <a:ext cx="481345" cy="414953"/>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9412843" y="188639"/>
            <a:ext cx="933216"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8" name="矩形 37"/>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1" name="六边形 40"/>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smtClean="0">
                <a:solidFill>
                  <a:schemeClr val="bg1"/>
                </a:solidFill>
                <a:latin typeface="微软雅黑" panose="020B0503020204020204" pitchFamily="34" charset="-122"/>
                <a:ea typeface="微软雅黑" panose="020B0503020204020204" pitchFamily="34" charset="-122"/>
              </a:rPr>
              <a:t>第四章</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48"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财务与融资</a:t>
            </a:r>
          </a:p>
        </p:txBody>
      </p:sp>
      <p:sp>
        <p:nvSpPr>
          <p:cNvPr id="49" name="KSO_Shape"/>
          <p:cNvSpPr/>
          <p:nvPr/>
        </p:nvSpPr>
        <p:spPr bwMode="auto">
          <a:xfrm>
            <a:off x="347668" y="212079"/>
            <a:ext cx="251656" cy="241590"/>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50" name="矩形 49"/>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Rectangle 4"/>
          <p:cNvSpPr txBox="1">
            <a:spLocks noChangeArrowheads="1"/>
          </p:cNvSpPr>
          <p:nvPr/>
        </p:nvSpPr>
        <p:spPr bwMode="auto">
          <a:xfrm>
            <a:off x="10058027" y="6493142"/>
            <a:ext cx="1080120" cy="3922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smtClean="0">
                <a:latin typeface="方正兰亭超细黑简体" panose="02000000000000000000" pitchFamily="2" charset="-122"/>
                <a:ea typeface="方正兰亭超细黑简体" panose="02000000000000000000" pitchFamily="2" charset="-122"/>
              </a:rPr>
              <a:t>2</a:t>
            </a:r>
            <a:r>
              <a:rPr lang="zh-CN" altLang="en-US" dirty="0" smtClean="0">
                <a:latin typeface="方正兰亭超细黑简体" panose="02000000000000000000" pitchFamily="2" charset="-122"/>
                <a:ea typeface="方正兰亭超细黑简体" panose="02000000000000000000" pitchFamily="2" charset="-122"/>
              </a:rPr>
              <a:t>６</a:t>
            </a:r>
            <a:endParaRPr lang="zh-CN" dirty="0">
              <a:latin typeface="方正兰亭超细黑简体" panose="02000000000000000000" pitchFamily="2" charset="-122"/>
              <a:ea typeface="方正兰亭超细黑简体" panose="02000000000000000000" pitchFamily="2" charset="-122"/>
            </a:endParaRPr>
          </a:p>
        </p:txBody>
      </p:sp>
      <p:sp>
        <p:nvSpPr>
          <p:cNvPr id="55" name="TextBox 54"/>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500" fill="hold"/>
                                        <p:tgtEl>
                                          <p:spTgt spid="82"/>
                                        </p:tgtEl>
                                        <p:attrNameLst>
                                          <p:attrName>ppt_w</p:attrName>
                                        </p:attrNameLst>
                                      </p:cBhvr>
                                      <p:tavLst>
                                        <p:tav tm="0">
                                          <p:val>
                                            <p:fltVal val="0"/>
                                          </p:val>
                                        </p:tav>
                                        <p:tav tm="100000">
                                          <p:val>
                                            <p:strVal val="#ppt_w"/>
                                          </p:val>
                                        </p:tav>
                                      </p:tavLst>
                                    </p:anim>
                                    <p:anim calcmode="lin" valueType="num">
                                      <p:cBhvr>
                                        <p:cTn id="8" dur="500" fill="hold"/>
                                        <p:tgtEl>
                                          <p:spTgt spid="82"/>
                                        </p:tgtEl>
                                        <p:attrNameLst>
                                          <p:attrName>ppt_h</p:attrName>
                                        </p:attrNameLst>
                                      </p:cBhvr>
                                      <p:tavLst>
                                        <p:tav tm="0">
                                          <p:val>
                                            <p:fltVal val="0"/>
                                          </p:val>
                                        </p:tav>
                                        <p:tav tm="100000">
                                          <p:val>
                                            <p:strVal val="#ppt_h"/>
                                          </p:val>
                                        </p:tav>
                                      </p:tavLst>
                                    </p:anim>
                                    <p:animEffect transition="in" filter="fade">
                                      <p:cBhvr>
                                        <p:cTn id="9" dur="500"/>
                                        <p:tgtEl>
                                          <p:spTgt spid="82"/>
                                        </p:tgtEl>
                                      </p:cBhvr>
                                    </p:animEffect>
                                  </p:childTnLst>
                                </p:cTn>
                              </p:par>
                              <p:par>
                                <p:cTn id="10" presetID="53" presetClass="entr" presetSubtype="16" fill="hold" grpId="0" nodeType="withEffect">
                                  <p:stCondLst>
                                    <p:cond delay="1250"/>
                                  </p:stCondLst>
                                  <p:childTnLst>
                                    <p:set>
                                      <p:cBhvr>
                                        <p:cTn id="11" dur="1" fill="hold">
                                          <p:stCondLst>
                                            <p:cond delay="0"/>
                                          </p:stCondLst>
                                        </p:cTn>
                                        <p:tgtEl>
                                          <p:spTgt spid="83"/>
                                        </p:tgtEl>
                                        <p:attrNameLst>
                                          <p:attrName>style.visibility</p:attrName>
                                        </p:attrNameLst>
                                      </p:cBhvr>
                                      <p:to>
                                        <p:strVal val="visible"/>
                                      </p:to>
                                    </p:set>
                                    <p:anim calcmode="lin" valueType="num">
                                      <p:cBhvr>
                                        <p:cTn id="12" dur="500" fill="hold"/>
                                        <p:tgtEl>
                                          <p:spTgt spid="83"/>
                                        </p:tgtEl>
                                        <p:attrNameLst>
                                          <p:attrName>ppt_w</p:attrName>
                                        </p:attrNameLst>
                                      </p:cBhvr>
                                      <p:tavLst>
                                        <p:tav tm="0">
                                          <p:val>
                                            <p:fltVal val="0"/>
                                          </p:val>
                                        </p:tav>
                                        <p:tav tm="100000">
                                          <p:val>
                                            <p:strVal val="#ppt_w"/>
                                          </p:val>
                                        </p:tav>
                                      </p:tavLst>
                                    </p:anim>
                                    <p:anim calcmode="lin" valueType="num">
                                      <p:cBhvr>
                                        <p:cTn id="13" dur="500" fill="hold"/>
                                        <p:tgtEl>
                                          <p:spTgt spid="83"/>
                                        </p:tgtEl>
                                        <p:attrNameLst>
                                          <p:attrName>ppt_h</p:attrName>
                                        </p:attrNameLst>
                                      </p:cBhvr>
                                      <p:tavLst>
                                        <p:tav tm="0">
                                          <p:val>
                                            <p:fltVal val="0"/>
                                          </p:val>
                                        </p:tav>
                                        <p:tav tm="100000">
                                          <p:val>
                                            <p:strVal val="#ppt_h"/>
                                          </p:val>
                                        </p:tav>
                                      </p:tavLst>
                                    </p:anim>
                                    <p:animEffect transition="in" filter="fade">
                                      <p:cBhvr>
                                        <p:cTn id="14" dur="500"/>
                                        <p:tgtEl>
                                          <p:spTgt spid="83"/>
                                        </p:tgtEl>
                                      </p:cBhvr>
                                    </p:animEffect>
                                  </p:childTnLst>
                                </p:cTn>
                              </p:par>
                              <p:par>
                                <p:cTn id="15" presetID="53" presetClass="entr" presetSubtype="16" fill="hold" grpId="0" nodeType="withEffect">
                                  <p:stCondLst>
                                    <p:cond delay="1250"/>
                                  </p:stCondLst>
                                  <p:childTnLst>
                                    <p:set>
                                      <p:cBhvr>
                                        <p:cTn id="16" dur="1" fill="hold">
                                          <p:stCondLst>
                                            <p:cond delay="0"/>
                                          </p:stCondLst>
                                        </p:cTn>
                                        <p:tgtEl>
                                          <p:spTgt spid="84"/>
                                        </p:tgtEl>
                                        <p:attrNameLst>
                                          <p:attrName>style.visibility</p:attrName>
                                        </p:attrNameLst>
                                      </p:cBhvr>
                                      <p:to>
                                        <p:strVal val="visible"/>
                                      </p:to>
                                    </p:set>
                                    <p:anim calcmode="lin" valueType="num">
                                      <p:cBhvr>
                                        <p:cTn id="17" dur="500" fill="hold"/>
                                        <p:tgtEl>
                                          <p:spTgt spid="84"/>
                                        </p:tgtEl>
                                        <p:attrNameLst>
                                          <p:attrName>ppt_w</p:attrName>
                                        </p:attrNameLst>
                                      </p:cBhvr>
                                      <p:tavLst>
                                        <p:tav tm="0">
                                          <p:val>
                                            <p:fltVal val="0"/>
                                          </p:val>
                                        </p:tav>
                                        <p:tav tm="100000">
                                          <p:val>
                                            <p:strVal val="#ppt_w"/>
                                          </p:val>
                                        </p:tav>
                                      </p:tavLst>
                                    </p:anim>
                                    <p:anim calcmode="lin" valueType="num">
                                      <p:cBhvr>
                                        <p:cTn id="18" dur="500" fill="hold"/>
                                        <p:tgtEl>
                                          <p:spTgt spid="84"/>
                                        </p:tgtEl>
                                        <p:attrNameLst>
                                          <p:attrName>ppt_h</p:attrName>
                                        </p:attrNameLst>
                                      </p:cBhvr>
                                      <p:tavLst>
                                        <p:tav tm="0">
                                          <p:val>
                                            <p:fltVal val="0"/>
                                          </p:val>
                                        </p:tav>
                                        <p:tav tm="100000">
                                          <p:val>
                                            <p:strVal val="#ppt_h"/>
                                          </p:val>
                                        </p:tav>
                                      </p:tavLst>
                                    </p:anim>
                                    <p:animEffect transition="in" filter="fade">
                                      <p:cBhvr>
                                        <p:cTn id="19" dur="500"/>
                                        <p:tgtEl>
                                          <p:spTgt spid="84"/>
                                        </p:tgtEl>
                                      </p:cBhvr>
                                    </p:animEffect>
                                  </p:childTnLst>
                                </p:cTn>
                              </p:par>
                              <p:par>
                                <p:cTn id="20" presetID="53" presetClass="entr" presetSubtype="16" fill="hold" grpId="0" nodeType="withEffect">
                                  <p:stCondLst>
                                    <p:cond delay="1250"/>
                                  </p:stCondLst>
                                  <p:childTnLst>
                                    <p:set>
                                      <p:cBhvr>
                                        <p:cTn id="21" dur="1" fill="hold">
                                          <p:stCondLst>
                                            <p:cond delay="0"/>
                                          </p:stCondLst>
                                        </p:cTn>
                                        <p:tgtEl>
                                          <p:spTgt spid="85"/>
                                        </p:tgtEl>
                                        <p:attrNameLst>
                                          <p:attrName>style.visibility</p:attrName>
                                        </p:attrNameLst>
                                      </p:cBhvr>
                                      <p:to>
                                        <p:strVal val="visible"/>
                                      </p:to>
                                    </p:set>
                                    <p:anim calcmode="lin" valueType="num">
                                      <p:cBhvr>
                                        <p:cTn id="22" dur="500" fill="hold"/>
                                        <p:tgtEl>
                                          <p:spTgt spid="85"/>
                                        </p:tgtEl>
                                        <p:attrNameLst>
                                          <p:attrName>ppt_w</p:attrName>
                                        </p:attrNameLst>
                                      </p:cBhvr>
                                      <p:tavLst>
                                        <p:tav tm="0">
                                          <p:val>
                                            <p:fltVal val="0"/>
                                          </p:val>
                                        </p:tav>
                                        <p:tav tm="100000">
                                          <p:val>
                                            <p:strVal val="#ppt_w"/>
                                          </p:val>
                                        </p:tav>
                                      </p:tavLst>
                                    </p:anim>
                                    <p:anim calcmode="lin" valueType="num">
                                      <p:cBhvr>
                                        <p:cTn id="23" dur="500" fill="hold"/>
                                        <p:tgtEl>
                                          <p:spTgt spid="85"/>
                                        </p:tgtEl>
                                        <p:attrNameLst>
                                          <p:attrName>ppt_h</p:attrName>
                                        </p:attrNameLst>
                                      </p:cBhvr>
                                      <p:tavLst>
                                        <p:tav tm="0">
                                          <p:val>
                                            <p:fltVal val="0"/>
                                          </p:val>
                                        </p:tav>
                                        <p:tav tm="100000">
                                          <p:val>
                                            <p:strVal val="#ppt_h"/>
                                          </p:val>
                                        </p:tav>
                                      </p:tavLst>
                                    </p:anim>
                                    <p:animEffect transition="in" filter="fade">
                                      <p:cBhvr>
                                        <p:cTn id="24" dur="500"/>
                                        <p:tgtEl>
                                          <p:spTgt spid="85"/>
                                        </p:tgtEl>
                                      </p:cBhvr>
                                    </p:animEffect>
                                  </p:childTnLst>
                                </p:cTn>
                              </p:par>
                              <p:par>
                                <p:cTn id="25" presetID="53" presetClass="entr" presetSubtype="16" fill="hold" grpId="0" nodeType="withEffect">
                                  <p:stCondLst>
                                    <p:cond delay="1250"/>
                                  </p:stCondLst>
                                  <p:childTnLst>
                                    <p:set>
                                      <p:cBhvr>
                                        <p:cTn id="26" dur="1" fill="hold">
                                          <p:stCondLst>
                                            <p:cond delay="0"/>
                                          </p:stCondLst>
                                        </p:cTn>
                                        <p:tgtEl>
                                          <p:spTgt spid="86"/>
                                        </p:tgtEl>
                                        <p:attrNameLst>
                                          <p:attrName>style.visibility</p:attrName>
                                        </p:attrNameLst>
                                      </p:cBhvr>
                                      <p:to>
                                        <p:strVal val="visible"/>
                                      </p:to>
                                    </p:set>
                                    <p:anim calcmode="lin" valueType="num">
                                      <p:cBhvr>
                                        <p:cTn id="27" dur="500" fill="hold"/>
                                        <p:tgtEl>
                                          <p:spTgt spid="86"/>
                                        </p:tgtEl>
                                        <p:attrNameLst>
                                          <p:attrName>ppt_w</p:attrName>
                                        </p:attrNameLst>
                                      </p:cBhvr>
                                      <p:tavLst>
                                        <p:tav tm="0">
                                          <p:val>
                                            <p:fltVal val="0"/>
                                          </p:val>
                                        </p:tav>
                                        <p:tav tm="100000">
                                          <p:val>
                                            <p:strVal val="#ppt_w"/>
                                          </p:val>
                                        </p:tav>
                                      </p:tavLst>
                                    </p:anim>
                                    <p:anim calcmode="lin" valueType="num">
                                      <p:cBhvr>
                                        <p:cTn id="28" dur="500" fill="hold"/>
                                        <p:tgtEl>
                                          <p:spTgt spid="86"/>
                                        </p:tgtEl>
                                        <p:attrNameLst>
                                          <p:attrName>ppt_h</p:attrName>
                                        </p:attrNameLst>
                                      </p:cBhvr>
                                      <p:tavLst>
                                        <p:tav tm="0">
                                          <p:val>
                                            <p:fltVal val="0"/>
                                          </p:val>
                                        </p:tav>
                                        <p:tav tm="100000">
                                          <p:val>
                                            <p:strVal val="#ppt_h"/>
                                          </p:val>
                                        </p:tav>
                                      </p:tavLst>
                                    </p:anim>
                                    <p:animEffect transition="in" filter="fade">
                                      <p:cBhvr>
                                        <p:cTn id="29" dur="500"/>
                                        <p:tgtEl>
                                          <p:spTgt spid="86"/>
                                        </p:tgtEl>
                                      </p:cBhvr>
                                    </p:animEffect>
                                  </p:childTnLst>
                                </p:cTn>
                              </p:par>
                              <p:par>
                                <p:cTn id="30" presetID="53" presetClass="entr" presetSubtype="16" fill="hold" grpId="0" nodeType="withEffect">
                                  <p:stCondLst>
                                    <p:cond delay="1250"/>
                                  </p:stCondLst>
                                  <p:childTnLst>
                                    <p:set>
                                      <p:cBhvr>
                                        <p:cTn id="31" dur="1" fill="hold">
                                          <p:stCondLst>
                                            <p:cond delay="0"/>
                                          </p:stCondLst>
                                        </p:cTn>
                                        <p:tgtEl>
                                          <p:spTgt spid="87"/>
                                        </p:tgtEl>
                                        <p:attrNameLst>
                                          <p:attrName>style.visibility</p:attrName>
                                        </p:attrNameLst>
                                      </p:cBhvr>
                                      <p:to>
                                        <p:strVal val="visible"/>
                                      </p:to>
                                    </p:set>
                                    <p:anim calcmode="lin" valueType="num">
                                      <p:cBhvr>
                                        <p:cTn id="32" dur="500" fill="hold"/>
                                        <p:tgtEl>
                                          <p:spTgt spid="87"/>
                                        </p:tgtEl>
                                        <p:attrNameLst>
                                          <p:attrName>ppt_w</p:attrName>
                                        </p:attrNameLst>
                                      </p:cBhvr>
                                      <p:tavLst>
                                        <p:tav tm="0">
                                          <p:val>
                                            <p:fltVal val="0"/>
                                          </p:val>
                                        </p:tav>
                                        <p:tav tm="100000">
                                          <p:val>
                                            <p:strVal val="#ppt_w"/>
                                          </p:val>
                                        </p:tav>
                                      </p:tavLst>
                                    </p:anim>
                                    <p:anim calcmode="lin" valueType="num">
                                      <p:cBhvr>
                                        <p:cTn id="33" dur="500" fill="hold"/>
                                        <p:tgtEl>
                                          <p:spTgt spid="87"/>
                                        </p:tgtEl>
                                        <p:attrNameLst>
                                          <p:attrName>ppt_h</p:attrName>
                                        </p:attrNameLst>
                                      </p:cBhvr>
                                      <p:tavLst>
                                        <p:tav tm="0">
                                          <p:val>
                                            <p:fltVal val="0"/>
                                          </p:val>
                                        </p:tav>
                                        <p:tav tm="100000">
                                          <p:val>
                                            <p:strVal val="#ppt_h"/>
                                          </p:val>
                                        </p:tav>
                                      </p:tavLst>
                                    </p:anim>
                                    <p:animEffect transition="in" filter="fade">
                                      <p:cBhvr>
                                        <p:cTn id="34" dur="500"/>
                                        <p:tgtEl>
                                          <p:spTgt spid="87"/>
                                        </p:tgtEl>
                                      </p:cBhvr>
                                    </p:animEffect>
                                  </p:childTnLst>
                                </p:cTn>
                              </p:par>
                              <p:par>
                                <p:cTn id="35" presetID="53" presetClass="entr" presetSubtype="16" fill="hold" grpId="0" nodeType="withEffect">
                                  <p:stCondLst>
                                    <p:cond delay="1250"/>
                                  </p:stCondLst>
                                  <p:childTnLst>
                                    <p:set>
                                      <p:cBhvr>
                                        <p:cTn id="36" dur="1" fill="hold">
                                          <p:stCondLst>
                                            <p:cond delay="0"/>
                                          </p:stCondLst>
                                        </p:cTn>
                                        <p:tgtEl>
                                          <p:spTgt spid="88"/>
                                        </p:tgtEl>
                                        <p:attrNameLst>
                                          <p:attrName>style.visibility</p:attrName>
                                        </p:attrNameLst>
                                      </p:cBhvr>
                                      <p:to>
                                        <p:strVal val="visible"/>
                                      </p:to>
                                    </p:set>
                                    <p:anim calcmode="lin" valueType="num">
                                      <p:cBhvr>
                                        <p:cTn id="37" dur="500" fill="hold"/>
                                        <p:tgtEl>
                                          <p:spTgt spid="88"/>
                                        </p:tgtEl>
                                        <p:attrNameLst>
                                          <p:attrName>ppt_w</p:attrName>
                                        </p:attrNameLst>
                                      </p:cBhvr>
                                      <p:tavLst>
                                        <p:tav tm="0">
                                          <p:val>
                                            <p:fltVal val="0"/>
                                          </p:val>
                                        </p:tav>
                                        <p:tav tm="100000">
                                          <p:val>
                                            <p:strVal val="#ppt_w"/>
                                          </p:val>
                                        </p:tav>
                                      </p:tavLst>
                                    </p:anim>
                                    <p:anim calcmode="lin" valueType="num">
                                      <p:cBhvr>
                                        <p:cTn id="38" dur="500" fill="hold"/>
                                        <p:tgtEl>
                                          <p:spTgt spid="88"/>
                                        </p:tgtEl>
                                        <p:attrNameLst>
                                          <p:attrName>ppt_h</p:attrName>
                                        </p:attrNameLst>
                                      </p:cBhvr>
                                      <p:tavLst>
                                        <p:tav tm="0">
                                          <p:val>
                                            <p:fltVal val="0"/>
                                          </p:val>
                                        </p:tav>
                                        <p:tav tm="100000">
                                          <p:val>
                                            <p:strVal val="#ppt_h"/>
                                          </p:val>
                                        </p:tav>
                                      </p:tavLst>
                                    </p:anim>
                                    <p:animEffect transition="in" filter="fade">
                                      <p:cBhvr>
                                        <p:cTn id="39" dur="500"/>
                                        <p:tgtEl>
                                          <p:spTgt spid="88"/>
                                        </p:tgtEl>
                                      </p:cBhvr>
                                    </p:animEffect>
                                  </p:childTnLst>
                                </p:cTn>
                              </p:par>
                              <p:par>
                                <p:cTn id="40" presetID="53" presetClass="entr" presetSubtype="16" fill="hold" grpId="0" nodeType="withEffect">
                                  <p:stCondLst>
                                    <p:cond delay="1250"/>
                                  </p:stCondLst>
                                  <p:childTnLst>
                                    <p:set>
                                      <p:cBhvr>
                                        <p:cTn id="41" dur="1" fill="hold">
                                          <p:stCondLst>
                                            <p:cond delay="0"/>
                                          </p:stCondLst>
                                        </p:cTn>
                                        <p:tgtEl>
                                          <p:spTgt spid="89"/>
                                        </p:tgtEl>
                                        <p:attrNameLst>
                                          <p:attrName>style.visibility</p:attrName>
                                        </p:attrNameLst>
                                      </p:cBhvr>
                                      <p:to>
                                        <p:strVal val="visible"/>
                                      </p:to>
                                    </p:set>
                                    <p:anim calcmode="lin" valueType="num">
                                      <p:cBhvr>
                                        <p:cTn id="42" dur="500" fill="hold"/>
                                        <p:tgtEl>
                                          <p:spTgt spid="89"/>
                                        </p:tgtEl>
                                        <p:attrNameLst>
                                          <p:attrName>ppt_w</p:attrName>
                                        </p:attrNameLst>
                                      </p:cBhvr>
                                      <p:tavLst>
                                        <p:tav tm="0">
                                          <p:val>
                                            <p:fltVal val="0"/>
                                          </p:val>
                                        </p:tav>
                                        <p:tav tm="100000">
                                          <p:val>
                                            <p:strVal val="#ppt_w"/>
                                          </p:val>
                                        </p:tav>
                                      </p:tavLst>
                                    </p:anim>
                                    <p:anim calcmode="lin" valueType="num">
                                      <p:cBhvr>
                                        <p:cTn id="43" dur="500" fill="hold"/>
                                        <p:tgtEl>
                                          <p:spTgt spid="89"/>
                                        </p:tgtEl>
                                        <p:attrNameLst>
                                          <p:attrName>ppt_h</p:attrName>
                                        </p:attrNameLst>
                                      </p:cBhvr>
                                      <p:tavLst>
                                        <p:tav tm="0">
                                          <p:val>
                                            <p:fltVal val="0"/>
                                          </p:val>
                                        </p:tav>
                                        <p:tav tm="100000">
                                          <p:val>
                                            <p:strVal val="#ppt_h"/>
                                          </p:val>
                                        </p:tav>
                                      </p:tavLst>
                                    </p:anim>
                                    <p:animEffect transition="in" filter="fade">
                                      <p:cBhvr>
                                        <p:cTn id="44" dur="500"/>
                                        <p:tgtEl>
                                          <p:spTgt spid="89"/>
                                        </p:tgtEl>
                                      </p:cBhvr>
                                    </p:animEffect>
                                  </p:childTnLst>
                                </p:cTn>
                              </p:par>
                              <p:par>
                                <p:cTn id="45" presetID="53" presetClass="entr" presetSubtype="16" fill="hold" grpId="0" nodeType="withEffect">
                                  <p:stCondLst>
                                    <p:cond delay="1250"/>
                                  </p:stCondLst>
                                  <p:childTnLst>
                                    <p:set>
                                      <p:cBhvr>
                                        <p:cTn id="46" dur="1" fill="hold">
                                          <p:stCondLst>
                                            <p:cond delay="0"/>
                                          </p:stCondLst>
                                        </p:cTn>
                                        <p:tgtEl>
                                          <p:spTgt spid="90"/>
                                        </p:tgtEl>
                                        <p:attrNameLst>
                                          <p:attrName>style.visibility</p:attrName>
                                        </p:attrNameLst>
                                      </p:cBhvr>
                                      <p:to>
                                        <p:strVal val="visible"/>
                                      </p:to>
                                    </p:set>
                                    <p:anim calcmode="lin" valueType="num">
                                      <p:cBhvr>
                                        <p:cTn id="47" dur="500" fill="hold"/>
                                        <p:tgtEl>
                                          <p:spTgt spid="90"/>
                                        </p:tgtEl>
                                        <p:attrNameLst>
                                          <p:attrName>ppt_w</p:attrName>
                                        </p:attrNameLst>
                                      </p:cBhvr>
                                      <p:tavLst>
                                        <p:tav tm="0">
                                          <p:val>
                                            <p:fltVal val="0"/>
                                          </p:val>
                                        </p:tav>
                                        <p:tav tm="100000">
                                          <p:val>
                                            <p:strVal val="#ppt_w"/>
                                          </p:val>
                                        </p:tav>
                                      </p:tavLst>
                                    </p:anim>
                                    <p:anim calcmode="lin" valueType="num">
                                      <p:cBhvr>
                                        <p:cTn id="48" dur="500" fill="hold"/>
                                        <p:tgtEl>
                                          <p:spTgt spid="90"/>
                                        </p:tgtEl>
                                        <p:attrNameLst>
                                          <p:attrName>ppt_h</p:attrName>
                                        </p:attrNameLst>
                                      </p:cBhvr>
                                      <p:tavLst>
                                        <p:tav tm="0">
                                          <p:val>
                                            <p:fltVal val="0"/>
                                          </p:val>
                                        </p:tav>
                                        <p:tav tm="100000">
                                          <p:val>
                                            <p:strVal val="#ppt_h"/>
                                          </p:val>
                                        </p:tav>
                                      </p:tavLst>
                                    </p:anim>
                                    <p:animEffect transition="in" filter="fade">
                                      <p:cBhvr>
                                        <p:cTn id="49" dur="500"/>
                                        <p:tgtEl>
                                          <p:spTgt spid="90"/>
                                        </p:tgtEl>
                                      </p:cBhvr>
                                    </p:animEffect>
                                  </p:childTnLst>
                                </p:cTn>
                              </p:par>
                              <p:par>
                                <p:cTn id="50" presetID="53" presetClass="entr" presetSubtype="16" fill="hold" grpId="0" nodeType="withEffect">
                                  <p:stCondLst>
                                    <p:cond delay="1250"/>
                                  </p:stCondLst>
                                  <p:childTnLst>
                                    <p:set>
                                      <p:cBhvr>
                                        <p:cTn id="51" dur="1" fill="hold">
                                          <p:stCondLst>
                                            <p:cond delay="0"/>
                                          </p:stCondLst>
                                        </p:cTn>
                                        <p:tgtEl>
                                          <p:spTgt spid="91"/>
                                        </p:tgtEl>
                                        <p:attrNameLst>
                                          <p:attrName>style.visibility</p:attrName>
                                        </p:attrNameLst>
                                      </p:cBhvr>
                                      <p:to>
                                        <p:strVal val="visible"/>
                                      </p:to>
                                    </p:set>
                                    <p:anim calcmode="lin" valueType="num">
                                      <p:cBhvr>
                                        <p:cTn id="52" dur="500" fill="hold"/>
                                        <p:tgtEl>
                                          <p:spTgt spid="91"/>
                                        </p:tgtEl>
                                        <p:attrNameLst>
                                          <p:attrName>ppt_w</p:attrName>
                                        </p:attrNameLst>
                                      </p:cBhvr>
                                      <p:tavLst>
                                        <p:tav tm="0">
                                          <p:val>
                                            <p:fltVal val="0"/>
                                          </p:val>
                                        </p:tav>
                                        <p:tav tm="100000">
                                          <p:val>
                                            <p:strVal val="#ppt_w"/>
                                          </p:val>
                                        </p:tav>
                                      </p:tavLst>
                                    </p:anim>
                                    <p:anim calcmode="lin" valueType="num">
                                      <p:cBhvr>
                                        <p:cTn id="53" dur="500" fill="hold"/>
                                        <p:tgtEl>
                                          <p:spTgt spid="91"/>
                                        </p:tgtEl>
                                        <p:attrNameLst>
                                          <p:attrName>ppt_h</p:attrName>
                                        </p:attrNameLst>
                                      </p:cBhvr>
                                      <p:tavLst>
                                        <p:tav tm="0">
                                          <p:val>
                                            <p:fltVal val="0"/>
                                          </p:val>
                                        </p:tav>
                                        <p:tav tm="100000">
                                          <p:val>
                                            <p:strVal val="#ppt_h"/>
                                          </p:val>
                                        </p:tav>
                                      </p:tavLst>
                                    </p:anim>
                                    <p:animEffect transition="in" filter="fade">
                                      <p:cBhvr>
                                        <p:cTn id="54" dur="500"/>
                                        <p:tgtEl>
                                          <p:spTgt spid="91"/>
                                        </p:tgtEl>
                                      </p:cBhvr>
                                    </p:animEffect>
                                  </p:childTnLst>
                                </p:cTn>
                              </p:par>
                            </p:childTnLst>
                          </p:cTn>
                        </p:par>
                        <p:par>
                          <p:cTn id="55" fill="hold">
                            <p:stCondLst>
                              <p:cond delay="500"/>
                            </p:stCondLst>
                            <p:childTnLst>
                              <p:par>
                                <p:cTn id="56" presetID="2" presetClass="entr" presetSubtype="2" fill="hold" grpId="0" nodeType="afterEffect">
                                  <p:stCondLst>
                                    <p:cond delay="0"/>
                                  </p:stCondLst>
                                  <p:childTnLst>
                                    <p:set>
                                      <p:cBhvr>
                                        <p:cTn id="57" dur="1" fill="hold">
                                          <p:stCondLst>
                                            <p:cond delay="0"/>
                                          </p:stCondLst>
                                        </p:cTn>
                                        <p:tgtEl>
                                          <p:spTgt spid="93"/>
                                        </p:tgtEl>
                                        <p:attrNameLst>
                                          <p:attrName>style.visibility</p:attrName>
                                        </p:attrNameLst>
                                      </p:cBhvr>
                                      <p:to>
                                        <p:strVal val="visible"/>
                                      </p:to>
                                    </p:set>
                                    <p:anim calcmode="lin" valueType="num">
                                      <p:cBhvr additive="base">
                                        <p:cTn id="58" dur="300" fill="hold"/>
                                        <p:tgtEl>
                                          <p:spTgt spid="93"/>
                                        </p:tgtEl>
                                        <p:attrNameLst>
                                          <p:attrName>ppt_x</p:attrName>
                                        </p:attrNameLst>
                                      </p:cBhvr>
                                      <p:tavLst>
                                        <p:tav tm="0">
                                          <p:val>
                                            <p:strVal val="1+#ppt_w/2"/>
                                          </p:val>
                                        </p:tav>
                                        <p:tav tm="100000">
                                          <p:val>
                                            <p:strVal val="#ppt_x"/>
                                          </p:val>
                                        </p:tav>
                                      </p:tavLst>
                                    </p:anim>
                                    <p:anim calcmode="lin" valueType="num">
                                      <p:cBhvr additive="base">
                                        <p:cTn id="59" dur="300" fill="hold"/>
                                        <p:tgtEl>
                                          <p:spTgt spid="93"/>
                                        </p:tgtEl>
                                        <p:attrNameLst>
                                          <p:attrName>ppt_y</p:attrName>
                                        </p:attrNameLst>
                                      </p:cBhvr>
                                      <p:tavLst>
                                        <p:tav tm="0">
                                          <p:val>
                                            <p:strVal val="#ppt_y"/>
                                          </p:val>
                                        </p:tav>
                                        <p:tav tm="100000">
                                          <p:val>
                                            <p:strVal val="#ppt_y"/>
                                          </p:val>
                                        </p:tav>
                                      </p:tavLst>
                                    </p:anim>
                                  </p:childTnLst>
                                </p:cTn>
                              </p:par>
                            </p:childTnLst>
                          </p:cTn>
                        </p:par>
                        <p:par>
                          <p:cTn id="60" fill="hold">
                            <p:stCondLst>
                              <p:cond delay="1000"/>
                            </p:stCondLst>
                            <p:childTnLst>
                              <p:par>
                                <p:cTn id="61" presetID="2" presetClass="entr" presetSubtype="2" fill="hold" grpId="0" nodeType="afterEffect">
                                  <p:stCondLst>
                                    <p:cond delay="0"/>
                                  </p:stCondLst>
                                  <p:childTnLst>
                                    <p:set>
                                      <p:cBhvr>
                                        <p:cTn id="62" dur="1" fill="hold">
                                          <p:stCondLst>
                                            <p:cond delay="0"/>
                                          </p:stCondLst>
                                        </p:cTn>
                                        <p:tgtEl>
                                          <p:spTgt spid="92"/>
                                        </p:tgtEl>
                                        <p:attrNameLst>
                                          <p:attrName>style.visibility</p:attrName>
                                        </p:attrNameLst>
                                      </p:cBhvr>
                                      <p:to>
                                        <p:strVal val="visible"/>
                                      </p:to>
                                    </p:set>
                                    <p:anim calcmode="lin" valueType="num">
                                      <p:cBhvr additive="base">
                                        <p:cTn id="63" dur="300" fill="hold"/>
                                        <p:tgtEl>
                                          <p:spTgt spid="92"/>
                                        </p:tgtEl>
                                        <p:attrNameLst>
                                          <p:attrName>ppt_x</p:attrName>
                                        </p:attrNameLst>
                                      </p:cBhvr>
                                      <p:tavLst>
                                        <p:tav tm="0">
                                          <p:val>
                                            <p:strVal val="1+#ppt_w/2"/>
                                          </p:val>
                                        </p:tav>
                                        <p:tav tm="100000">
                                          <p:val>
                                            <p:strVal val="#ppt_x"/>
                                          </p:val>
                                        </p:tav>
                                      </p:tavLst>
                                    </p:anim>
                                    <p:anim calcmode="lin" valueType="num">
                                      <p:cBhvr additive="base">
                                        <p:cTn id="64" dur="300" fill="hold"/>
                                        <p:tgtEl>
                                          <p:spTgt spid="92"/>
                                        </p:tgtEl>
                                        <p:attrNameLst>
                                          <p:attrName>ppt_y</p:attrName>
                                        </p:attrNameLst>
                                      </p:cBhvr>
                                      <p:tavLst>
                                        <p:tav tm="0">
                                          <p:val>
                                            <p:strVal val="#ppt_y"/>
                                          </p:val>
                                        </p:tav>
                                        <p:tav tm="100000">
                                          <p:val>
                                            <p:strVal val="#ppt_y"/>
                                          </p:val>
                                        </p:tav>
                                      </p:tavLst>
                                    </p:anim>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fade">
                                      <p:cBhvr>
                                        <p:cTn id="68" dur="125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2" grpId="0">
        <p:bldAsOne/>
      </p:bldGraphic>
      <p:bldP spid="83" grpId="0"/>
      <p:bldP spid="84" grpId="0"/>
      <p:bldP spid="85" grpId="0"/>
      <p:bldP spid="86" grpId="0"/>
      <p:bldP spid="87" grpId="0"/>
      <p:bldP spid="88" grpId="0"/>
      <p:bldP spid="89" grpId="0"/>
      <p:bldP spid="90" grpId="0"/>
      <p:bldP spid="91" grpId="0"/>
      <p:bldP spid="92" grpId="0"/>
      <p:bldP spid="93" grpId="0"/>
      <p:bldP spid="5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直接连接符 52"/>
          <p:cNvCxnSpPr/>
          <p:nvPr/>
        </p:nvCxnSpPr>
        <p:spPr>
          <a:xfrm flipH="1">
            <a:off x="6050562" y="472473"/>
            <a:ext cx="1" cy="1300343"/>
          </a:xfrm>
          <a:prstGeom prst="line">
            <a:avLst/>
          </a:prstGeom>
          <a:ln w="9525">
            <a:solidFill>
              <a:srgbClr val="3CCCC7"/>
            </a:solidFill>
            <a:prstDash val="sysDash"/>
          </a:ln>
        </p:spPr>
        <p:style>
          <a:lnRef idx="1">
            <a:schemeClr val="accent1"/>
          </a:lnRef>
          <a:fillRef idx="0">
            <a:schemeClr val="accent1"/>
          </a:fillRef>
          <a:effectRef idx="0">
            <a:schemeClr val="accent1"/>
          </a:effectRef>
          <a:fontRef idx="minor">
            <a:schemeClr val="tx1"/>
          </a:fontRef>
        </p:style>
      </p:cxnSp>
      <p:grpSp>
        <p:nvGrpSpPr>
          <p:cNvPr id="54" name="组合 53"/>
          <p:cNvGrpSpPr/>
          <p:nvPr/>
        </p:nvGrpSpPr>
        <p:grpSpPr>
          <a:xfrm>
            <a:off x="4660794" y="1605969"/>
            <a:ext cx="2779537" cy="2779537"/>
            <a:chOff x="3325860" y="1074902"/>
            <a:chExt cx="2531533" cy="2531533"/>
          </a:xfrm>
        </p:grpSpPr>
        <p:sp>
          <p:nvSpPr>
            <p:cNvPr id="55" name="椭圆 54"/>
            <p:cNvSpPr/>
            <p:nvPr/>
          </p:nvSpPr>
          <p:spPr>
            <a:xfrm>
              <a:off x="3325860" y="1074902"/>
              <a:ext cx="2531533" cy="2531533"/>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56" name="Freeform 627"/>
            <p:cNvSpPr>
              <a:spLocks noEditPoints="1"/>
            </p:cNvSpPr>
            <p:nvPr/>
          </p:nvSpPr>
          <p:spPr bwMode="auto">
            <a:xfrm>
              <a:off x="4400627" y="1777117"/>
              <a:ext cx="381999" cy="475170"/>
            </a:xfrm>
            <a:custGeom>
              <a:avLst/>
              <a:gdLst>
                <a:gd name="T0" fmla="*/ 7 w 123"/>
                <a:gd name="T1" fmla="*/ 0 h 153"/>
                <a:gd name="T2" fmla="*/ 116 w 123"/>
                <a:gd name="T3" fmla="*/ 0 h 153"/>
                <a:gd name="T4" fmla="*/ 123 w 123"/>
                <a:gd name="T5" fmla="*/ 0 h 153"/>
                <a:gd name="T6" fmla="*/ 123 w 123"/>
                <a:gd name="T7" fmla="*/ 4 h 153"/>
                <a:gd name="T8" fmla="*/ 123 w 123"/>
                <a:gd name="T9" fmla="*/ 146 h 153"/>
                <a:gd name="T10" fmla="*/ 123 w 123"/>
                <a:gd name="T11" fmla="*/ 153 h 153"/>
                <a:gd name="T12" fmla="*/ 116 w 123"/>
                <a:gd name="T13" fmla="*/ 153 h 153"/>
                <a:gd name="T14" fmla="*/ 38 w 123"/>
                <a:gd name="T15" fmla="*/ 153 h 153"/>
                <a:gd name="T16" fmla="*/ 38 w 123"/>
                <a:gd name="T17" fmla="*/ 153 h 153"/>
                <a:gd name="T18" fmla="*/ 36 w 123"/>
                <a:gd name="T19" fmla="*/ 153 h 153"/>
                <a:gd name="T20" fmla="*/ 3 w 123"/>
                <a:gd name="T21" fmla="*/ 127 h 153"/>
                <a:gd name="T22" fmla="*/ 0 w 123"/>
                <a:gd name="T23" fmla="*/ 127 h 153"/>
                <a:gd name="T24" fmla="*/ 0 w 123"/>
                <a:gd name="T25" fmla="*/ 123 h 153"/>
                <a:gd name="T26" fmla="*/ 0 w 123"/>
                <a:gd name="T27" fmla="*/ 4 h 153"/>
                <a:gd name="T28" fmla="*/ 0 w 123"/>
                <a:gd name="T29" fmla="*/ 0 h 153"/>
                <a:gd name="T30" fmla="*/ 7 w 123"/>
                <a:gd name="T31" fmla="*/ 0 h 153"/>
                <a:gd name="T32" fmla="*/ 7 w 123"/>
                <a:gd name="T33" fmla="*/ 0 h 153"/>
                <a:gd name="T34" fmla="*/ 12 w 123"/>
                <a:gd name="T35" fmla="*/ 115 h 153"/>
                <a:gd name="T36" fmla="*/ 33 w 123"/>
                <a:gd name="T37" fmla="*/ 108 h 153"/>
                <a:gd name="T38" fmla="*/ 36 w 123"/>
                <a:gd name="T39" fmla="*/ 108 h 153"/>
                <a:gd name="T40" fmla="*/ 36 w 123"/>
                <a:gd name="T41" fmla="*/ 111 h 153"/>
                <a:gd name="T42" fmla="*/ 45 w 123"/>
                <a:gd name="T43" fmla="*/ 141 h 153"/>
                <a:gd name="T44" fmla="*/ 112 w 123"/>
                <a:gd name="T45" fmla="*/ 141 h 153"/>
                <a:gd name="T46" fmla="*/ 112 w 123"/>
                <a:gd name="T47" fmla="*/ 11 h 153"/>
                <a:gd name="T48" fmla="*/ 12 w 123"/>
                <a:gd name="T49" fmla="*/ 11 h 153"/>
                <a:gd name="T50" fmla="*/ 12 w 123"/>
                <a:gd name="T51" fmla="*/ 115 h 153"/>
                <a:gd name="T52" fmla="*/ 12 w 123"/>
                <a:gd name="T53" fmla="*/ 115 h 153"/>
                <a:gd name="T54" fmla="*/ 38 w 123"/>
                <a:gd name="T55" fmla="*/ 139 h 153"/>
                <a:gd name="T56" fmla="*/ 31 w 123"/>
                <a:gd name="T57" fmla="*/ 115 h 153"/>
                <a:gd name="T58" fmla="*/ 15 w 123"/>
                <a:gd name="T59" fmla="*/ 123 h 153"/>
                <a:gd name="T60" fmla="*/ 38 w 123"/>
                <a:gd name="T61" fmla="*/ 139 h 153"/>
                <a:gd name="T62" fmla="*/ 38 w 123"/>
                <a:gd name="T63" fmla="*/ 139 h 153"/>
                <a:gd name="T64" fmla="*/ 29 w 123"/>
                <a:gd name="T65" fmla="*/ 82 h 153"/>
                <a:gd name="T66" fmla="*/ 29 w 123"/>
                <a:gd name="T67" fmla="*/ 87 h 153"/>
                <a:gd name="T68" fmla="*/ 95 w 123"/>
                <a:gd name="T69" fmla="*/ 87 h 153"/>
                <a:gd name="T70" fmla="*/ 95 w 123"/>
                <a:gd name="T71" fmla="*/ 82 h 153"/>
                <a:gd name="T72" fmla="*/ 29 w 123"/>
                <a:gd name="T73" fmla="*/ 82 h 153"/>
                <a:gd name="T74" fmla="*/ 29 w 123"/>
                <a:gd name="T75" fmla="*/ 82 h 153"/>
                <a:gd name="T76" fmla="*/ 29 w 123"/>
                <a:gd name="T77" fmla="*/ 66 h 153"/>
                <a:gd name="T78" fmla="*/ 29 w 123"/>
                <a:gd name="T79" fmla="*/ 71 h 153"/>
                <a:gd name="T80" fmla="*/ 95 w 123"/>
                <a:gd name="T81" fmla="*/ 71 h 153"/>
                <a:gd name="T82" fmla="*/ 95 w 123"/>
                <a:gd name="T83" fmla="*/ 66 h 153"/>
                <a:gd name="T84" fmla="*/ 29 w 123"/>
                <a:gd name="T85" fmla="*/ 66 h 153"/>
                <a:gd name="T86" fmla="*/ 29 w 123"/>
                <a:gd name="T87" fmla="*/ 66 h 153"/>
                <a:gd name="T88" fmla="*/ 29 w 123"/>
                <a:gd name="T89" fmla="*/ 49 h 153"/>
                <a:gd name="T90" fmla="*/ 29 w 123"/>
                <a:gd name="T91" fmla="*/ 54 h 153"/>
                <a:gd name="T92" fmla="*/ 95 w 123"/>
                <a:gd name="T93" fmla="*/ 54 h 153"/>
                <a:gd name="T94" fmla="*/ 95 w 123"/>
                <a:gd name="T95" fmla="*/ 49 h 153"/>
                <a:gd name="T96" fmla="*/ 29 w 123"/>
                <a:gd name="T97" fmla="*/ 49 h 153"/>
                <a:gd name="T98" fmla="*/ 29 w 123"/>
                <a:gd name="T99" fmla="*/ 49 h 153"/>
                <a:gd name="T100" fmla="*/ 29 w 123"/>
                <a:gd name="T101" fmla="*/ 33 h 153"/>
                <a:gd name="T102" fmla="*/ 29 w 123"/>
                <a:gd name="T103" fmla="*/ 37 h 153"/>
                <a:gd name="T104" fmla="*/ 95 w 123"/>
                <a:gd name="T105" fmla="*/ 37 h 153"/>
                <a:gd name="T106" fmla="*/ 95 w 123"/>
                <a:gd name="T107" fmla="*/ 33 h 153"/>
                <a:gd name="T108" fmla="*/ 29 w 123"/>
                <a:gd name="T109" fmla="*/ 3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 h="153">
                  <a:moveTo>
                    <a:pt x="7" y="0"/>
                  </a:moveTo>
                  <a:lnTo>
                    <a:pt x="116" y="0"/>
                  </a:lnTo>
                  <a:lnTo>
                    <a:pt x="123" y="0"/>
                  </a:lnTo>
                  <a:lnTo>
                    <a:pt x="123" y="4"/>
                  </a:lnTo>
                  <a:lnTo>
                    <a:pt x="123" y="146"/>
                  </a:lnTo>
                  <a:lnTo>
                    <a:pt x="123" y="153"/>
                  </a:lnTo>
                  <a:lnTo>
                    <a:pt x="116" y="153"/>
                  </a:lnTo>
                  <a:lnTo>
                    <a:pt x="38" y="153"/>
                  </a:lnTo>
                  <a:lnTo>
                    <a:pt x="38" y="153"/>
                  </a:lnTo>
                  <a:lnTo>
                    <a:pt x="36" y="153"/>
                  </a:lnTo>
                  <a:lnTo>
                    <a:pt x="3" y="127"/>
                  </a:lnTo>
                  <a:lnTo>
                    <a:pt x="0" y="127"/>
                  </a:lnTo>
                  <a:lnTo>
                    <a:pt x="0" y="123"/>
                  </a:lnTo>
                  <a:lnTo>
                    <a:pt x="0" y="4"/>
                  </a:lnTo>
                  <a:lnTo>
                    <a:pt x="0" y="0"/>
                  </a:lnTo>
                  <a:lnTo>
                    <a:pt x="7" y="0"/>
                  </a:lnTo>
                  <a:lnTo>
                    <a:pt x="7" y="0"/>
                  </a:lnTo>
                  <a:close/>
                  <a:moveTo>
                    <a:pt x="12" y="115"/>
                  </a:moveTo>
                  <a:lnTo>
                    <a:pt x="33" y="108"/>
                  </a:lnTo>
                  <a:lnTo>
                    <a:pt x="36" y="108"/>
                  </a:lnTo>
                  <a:lnTo>
                    <a:pt x="36" y="111"/>
                  </a:lnTo>
                  <a:lnTo>
                    <a:pt x="45" y="141"/>
                  </a:lnTo>
                  <a:lnTo>
                    <a:pt x="112" y="141"/>
                  </a:lnTo>
                  <a:lnTo>
                    <a:pt x="112" y="11"/>
                  </a:lnTo>
                  <a:lnTo>
                    <a:pt x="12" y="11"/>
                  </a:lnTo>
                  <a:lnTo>
                    <a:pt x="12" y="115"/>
                  </a:lnTo>
                  <a:lnTo>
                    <a:pt x="12" y="115"/>
                  </a:lnTo>
                  <a:close/>
                  <a:moveTo>
                    <a:pt x="38" y="139"/>
                  </a:moveTo>
                  <a:lnTo>
                    <a:pt x="31" y="115"/>
                  </a:lnTo>
                  <a:lnTo>
                    <a:pt x="15" y="123"/>
                  </a:lnTo>
                  <a:lnTo>
                    <a:pt x="38" y="139"/>
                  </a:lnTo>
                  <a:lnTo>
                    <a:pt x="38" y="139"/>
                  </a:lnTo>
                  <a:close/>
                  <a:moveTo>
                    <a:pt x="29" y="82"/>
                  </a:moveTo>
                  <a:lnTo>
                    <a:pt x="29" y="87"/>
                  </a:lnTo>
                  <a:lnTo>
                    <a:pt x="95" y="87"/>
                  </a:lnTo>
                  <a:lnTo>
                    <a:pt x="95" y="82"/>
                  </a:lnTo>
                  <a:lnTo>
                    <a:pt x="29" y="82"/>
                  </a:lnTo>
                  <a:lnTo>
                    <a:pt x="29" y="82"/>
                  </a:lnTo>
                  <a:close/>
                  <a:moveTo>
                    <a:pt x="29" y="66"/>
                  </a:moveTo>
                  <a:lnTo>
                    <a:pt x="29" y="71"/>
                  </a:lnTo>
                  <a:lnTo>
                    <a:pt x="95" y="71"/>
                  </a:lnTo>
                  <a:lnTo>
                    <a:pt x="95" y="66"/>
                  </a:lnTo>
                  <a:lnTo>
                    <a:pt x="29" y="66"/>
                  </a:lnTo>
                  <a:lnTo>
                    <a:pt x="29" y="66"/>
                  </a:lnTo>
                  <a:close/>
                  <a:moveTo>
                    <a:pt x="29" y="49"/>
                  </a:moveTo>
                  <a:lnTo>
                    <a:pt x="29" y="54"/>
                  </a:lnTo>
                  <a:lnTo>
                    <a:pt x="95" y="54"/>
                  </a:lnTo>
                  <a:lnTo>
                    <a:pt x="95" y="49"/>
                  </a:lnTo>
                  <a:lnTo>
                    <a:pt x="29" y="49"/>
                  </a:lnTo>
                  <a:lnTo>
                    <a:pt x="29" y="49"/>
                  </a:lnTo>
                  <a:close/>
                  <a:moveTo>
                    <a:pt x="29" y="33"/>
                  </a:moveTo>
                  <a:lnTo>
                    <a:pt x="29" y="37"/>
                  </a:lnTo>
                  <a:lnTo>
                    <a:pt x="95" y="37"/>
                  </a:lnTo>
                  <a:lnTo>
                    <a:pt x="95" y="33"/>
                  </a:lnTo>
                  <a:lnTo>
                    <a:pt x="29" y="33"/>
                  </a:lnTo>
                  <a:close/>
                </a:path>
              </a:pathLst>
            </a:custGeom>
            <a:solidFill>
              <a:schemeClr val="bg1"/>
            </a:solidFill>
            <a:ln>
              <a:noFill/>
            </a:ln>
          </p:spPr>
          <p:txBody>
            <a:bodyPr vert="horz" wrap="square" lIns="68580" tIns="34290" rIns="68580" bIns="34290" numCol="1" anchor="t" anchorCtr="0" compatLnSpc="1"/>
            <a:lstStyle/>
            <a:p>
              <a:endParaRPr lang="zh-CN" altLang="en-US" sz="1350">
                <a:latin typeface="微软雅黑" panose="020B0503020204020204" pitchFamily="34" charset="-122"/>
                <a:ea typeface="微软雅黑" panose="020B0503020204020204" pitchFamily="34" charset="-122"/>
              </a:endParaRPr>
            </a:p>
          </p:txBody>
        </p:sp>
        <p:sp>
          <p:nvSpPr>
            <p:cNvPr id="57" name="文本框 23"/>
            <p:cNvSpPr txBox="1"/>
            <p:nvPr/>
          </p:nvSpPr>
          <p:spPr>
            <a:xfrm>
              <a:off x="3505189" y="2341943"/>
              <a:ext cx="2172875" cy="364410"/>
            </a:xfrm>
            <a:prstGeom prst="rect">
              <a:avLst/>
            </a:prstGeom>
            <a:no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资金用途</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grpSp>
        <p:nvGrpSpPr>
          <p:cNvPr id="58" name="组合 57"/>
          <p:cNvGrpSpPr/>
          <p:nvPr/>
        </p:nvGrpSpPr>
        <p:grpSpPr>
          <a:xfrm>
            <a:off x="4078343" y="1872196"/>
            <a:ext cx="939800" cy="939800"/>
            <a:chOff x="2386060" y="1495059"/>
            <a:chExt cx="939800" cy="939800"/>
          </a:xfrm>
        </p:grpSpPr>
        <p:sp>
          <p:nvSpPr>
            <p:cNvPr id="59" name="椭圆 58"/>
            <p:cNvSpPr/>
            <p:nvPr/>
          </p:nvSpPr>
          <p:spPr>
            <a:xfrm>
              <a:off x="2386060" y="1495059"/>
              <a:ext cx="939800" cy="939800"/>
            </a:xfrm>
            <a:prstGeom prst="ellipse">
              <a:avLst/>
            </a:prstGeom>
            <a:solidFill>
              <a:srgbClr val="3CCCC7"/>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60" name="Freeform 1986"/>
            <p:cNvSpPr/>
            <p:nvPr/>
          </p:nvSpPr>
          <p:spPr bwMode="auto">
            <a:xfrm>
              <a:off x="2680513" y="1730231"/>
              <a:ext cx="366922" cy="346817"/>
            </a:xfrm>
            <a:custGeom>
              <a:avLst/>
              <a:gdLst>
                <a:gd name="T0" fmla="*/ 164 w 165"/>
                <a:gd name="T1" fmla="*/ 131 h 156"/>
                <a:gd name="T2" fmla="*/ 145 w 165"/>
                <a:gd name="T3" fmla="*/ 119 h 156"/>
                <a:gd name="T4" fmla="*/ 119 w 165"/>
                <a:gd name="T5" fmla="*/ 108 h 156"/>
                <a:gd name="T6" fmla="*/ 112 w 165"/>
                <a:gd name="T7" fmla="*/ 106 h 156"/>
                <a:gd name="T8" fmla="*/ 105 w 165"/>
                <a:gd name="T9" fmla="*/ 94 h 156"/>
                <a:gd name="T10" fmla="*/ 101 w 165"/>
                <a:gd name="T11" fmla="*/ 94 h 156"/>
                <a:gd name="T12" fmla="*/ 105 w 165"/>
                <a:gd name="T13" fmla="*/ 85 h 156"/>
                <a:gd name="T14" fmla="*/ 107 w 165"/>
                <a:gd name="T15" fmla="*/ 74 h 156"/>
                <a:gd name="T16" fmla="*/ 112 w 165"/>
                <a:gd name="T17" fmla="*/ 70 h 156"/>
                <a:gd name="T18" fmla="*/ 114 w 165"/>
                <a:gd name="T19" fmla="*/ 63 h 156"/>
                <a:gd name="T20" fmla="*/ 114 w 165"/>
                <a:gd name="T21" fmla="*/ 51 h 156"/>
                <a:gd name="T22" fmla="*/ 112 w 165"/>
                <a:gd name="T23" fmla="*/ 46 h 156"/>
                <a:gd name="T24" fmla="*/ 113 w 165"/>
                <a:gd name="T25" fmla="*/ 30 h 156"/>
                <a:gd name="T26" fmla="*/ 111 w 165"/>
                <a:gd name="T27" fmla="*/ 19 h 156"/>
                <a:gd name="T28" fmla="*/ 107 w 165"/>
                <a:gd name="T29" fmla="*/ 12 h 156"/>
                <a:gd name="T30" fmla="*/ 102 w 165"/>
                <a:gd name="T31" fmla="*/ 11 h 156"/>
                <a:gd name="T32" fmla="*/ 99 w 165"/>
                <a:gd name="T33" fmla="*/ 8 h 156"/>
                <a:gd name="T34" fmla="*/ 64 w 165"/>
                <a:gd name="T35" fmla="*/ 9 h 156"/>
                <a:gd name="T36" fmla="*/ 51 w 165"/>
                <a:gd name="T37" fmla="*/ 46 h 156"/>
                <a:gd name="T38" fmla="*/ 49 w 165"/>
                <a:gd name="T39" fmla="*/ 53 h 156"/>
                <a:gd name="T40" fmla="*/ 54 w 165"/>
                <a:gd name="T41" fmla="*/ 72 h 156"/>
                <a:gd name="T42" fmla="*/ 58 w 165"/>
                <a:gd name="T43" fmla="*/ 73 h 156"/>
                <a:gd name="T44" fmla="*/ 59 w 165"/>
                <a:gd name="T45" fmla="*/ 86 h 156"/>
                <a:gd name="T46" fmla="*/ 63 w 165"/>
                <a:gd name="T47" fmla="*/ 94 h 156"/>
                <a:gd name="T48" fmla="*/ 60 w 165"/>
                <a:gd name="T49" fmla="*/ 94 h 156"/>
                <a:gd name="T50" fmla="*/ 53 w 165"/>
                <a:gd name="T51" fmla="*/ 106 h 156"/>
                <a:gd name="T52" fmla="*/ 46 w 165"/>
                <a:gd name="T53" fmla="*/ 108 h 156"/>
                <a:gd name="T54" fmla="*/ 20 w 165"/>
                <a:gd name="T55" fmla="*/ 119 h 156"/>
                <a:gd name="T56" fmla="*/ 1 w 165"/>
                <a:gd name="T57" fmla="*/ 131 h 156"/>
                <a:gd name="T58" fmla="*/ 0 w 165"/>
                <a:gd name="T59" fmla="*/ 156 h 156"/>
                <a:gd name="T60" fmla="*/ 72 w 165"/>
                <a:gd name="T61" fmla="*/ 156 h 156"/>
                <a:gd name="T62" fmla="*/ 78 w 165"/>
                <a:gd name="T63" fmla="*/ 120 h 156"/>
                <a:gd name="T64" fmla="*/ 73 w 165"/>
                <a:gd name="T65" fmla="*/ 111 h 156"/>
                <a:gd name="T66" fmla="*/ 83 w 165"/>
                <a:gd name="T67" fmla="*/ 106 h 156"/>
                <a:gd name="T68" fmla="*/ 92 w 165"/>
                <a:gd name="T69" fmla="*/ 111 h 156"/>
                <a:gd name="T70" fmla="*/ 87 w 165"/>
                <a:gd name="T71" fmla="*/ 120 h 156"/>
                <a:gd name="T72" fmla="*/ 96 w 165"/>
                <a:gd name="T73" fmla="*/ 156 h 156"/>
                <a:gd name="T74" fmla="*/ 164 w 165"/>
                <a:gd name="T75" fmla="*/ 156 h 156"/>
                <a:gd name="T76" fmla="*/ 164 w 165"/>
                <a:gd name="T77" fmla="*/ 13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5" h="156">
                  <a:moveTo>
                    <a:pt x="164" y="131"/>
                  </a:moveTo>
                  <a:cubicBezTo>
                    <a:pt x="161" y="123"/>
                    <a:pt x="152" y="122"/>
                    <a:pt x="145" y="119"/>
                  </a:cubicBezTo>
                  <a:cubicBezTo>
                    <a:pt x="137" y="115"/>
                    <a:pt x="127" y="111"/>
                    <a:pt x="119" y="108"/>
                  </a:cubicBezTo>
                  <a:cubicBezTo>
                    <a:pt x="117" y="107"/>
                    <a:pt x="114" y="107"/>
                    <a:pt x="112" y="106"/>
                  </a:cubicBezTo>
                  <a:cubicBezTo>
                    <a:pt x="109" y="104"/>
                    <a:pt x="107" y="98"/>
                    <a:pt x="105" y="94"/>
                  </a:cubicBezTo>
                  <a:cubicBezTo>
                    <a:pt x="104" y="94"/>
                    <a:pt x="102" y="94"/>
                    <a:pt x="101" y="94"/>
                  </a:cubicBezTo>
                  <a:cubicBezTo>
                    <a:pt x="101" y="89"/>
                    <a:pt x="104" y="89"/>
                    <a:pt x="105" y="85"/>
                  </a:cubicBezTo>
                  <a:cubicBezTo>
                    <a:pt x="106" y="81"/>
                    <a:pt x="105" y="77"/>
                    <a:pt x="107" y="74"/>
                  </a:cubicBezTo>
                  <a:cubicBezTo>
                    <a:pt x="108" y="72"/>
                    <a:pt x="111" y="72"/>
                    <a:pt x="112" y="70"/>
                  </a:cubicBezTo>
                  <a:cubicBezTo>
                    <a:pt x="113" y="68"/>
                    <a:pt x="114" y="65"/>
                    <a:pt x="114" y="63"/>
                  </a:cubicBezTo>
                  <a:cubicBezTo>
                    <a:pt x="115" y="60"/>
                    <a:pt x="116" y="55"/>
                    <a:pt x="114" y="51"/>
                  </a:cubicBezTo>
                  <a:cubicBezTo>
                    <a:pt x="113" y="49"/>
                    <a:pt x="112" y="49"/>
                    <a:pt x="112" y="46"/>
                  </a:cubicBezTo>
                  <a:cubicBezTo>
                    <a:pt x="111" y="43"/>
                    <a:pt x="113" y="33"/>
                    <a:pt x="113" y="30"/>
                  </a:cubicBezTo>
                  <a:cubicBezTo>
                    <a:pt x="113" y="25"/>
                    <a:pt x="113" y="24"/>
                    <a:pt x="111" y="19"/>
                  </a:cubicBezTo>
                  <a:cubicBezTo>
                    <a:pt x="111" y="19"/>
                    <a:pt x="110" y="14"/>
                    <a:pt x="107" y="12"/>
                  </a:cubicBezTo>
                  <a:cubicBezTo>
                    <a:pt x="102" y="11"/>
                    <a:pt x="102" y="11"/>
                    <a:pt x="102" y="11"/>
                  </a:cubicBezTo>
                  <a:cubicBezTo>
                    <a:pt x="99" y="8"/>
                    <a:pt x="99" y="8"/>
                    <a:pt x="99" y="8"/>
                  </a:cubicBezTo>
                  <a:cubicBezTo>
                    <a:pt x="86" y="0"/>
                    <a:pt x="71" y="6"/>
                    <a:pt x="64" y="9"/>
                  </a:cubicBezTo>
                  <a:cubicBezTo>
                    <a:pt x="53" y="12"/>
                    <a:pt x="46" y="23"/>
                    <a:pt x="51" y="46"/>
                  </a:cubicBezTo>
                  <a:cubicBezTo>
                    <a:pt x="52" y="49"/>
                    <a:pt x="49" y="51"/>
                    <a:pt x="49" y="53"/>
                  </a:cubicBezTo>
                  <a:cubicBezTo>
                    <a:pt x="50" y="58"/>
                    <a:pt x="50" y="69"/>
                    <a:pt x="54" y="72"/>
                  </a:cubicBezTo>
                  <a:cubicBezTo>
                    <a:pt x="54" y="72"/>
                    <a:pt x="58" y="73"/>
                    <a:pt x="58" y="73"/>
                  </a:cubicBezTo>
                  <a:cubicBezTo>
                    <a:pt x="58" y="77"/>
                    <a:pt x="58" y="82"/>
                    <a:pt x="59" y="86"/>
                  </a:cubicBezTo>
                  <a:cubicBezTo>
                    <a:pt x="60" y="89"/>
                    <a:pt x="63" y="89"/>
                    <a:pt x="63" y="94"/>
                  </a:cubicBezTo>
                  <a:cubicBezTo>
                    <a:pt x="60" y="94"/>
                    <a:pt x="60" y="94"/>
                    <a:pt x="60" y="94"/>
                  </a:cubicBezTo>
                  <a:cubicBezTo>
                    <a:pt x="58" y="98"/>
                    <a:pt x="56" y="104"/>
                    <a:pt x="53" y="106"/>
                  </a:cubicBezTo>
                  <a:cubicBezTo>
                    <a:pt x="51" y="107"/>
                    <a:pt x="48" y="107"/>
                    <a:pt x="46" y="108"/>
                  </a:cubicBezTo>
                  <a:cubicBezTo>
                    <a:pt x="38" y="111"/>
                    <a:pt x="28" y="115"/>
                    <a:pt x="20" y="119"/>
                  </a:cubicBezTo>
                  <a:cubicBezTo>
                    <a:pt x="13" y="122"/>
                    <a:pt x="4" y="123"/>
                    <a:pt x="1" y="131"/>
                  </a:cubicBezTo>
                  <a:cubicBezTo>
                    <a:pt x="1" y="136"/>
                    <a:pt x="0" y="149"/>
                    <a:pt x="0" y="156"/>
                  </a:cubicBezTo>
                  <a:cubicBezTo>
                    <a:pt x="72" y="156"/>
                    <a:pt x="72" y="156"/>
                    <a:pt x="72" y="156"/>
                  </a:cubicBezTo>
                  <a:cubicBezTo>
                    <a:pt x="78" y="120"/>
                    <a:pt x="78" y="120"/>
                    <a:pt x="78" y="120"/>
                  </a:cubicBezTo>
                  <a:cubicBezTo>
                    <a:pt x="73" y="111"/>
                    <a:pt x="73" y="111"/>
                    <a:pt x="73" y="111"/>
                  </a:cubicBezTo>
                  <a:cubicBezTo>
                    <a:pt x="83" y="106"/>
                    <a:pt x="83" y="106"/>
                    <a:pt x="83" y="106"/>
                  </a:cubicBezTo>
                  <a:cubicBezTo>
                    <a:pt x="92" y="111"/>
                    <a:pt x="92" y="111"/>
                    <a:pt x="92" y="111"/>
                  </a:cubicBezTo>
                  <a:cubicBezTo>
                    <a:pt x="87" y="120"/>
                    <a:pt x="87" y="120"/>
                    <a:pt x="87" y="120"/>
                  </a:cubicBezTo>
                  <a:cubicBezTo>
                    <a:pt x="96" y="156"/>
                    <a:pt x="96" y="156"/>
                    <a:pt x="96" y="156"/>
                  </a:cubicBezTo>
                  <a:cubicBezTo>
                    <a:pt x="164" y="156"/>
                    <a:pt x="164" y="156"/>
                    <a:pt x="164" y="156"/>
                  </a:cubicBezTo>
                  <a:cubicBezTo>
                    <a:pt x="165" y="149"/>
                    <a:pt x="164" y="136"/>
                    <a:pt x="164" y="131"/>
                  </a:cubicBez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grpSp>
      <p:grpSp>
        <p:nvGrpSpPr>
          <p:cNvPr id="61" name="组合 60"/>
          <p:cNvGrpSpPr/>
          <p:nvPr/>
        </p:nvGrpSpPr>
        <p:grpSpPr>
          <a:xfrm>
            <a:off x="6773534" y="1593639"/>
            <a:ext cx="939800" cy="939800"/>
            <a:chOff x="5454052" y="1074902"/>
            <a:chExt cx="939800" cy="939800"/>
          </a:xfrm>
        </p:grpSpPr>
        <p:sp>
          <p:nvSpPr>
            <p:cNvPr id="62" name="椭圆 61"/>
            <p:cNvSpPr/>
            <p:nvPr/>
          </p:nvSpPr>
          <p:spPr>
            <a:xfrm>
              <a:off x="5454052" y="1074902"/>
              <a:ext cx="939800" cy="939800"/>
            </a:xfrm>
            <a:prstGeom prst="ellipse">
              <a:avLst/>
            </a:prstGeom>
            <a:solidFill>
              <a:srgbClr val="3CCCC7"/>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grpSp>
          <p:nvGrpSpPr>
            <p:cNvPr id="63" name="组合 62"/>
            <p:cNvGrpSpPr/>
            <p:nvPr/>
          </p:nvGrpSpPr>
          <p:grpSpPr>
            <a:xfrm>
              <a:off x="5729640" y="1309909"/>
              <a:ext cx="411300" cy="441104"/>
              <a:chOff x="5995987" y="547688"/>
              <a:chExt cx="219075" cy="234950"/>
            </a:xfrm>
            <a:solidFill>
              <a:schemeClr val="bg1"/>
            </a:solidFill>
          </p:grpSpPr>
          <p:sp>
            <p:nvSpPr>
              <p:cNvPr id="64" name="Freeform 1590"/>
              <p:cNvSpPr>
                <a:spLocks noEditPoints="1"/>
              </p:cNvSpPr>
              <p:nvPr/>
            </p:nvSpPr>
            <p:spPr bwMode="auto">
              <a:xfrm>
                <a:off x="5995987" y="547688"/>
                <a:ext cx="168275" cy="168275"/>
              </a:xfrm>
              <a:custGeom>
                <a:avLst/>
                <a:gdLst>
                  <a:gd name="T0" fmla="*/ 114 w 120"/>
                  <a:gd name="T1" fmla="*/ 70 h 120"/>
                  <a:gd name="T2" fmla="*/ 120 w 120"/>
                  <a:gd name="T3" fmla="*/ 64 h 120"/>
                  <a:gd name="T4" fmla="*/ 120 w 120"/>
                  <a:gd name="T5" fmla="*/ 56 h 120"/>
                  <a:gd name="T6" fmla="*/ 114 w 120"/>
                  <a:gd name="T7" fmla="*/ 50 h 120"/>
                  <a:gd name="T8" fmla="*/ 110 w 120"/>
                  <a:gd name="T9" fmla="*/ 50 h 120"/>
                  <a:gd name="T10" fmla="*/ 102 w 120"/>
                  <a:gd name="T11" fmla="*/ 45 h 120"/>
                  <a:gd name="T12" fmla="*/ 102 w 120"/>
                  <a:gd name="T13" fmla="*/ 32 h 120"/>
                  <a:gd name="T14" fmla="*/ 105 w 120"/>
                  <a:gd name="T15" fmla="*/ 29 h 120"/>
                  <a:gd name="T16" fmla="*/ 105 w 120"/>
                  <a:gd name="T17" fmla="*/ 20 h 120"/>
                  <a:gd name="T18" fmla="*/ 100 w 120"/>
                  <a:gd name="T19" fmla="*/ 15 h 120"/>
                  <a:gd name="T20" fmla="*/ 91 w 120"/>
                  <a:gd name="T21" fmla="*/ 15 h 120"/>
                  <a:gd name="T22" fmla="*/ 88 w 120"/>
                  <a:gd name="T23" fmla="*/ 18 h 120"/>
                  <a:gd name="T24" fmla="*/ 79 w 120"/>
                  <a:gd name="T25" fmla="*/ 20 h 120"/>
                  <a:gd name="T26" fmla="*/ 70 w 120"/>
                  <a:gd name="T27" fmla="*/ 10 h 120"/>
                  <a:gd name="T28" fmla="*/ 70 w 120"/>
                  <a:gd name="T29" fmla="*/ 6 h 120"/>
                  <a:gd name="T30" fmla="*/ 64 w 120"/>
                  <a:gd name="T31" fmla="*/ 0 h 120"/>
                  <a:gd name="T32" fmla="*/ 56 w 120"/>
                  <a:gd name="T33" fmla="*/ 0 h 120"/>
                  <a:gd name="T34" fmla="*/ 50 w 120"/>
                  <a:gd name="T35" fmla="*/ 6 h 120"/>
                  <a:gd name="T36" fmla="*/ 50 w 120"/>
                  <a:gd name="T37" fmla="*/ 10 h 120"/>
                  <a:gd name="T38" fmla="*/ 45 w 120"/>
                  <a:gd name="T39" fmla="*/ 18 h 120"/>
                  <a:gd name="T40" fmla="*/ 32 w 120"/>
                  <a:gd name="T41" fmla="*/ 18 h 120"/>
                  <a:gd name="T42" fmla="*/ 29 w 120"/>
                  <a:gd name="T43" fmla="*/ 15 h 120"/>
                  <a:gd name="T44" fmla="*/ 20 w 120"/>
                  <a:gd name="T45" fmla="*/ 15 h 120"/>
                  <a:gd name="T46" fmla="*/ 15 w 120"/>
                  <a:gd name="T47" fmla="*/ 20 h 120"/>
                  <a:gd name="T48" fmla="*/ 15 w 120"/>
                  <a:gd name="T49" fmla="*/ 29 h 120"/>
                  <a:gd name="T50" fmla="*/ 18 w 120"/>
                  <a:gd name="T51" fmla="*/ 32 h 120"/>
                  <a:gd name="T52" fmla="*/ 20 w 120"/>
                  <a:gd name="T53" fmla="*/ 41 h 120"/>
                  <a:gd name="T54" fmla="*/ 10 w 120"/>
                  <a:gd name="T55" fmla="*/ 50 h 120"/>
                  <a:gd name="T56" fmla="*/ 6 w 120"/>
                  <a:gd name="T57" fmla="*/ 50 h 120"/>
                  <a:gd name="T58" fmla="*/ 0 w 120"/>
                  <a:gd name="T59" fmla="*/ 56 h 120"/>
                  <a:gd name="T60" fmla="*/ 0 w 120"/>
                  <a:gd name="T61" fmla="*/ 64 h 120"/>
                  <a:gd name="T62" fmla="*/ 6 w 120"/>
                  <a:gd name="T63" fmla="*/ 70 h 120"/>
                  <a:gd name="T64" fmla="*/ 10 w 120"/>
                  <a:gd name="T65" fmla="*/ 70 h 120"/>
                  <a:gd name="T66" fmla="*/ 18 w 120"/>
                  <a:gd name="T67" fmla="*/ 75 h 120"/>
                  <a:gd name="T68" fmla="*/ 18 w 120"/>
                  <a:gd name="T69" fmla="*/ 88 h 120"/>
                  <a:gd name="T70" fmla="*/ 15 w 120"/>
                  <a:gd name="T71" fmla="*/ 91 h 120"/>
                  <a:gd name="T72" fmla="*/ 15 w 120"/>
                  <a:gd name="T73" fmla="*/ 100 h 120"/>
                  <a:gd name="T74" fmla="*/ 20 w 120"/>
                  <a:gd name="T75" fmla="*/ 105 h 120"/>
                  <a:gd name="T76" fmla="*/ 29 w 120"/>
                  <a:gd name="T77" fmla="*/ 105 h 120"/>
                  <a:gd name="T78" fmla="*/ 32 w 120"/>
                  <a:gd name="T79" fmla="*/ 102 h 120"/>
                  <a:gd name="T80" fmla="*/ 41 w 120"/>
                  <a:gd name="T81" fmla="*/ 100 h 120"/>
                  <a:gd name="T82" fmla="*/ 50 w 120"/>
                  <a:gd name="T83" fmla="*/ 110 h 120"/>
                  <a:gd name="T84" fmla="*/ 50 w 120"/>
                  <a:gd name="T85" fmla="*/ 114 h 120"/>
                  <a:gd name="T86" fmla="*/ 56 w 120"/>
                  <a:gd name="T87" fmla="*/ 120 h 120"/>
                  <a:gd name="T88" fmla="*/ 64 w 120"/>
                  <a:gd name="T89" fmla="*/ 120 h 120"/>
                  <a:gd name="T90" fmla="*/ 70 w 120"/>
                  <a:gd name="T91" fmla="*/ 114 h 120"/>
                  <a:gd name="T92" fmla="*/ 70 w 120"/>
                  <a:gd name="T93" fmla="*/ 110 h 120"/>
                  <a:gd name="T94" fmla="*/ 75 w 120"/>
                  <a:gd name="T95" fmla="*/ 102 h 120"/>
                  <a:gd name="T96" fmla="*/ 88 w 120"/>
                  <a:gd name="T97" fmla="*/ 102 h 120"/>
                  <a:gd name="T98" fmla="*/ 91 w 120"/>
                  <a:gd name="T99" fmla="*/ 105 h 120"/>
                  <a:gd name="T100" fmla="*/ 100 w 120"/>
                  <a:gd name="T101" fmla="*/ 105 h 120"/>
                  <a:gd name="T102" fmla="*/ 105 w 120"/>
                  <a:gd name="T103" fmla="*/ 100 h 120"/>
                  <a:gd name="T104" fmla="*/ 105 w 120"/>
                  <a:gd name="T105" fmla="*/ 91 h 120"/>
                  <a:gd name="T106" fmla="*/ 102 w 120"/>
                  <a:gd name="T107" fmla="*/ 88 h 120"/>
                  <a:gd name="T108" fmla="*/ 100 w 120"/>
                  <a:gd name="T109" fmla="*/ 79 h 120"/>
                  <a:gd name="T110" fmla="*/ 110 w 120"/>
                  <a:gd name="T111" fmla="*/ 70 h 120"/>
                  <a:gd name="T112" fmla="*/ 114 w 120"/>
                  <a:gd name="T113" fmla="*/ 70 h 120"/>
                  <a:gd name="T114" fmla="*/ 60 w 120"/>
                  <a:gd name="T115" fmla="*/ 86 h 120"/>
                  <a:gd name="T116" fmla="*/ 34 w 120"/>
                  <a:gd name="T117" fmla="*/ 60 h 120"/>
                  <a:gd name="T118" fmla="*/ 60 w 120"/>
                  <a:gd name="T119" fmla="*/ 34 h 120"/>
                  <a:gd name="T120" fmla="*/ 86 w 120"/>
                  <a:gd name="T121" fmla="*/ 60 h 120"/>
                  <a:gd name="T122" fmla="*/ 60 w 120"/>
                  <a:gd name="T123" fmla="*/ 8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0" h="120">
                    <a:moveTo>
                      <a:pt x="114" y="70"/>
                    </a:moveTo>
                    <a:cubicBezTo>
                      <a:pt x="117" y="70"/>
                      <a:pt x="120" y="67"/>
                      <a:pt x="120" y="64"/>
                    </a:cubicBezTo>
                    <a:cubicBezTo>
                      <a:pt x="120" y="56"/>
                      <a:pt x="120" y="56"/>
                      <a:pt x="120" y="56"/>
                    </a:cubicBezTo>
                    <a:cubicBezTo>
                      <a:pt x="120" y="53"/>
                      <a:pt x="117" y="50"/>
                      <a:pt x="114" y="50"/>
                    </a:cubicBezTo>
                    <a:cubicBezTo>
                      <a:pt x="110" y="50"/>
                      <a:pt x="110" y="50"/>
                      <a:pt x="110" y="50"/>
                    </a:cubicBezTo>
                    <a:cubicBezTo>
                      <a:pt x="107" y="50"/>
                      <a:pt x="103" y="48"/>
                      <a:pt x="102" y="45"/>
                    </a:cubicBezTo>
                    <a:cubicBezTo>
                      <a:pt x="101" y="42"/>
                      <a:pt x="100" y="34"/>
                      <a:pt x="102" y="32"/>
                    </a:cubicBezTo>
                    <a:cubicBezTo>
                      <a:pt x="105" y="29"/>
                      <a:pt x="105" y="29"/>
                      <a:pt x="105" y="29"/>
                    </a:cubicBezTo>
                    <a:cubicBezTo>
                      <a:pt x="108" y="27"/>
                      <a:pt x="108" y="23"/>
                      <a:pt x="105" y="20"/>
                    </a:cubicBezTo>
                    <a:cubicBezTo>
                      <a:pt x="100" y="15"/>
                      <a:pt x="100" y="15"/>
                      <a:pt x="100" y="15"/>
                    </a:cubicBezTo>
                    <a:cubicBezTo>
                      <a:pt x="97" y="12"/>
                      <a:pt x="93" y="12"/>
                      <a:pt x="91" y="15"/>
                    </a:cubicBezTo>
                    <a:cubicBezTo>
                      <a:pt x="88" y="18"/>
                      <a:pt x="88" y="18"/>
                      <a:pt x="88" y="18"/>
                    </a:cubicBezTo>
                    <a:cubicBezTo>
                      <a:pt x="86" y="20"/>
                      <a:pt x="82" y="21"/>
                      <a:pt x="79" y="20"/>
                    </a:cubicBezTo>
                    <a:cubicBezTo>
                      <a:pt x="77" y="18"/>
                      <a:pt x="70" y="13"/>
                      <a:pt x="70" y="10"/>
                    </a:cubicBezTo>
                    <a:cubicBezTo>
                      <a:pt x="70" y="6"/>
                      <a:pt x="70" y="6"/>
                      <a:pt x="70" y="6"/>
                    </a:cubicBezTo>
                    <a:cubicBezTo>
                      <a:pt x="70" y="3"/>
                      <a:pt x="67" y="0"/>
                      <a:pt x="64" y="0"/>
                    </a:cubicBezTo>
                    <a:cubicBezTo>
                      <a:pt x="56" y="0"/>
                      <a:pt x="56" y="0"/>
                      <a:pt x="56" y="0"/>
                    </a:cubicBezTo>
                    <a:cubicBezTo>
                      <a:pt x="53" y="0"/>
                      <a:pt x="50" y="3"/>
                      <a:pt x="50" y="6"/>
                    </a:cubicBezTo>
                    <a:cubicBezTo>
                      <a:pt x="50" y="10"/>
                      <a:pt x="50" y="10"/>
                      <a:pt x="50" y="10"/>
                    </a:cubicBezTo>
                    <a:cubicBezTo>
                      <a:pt x="50" y="13"/>
                      <a:pt x="48" y="17"/>
                      <a:pt x="45" y="18"/>
                    </a:cubicBezTo>
                    <a:cubicBezTo>
                      <a:pt x="42" y="19"/>
                      <a:pt x="34" y="20"/>
                      <a:pt x="32" y="18"/>
                    </a:cubicBezTo>
                    <a:cubicBezTo>
                      <a:pt x="29" y="15"/>
                      <a:pt x="29" y="15"/>
                      <a:pt x="29" y="15"/>
                    </a:cubicBezTo>
                    <a:cubicBezTo>
                      <a:pt x="27" y="12"/>
                      <a:pt x="23" y="12"/>
                      <a:pt x="20" y="15"/>
                    </a:cubicBezTo>
                    <a:cubicBezTo>
                      <a:pt x="15" y="20"/>
                      <a:pt x="15" y="20"/>
                      <a:pt x="15" y="20"/>
                    </a:cubicBezTo>
                    <a:cubicBezTo>
                      <a:pt x="12" y="23"/>
                      <a:pt x="12" y="27"/>
                      <a:pt x="15" y="29"/>
                    </a:cubicBezTo>
                    <a:cubicBezTo>
                      <a:pt x="18" y="32"/>
                      <a:pt x="18" y="32"/>
                      <a:pt x="18" y="32"/>
                    </a:cubicBezTo>
                    <a:cubicBezTo>
                      <a:pt x="20" y="34"/>
                      <a:pt x="21" y="38"/>
                      <a:pt x="20" y="41"/>
                    </a:cubicBezTo>
                    <a:cubicBezTo>
                      <a:pt x="18" y="43"/>
                      <a:pt x="13" y="50"/>
                      <a:pt x="10" y="50"/>
                    </a:cubicBezTo>
                    <a:cubicBezTo>
                      <a:pt x="6" y="50"/>
                      <a:pt x="6" y="50"/>
                      <a:pt x="6" y="50"/>
                    </a:cubicBezTo>
                    <a:cubicBezTo>
                      <a:pt x="3" y="50"/>
                      <a:pt x="0" y="53"/>
                      <a:pt x="0" y="56"/>
                    </a:cubicBezTo>
                    <a:cubicBezTo>
                      <a:pt x="0" y="64"/>
                      <a:pt x="0" y="64"/>
                      <a:pt x="0" y="64"/>
                    </a:cubicBezTo>
                    <a:cubicBezTo>
                      <a:pt x="0" y="67"/>
                      <a:pt x="3" y="70"/>
                      <a:pt x="6" y="70"/>
                    </a:cubicBezTo>
                    <a:cubicBezTo>
                      <a:pt x="10" y="70"/>
                      <a:pt x="10" y="70"/>
                      <a:pt x="10" y="70"/>
                    </a:cubicBezTo>
                    <a:cubicBezTo>
                      <a:pt x="13" y="70"/>
                      <a:pt x="17" y="72"/>
                      <a:pt x="18" y="75"/>
                    </a:cubicBezTo>
                    <a:cubicBezTo>
                      <a:pt x="19" y="78"/>
                      <a:pt x="20" y="86"/>
                      <a:pt x="18" y="88"/>
                    </a:cubicBezTo>
                    <a:cubicBezTo>
                      <a:pt x="15" y="91"/>
                      <a:pt x="15" y="91"/>
                      <a:pt x="15" y="91"/>
                    </a:cubicBezTo>
                    <a:cubicBezTo>
                      <a:pt x="12" y="93"/>
                      <a:pt x="12" y="97"/>
                      <a:pt x="15" y="100"/>
                    </a:cubicBezTo>
                    <a:cubicBezTo>
                      <a:pt x="20" y="105"/>
                      <a:pt x="20" y="105"/>
                      <a:pt x="20" y="105"/>
                    </a:cubicBezTo>
                    <a:cubicBezTo>
                      <a:pt x="23" y="108"/>
                      <a:pt x="27" y="108"/>
                      <a:pt x="29" y="105"/>
                    </a:cubicBezTo>
                    <a:cubicBezTo>
                      <a:pt x="32" y="102"/>
                      <a:pt x="32" y="102"/>
                      <a:pt x="32" y="102"/>
                    </a:cubicBezTo>
                    <a:cubicBezTo>
                      <a:pt x="34" y="100"/>
                      <a:pt x="38" y="99"/>
                      <a:pt x="41" y="100"/>
                    </a:cubicBezTo>
                    <a:cubicBezTo>
                      <a:pt x="43" y="102"/>
                      <a:pt x="50" y="107"/>
                      <a:pt x="50" y="110"/>
                    </a:cubicBezTo>
                    <a:cubicBezTo>
                      <a:pt x="50" y="114"/>
                      <a:pt x="50" y="114"/>
                      <a:pt x="50" y="114"/>
                    </a:cubicBezTo>
                    <a:cubicBezTo>
                      <a:pt x="50" y="117"/>
                      <a:pt x="53" y="120"/>
                      <a:pt x="56" y="120"/>
                    </a:cubicBezTo>
                    <a:cubicBezTo>
                      <a:pt x="64" y="120"/>
                      <a:pt x="64" y="120"/>
                      <a:pt x="64" y="120"/>
                    </a:cubicBezTo>
                    <a:cubicBezTo>
                      <a:pt x="67" y="120"/>
                      <a:pt x="70" y="117"/>
                      <a:pt x="70" y="114"/>
                    </a:cubicBezTo>
                    <a:cubicBezTo>
                      <a:pt x="70" y="110"/>
                      <a:pt x="70" y="110"/>
                      <a:pt x="70" y="110"/>
                    </a:cubicBezTo>
                    <a:cubicBezTo>
                      <a:pt x="70" y="107"/>
                      <a:pt x="72" y="103"/>
                      <a:pt x="75" y="102"/>
                    </a:cubicBezTo>
                    <a:cubicBezTo>
                      <a:pt x="78" y="101"/>
                      <a:pt x="86" y="100"/>
                      <a:pt x="88" y="102"/>
                    </a:cubicBezTo>
                    <a:cubicBezTo>
                      <a:pt x="91" y="105"/>
                      <a:pt x="91" y="105"/>
                      <a:pt x="91" y="105"/>
                    </a:cubicBezTo>
                    <a:cubicBezTo>
                      <a:pt x="93" y="108"/>
                      <a:pt x="97" y="108"/>
                      <a:pt x="100" y="105"/>
                    </a:cubicBezTo>
                    <a:cubicBezTo>
                      <a:pt x="105" y="100"/>
                      <a:pt x="105" y="100"/>
                      <a:pt x="105" y="100"/>
                    </a:cubicBezTo>
                    <a:cubicBezTo>
                      <a:pt x="108" y="97"/>
                      <a:pt x="108" y="93"/>
                      <a:pt x="105" y="91"/>
                    </a:cubicBezTo>
                    <a:cubicBezTo>
                      <a:pt x="102" y="88"/>
                      <a:pt x="102" y="88"/>
                      <a:pt x="102" y="88"/>
                    </a:cubicBezTo>
                    <a:cubicBezTo>
                      <a:pt x="100" y="86"/>
                      <a:pt x="99" y="82"/>
                      <a:pt x="100" y="79"/>
                    </a:cubicBezTo>
                    <a:cubicBezTo>
                      <a:pt x="102" y="77"/>
                      <a:pt x="107" y="70"/>
                      <a:pt x="110" y="70"/>
                    </a:cubicBezTo>
                    <a:lnTo>
                      <a:pt x="114" y="70"/>
                    </a:lnTo>
                    <a:close/>
                    <a:moveTo>
                      <a:pt x="60" y="86"/>
                    </a:moveTo>
                    <a:cubicBezTo>
                      <a:pt x="46" y="86"/>
                      <a:pt x="34" y="74"/>
                      <a:pt x="34" y="60"/>
                    </a:cubicBezTo>
                    <a:cubicBezTo>
                      <a:pt x="34" y="46"/>
                      <a:pt x="46" y="34"/>
                      <a:pt x="60" y="34"/>
                    </a:cubicBezTo>
                    <a:cubicBezTo>
                      <a:pt x="74" y="34"/>
                      <a:pt x="86" y="46"/>
                      <a:pt x="86" y="60"/>
                    </a:cubicBezTo>
                    <a:cubicBezTo>
                      <a:pt x="86" y="74"/>
                      <a:pt x="74" y="86"/>
                      <a:pt x="60" y="86"/>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65" name="Freeform 1591"/>
              <p:cNvSpPr>
                <a:spLocks noEditPoints="1"/>
              </p:cNvSpPr>
              <p:nvPr/>
            </p:nvSpPr>
            <p:spPr bwMode="auto">
              <a:xfrm>
                <a:off x="6130925" y="698500"/>
                <a:ext cx="84137" cy="84138"/>
              </a:xfrm>
              <a:custGeom>
                <a:avLst/>
                <a:gdLst>
                  <a:gd name="T0" fmla="*/ 57 w 60"/>
                  <a:gd name="T1" fmla="*/ 35 h 60"/>
                  <a:gd name="T2" fmla="*/ 60 w 60"/>
                  <a:gd name="T3" fmla="*/ 32 h 60"/>
                  <a:gd name="T4" fmla="*/ 60 w 60"/>
                  <a:gd name="T5" fmla="*/ 28 h 60"/>
                  <a:gd name="T6" fmla="*/ 57 w 60"/>
                  <a:gd name="T7" fmla="*/ 25 h 60"/>
                  <a:gd name="T8" fmla="*/ 55 w 60"/>
                  <a:gd name="T9" fmla="*/ 25 h 60"/>
                  <a:gd name="T10" fmla="*/ 51 w 60"/>
                  <a:gd name="T11" fmla="*/ 23 h 60"/>
                  <a:gd name="T12" fmla="*/ 51 w 60"/>
                  <a:gd name="T13" fmla="*/ 16 h 60"/>
                  <a:gd name="T14" fmla="*/ 53 w 60"/>
                  <a:gd name="T15" fmla="*/ 14 h 60"/>
                  <a:gd name="T16" fmla="*/ 53 w 60"/>
                  <a:gd name="T17" fmla="*/ 10 h 60"/>
                  <a:gd name="T18" fmla="*/ 50 w 60"/>
                  <a:gd name="T19" fmla="*/ 7 h 60"/>
                  <a:gd name="T20" fmla="*/ 46 w 60"/>
                  <a:gd name="T21" fmla="*/ 7 h 60"/>
                  <a:gd name="T22" fmla="*/ 44 w 60"/>
                  <a:gd name="T23" fmla="*/ 9 h 60"/>
                  <a:gd name="T24" fmla="*/ 40 w 60"/>
                  <a:gd name="T25" fmla="*/ 10 h 60"/>
                  <a:gd name="T26" fmla="*/ 35 w 60"/>
                  <a:gd name="T27" fmla="*/ 5 h 60"/>
                  <a:gd name="T28" fmla="*/ 35 w 60"/>
                  <a:gd name="T29" fmla="*/ 3 h 60"/>
                  <a:gd name="T30" fmla="*/ 32 w 60"/>
                  <a:gd name="T31" fmla="*/ 0 h 60"/>
                  <a:gd name="T32" fmla="*/ 28 w 60"/>
                  <a:gd name="T33" fmla="*/ 0 h 60"/>
                  <a:gd name="T34" fmla="*/ 25 w 60"/>
                  <a:gd name="T35" fmla="*/ 3 h 60"/>
                  <a:gd name="T36" fmla="*/ 25 w 60"/>
                  <a:gd name="T37" fmla="*/ 5 h 60"/>
                  <a:gd name="T38" fmla="*/ 23 w 60"/>
                  <a:gd name="T39" fmla="*/ 9 h 60"/>
                  <a:gd name="T40" fmla="*/ 16 w 60"/>
                  <a:gd name="T41" fmla="*/ 9 h 60"/>
                  <a:gd name="T42" fmla="*/ 14 w 60"/>
                  <a:gd name="T43" fmla="*/ 7 h 60"/>
                  <a:gd name="T44" fmla="*/ 10 w 60"/>
                  <a:gd name="T45" fmla="*/ 7 h 60"/>
                  <a:gd name="T46" fmla="*/ 7 w 60"/>
                  <a:gd name="T47" fmla="*/ 10 h 60"/>
                  <a:gd name="T48" fmla="*/ 7 w 60"/>
                  <a:gd name="T49" fmla="*/ 14 h 60"/>
                  <a:gd name="T50" fmla="*/ 9 w 60"/>
                  <a:gd name="T51" fmla="*/ 16 h 60"/>
                  <a:gd name="T52" fmla="*/ 10 w 60"/>
                  <a:gd name="T53" fmla="*/ 20 h 60"/>
                  <a:gd name="T54" fmla="*/ 5 w 60"/>
                  <a:gd name="T55" fmla="*/ 25 h 60"/>
                  <a:gd name="T56" fmla="*/ 3 w 60"/>
                  <a:gd name="T57" fmla="*/ 25 h 60"/>
                  <a:gd name="T58" fmla="*/ 0 w 60"/>
                  <a:gd name="T59" fmla="*/ 28 h 60"/>
                  <a:gd name="T60" fmla="*/ 0 w 60"/>
                  <a:gd name="T61" fmla="*/ 32 h 60"/>
                  <a:gd name="T62" fmla="*/ 3 w 60"/>
                  <a:gd name="T63" fmla="*/ 35 h 60"/>
                  <a:gd name="T64" fmla="*/ 5 w 60"/>
                  <a:gd name="T65" fmla="*/ 35 h 60"/>
                  <a:gd name="T66" fmla="*/ 9 w 60"/>
                  <a:gd name="T67" fmla="*/ 37 h 60"/>
                  <a:gd name="T68" fmla="*/ 9 w 60"/>
                  <a:gd name="T69" fmla="*/ 44 h 60"/>
                  <a:gd name="T70" fmla="*/ 7 w 60"/>
                  <a:gd name="T71" fmla="*/ 46 h 60"/>
                  <a:gd name="T72" fmla="*/ 7 w 60"/>
                  <a:gd name="T73" fmla="*/ 50 h 60"/>
                  <a:gd name="T74" fmla="*/ 10 w 60"/>
                  <a:gd name="T75" fmla="*/ 53 h 60"/>
                  <a:gd name="T76" fmla="*/ 14 w 60"/>
                  <a:gd name="T77" fmla="*/ 53 h 60"/>
                  <a:gd name="T78" fmla="*/ 16 w 60"/>
                  <a:gd name="T79" fmla="*/ 51 h 60"/>
                  <a:gd name="T80" fmla="*/ 20 w 60"/>
                  <a:gd name="T81" fmla="*/ 50 h 60"/>
                  <a:gd name="T82" fmla="*/ 25 w 60"/>
                  <a:gd name="T83" fmla="*/ 55 h 60"/>
                  <a:gd name="T84" fmla="*/ 25 w 60"/>
                  <a:gd name="T85" fmla="*/ 57 h 60"/>
                  <a:gd name="T86" fmla="*/ 28 w 60"/>
                  <a:gd name="T87" fmla="*/ 60 h 60"/>
                  <a:gd name="T88" fmla="*/ 32 w 60"/>
                  <a:gd name="T89" fmla="*/ 60 h 60"/>
                  <a:gd name="T90" fmla="*/ 35 w 60"/>
                  <a:gd name="T91" fmla="*/ 57 h 60"/>
                  <a:gd name="T92" fmla="*/ 35 w 60"/>
                  <a:gd name="T93" fmla="*/ 55 h 60"/>
                  <a:gd name="T94" fmla="*/ 37 w 60"/>
                  <a:gd name="T95" fmla="*/ 51 h 60"/>
                  <a:gd name="T96" fmla="*/ 44 w 60"/>
                  <a:gd name="T97" fmla="*/ 51 h 60"/>
                  <a:gd name="T98" fmla="*/ 46 w 60"/>
                  <a:gd name="T99" fmla="*/ 53 h 60"/>
                  <a:gd name="T100" fmla="*/ 50 w 60"/>
                  <a:gd name="T101" fmla="*/ 53 h 60"/>
                  <a:gd name="T102" fmla="*/ 53 w 60"/>
                  <a:gd name="T103" fmla="*/ 50 h 60"/>
                  <a:gd name="T104" fmla="*/ 53 w 60"/>
                  <a:gd name="T105" fmla="*/ 46 h 60"/>
                  <a:gd name="T106" fmla="*/ 51 w 60"/>
                  <a:gd name="T107" fmla="*/ 44 h 60"/>
                  <a:gd name="T108" fmla="*/ 50 w 60"/>
                  <a:gd name="T109" fmla="*/ 40 h 60"/>
                  <a:gd name="T110" fmla="*/ 55 w 60"/>
                  <a:gd name="T111" fmla="*/ 35 h 60"/>
                  <a:gd name="T112" fmla="*/ 57 w 60"/>
                  <a:gd name="T113" fmla="*/ 35 h 60"/>
                  <a:gd name="T114" fmla="*/ 40 w 60"/>
                  <a:gd name="T115" fmla="*/ 30 h 60"/>
                  <a:gd name="T116" fmla="*/ 30 w 60"/>
                  <a:gd name="T117" fmla="*/ 40 h 60"/>
                  <a:gd name="T118" fmla="*/ 20 w 60"/>
                  <a:gd name="T119" fmla="*/ 30 h 60"/>
                  <a:gd name="T120" fmla="*/ 30 w 60"/>
                  <a:gd name="T121" fmla="*/ 20 h 60"/>
                  <a:gd name="T122" fmla="*/ 40 w 60"/>
                  <a:gd name="T123"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0" h="60">
                    <a:moveTo>
                      <a:pt x="57" y="35"/>
                    </a:moveTo>
                    <a:cubicBezTo>
                      <a:pt x="59" y="35"/>
                      <a:pt x="60" y="34"/>
                      <a:pt x="60" y="32"/>
                    </a:cubicBezTo>
                    <a:cubicBezTo>
                      <a:pt x="60" y="28"/>
                      <a:pt x="60" y="28"/>
                      <a:pt x="60" y="28"/>
                    </a:cubicBezTo>
                    <a:cubicBezTo>
                      <a:pt x="60" y="26"/>
                      <a:pt x="59" y="25"/>
                      <a:pt x="57" y="25"/>
                    </a:cubicBezTo>
                    <a:cubicBezTo>
                      <a:pt x="55" y="25"/>
                      <a:pt x="55" y="25"/>
                      <a:pt x="55" y="25"/>
                    </a:cubicBezTo>
                    <a:cubicBezTo>
                      <a:pt x="53" y="25"/>
                      <a:pt x="52" y="24"/>
                      <a:pt x="51" y="23"/>
                    </a:cubicBezTo>
                    <a:cubicBezTo>
                      <a:pt x="51" y="21"/>
                      <a:pt x="50" y="17"/>
                      <a:pt x="51" y="16"/>
                    </a:cubicBezTo>
                    <a:cubicBezTo>
                      <a:pt x="53" y="14"/>
                      <a:pt x="53" y="14"/>
                      <a:pt x="53" y="14"/>
                    </a:cubicBezTo>
                    <a:cubicBezTo>
                      <a:pt x="54" y="13"/>
                      <a:pt x="54" y="11"/>
                      <a:pt x="53" y="10"/>
                    </a:cubicBezTo>
                    <a:cubicBezTo>
                      <a:pt x="50" y="7"/>
                      <a:pt x="50" y="7"/>
                      <a:pt x="50" y="7"/>
                    </a:cubicBezTo>
                    <a:cubicBezTo>
                      <a:pt x="49" y="6"/>
                      <a:pt x="47" y="6"/>
                      <a:pt x="46" y="7"/>
                    </a:cubicBezTo>
                    <a:cubicBezTo>
                      <a:pt x="44" y="9"/>
                      <a:pt x="44" y="9"/>
                      <a:pt x="44" y="9"/>
                    </a:cubicBezTo>
                    <a:cubicBezTo>
                      <a:pt x="43" y="10"/>
                      <a:pt x="41" y="10"/>
                      <a:pt x="40" y="10"/>
                    </a:cubicBezTo>
                    <a:cubicBezTo>
                      <a:pt x="39" y="9"/>
                      <a:pt x="35" y="7"/>
                      <a:pt x="35" y="5"/>
                    </a:cubicBezTo>
                    <a:cubicBezTo>
                      <a:pt x="35" y="3"/>
                      <a:pt x="35" y="3"/>
                      <a:pt x="35" y="3"/>
                    </a:cubicBezTo>
                    <a:cubicBezTo>
                      <a:pt x="35" y="1"/>
                      <a:pt x="34" y="0"/>
                      <a:pt x="32" y="0"/>
                    </a:cubicBezTo>
                    <a:cubicBezTo>
                      <a:pt x="28" y="0"/>
                      <a:pt x="28" y="0"/>
                      <a:pt x="28" y="0"/>
                    </a:cubicBezTo>
                    <a:cubicBezTo>
                      <a:pt x="26" y="0"/>
                      <a:pt x="25" y="1"/>
                      <a:pt x="25" y="3"/>
                    </a:cubicBezTo>
                    <a:cubicBezTo>
                      <a:pt x="25" y="5"/>
                      <a:pt x="25" y="5"/>
                      <a:pt x="25" y="5"/>
                    </a:cubicBezTo>
                    <a:cubicBezTo>
                      <a:pt x="25" y="7"/>
                      <a:pt x="24" y="8"/>
                      <a:pt x="23" y="9"/>
                    </a:cubicBezTo>
                    <a:cubicBezTo>
                      <a:pt x="21" y="9"/>
                      <a:pt x="17" y="10"/>
                      <a:pt x="16" y="9"/>
                    </a:cubicBezTo>
                    <a:cubicBezTo>
                      <a:pt x="14" y="7"/>
                      <a:pt x="14" y="7"/>
                      <a:pt x="14" y="7"/>
                    </a:cubicBezTo>
                    <a:cubicBezTo>
                      <a:pt x="13" y="6"/>
                      <a:pt x="11" y="6"/>
                      <a:pt x="10" y="7"/>
                    </a:cubicBezTo>
                    <a:cubicBezTo>
                      <a:pt x="7" y="10"/>
                      <a:pt x="7" y="10"/>
                      <a:pt x="7" y="10"/>
                    </a:cubicBezTo>
                    <a:cubicBezTo>
                      <a:pt x="6" y="11"/>
                      <a:pt x="6" y="13"/>
                      <a:pt x="7" y="14"/>
                    </a:cubicBezTo>
                    <a:cubicBezTo>
                      <a:pt x="9" y="16"/>
                      <a:pt x="9" y="16"/>
                      <a:pt x="9" y="16"/>
                    </a:cubicBezTo>
                    <a:cubicBezTo>
                      <a:pt x="10" y="17"/>
                      <a:pt x="10" y="19"/>
                      <a:pt x="10" y="20"/>
                    </a:cubicBezTo>
                    <a:cubicBezTo>
                      <a:pt x="9" y="21"/>
                      <a:pt x="7" y="25"/>
                      <a:pt x="5" y="25"/>
                    </a:cubicBezTo>
                    <a:cubicBezTo>
                      <a:pt x="3" y="25"/>
                      <a:pt x="3" y="25"/>
                      <a:pt x="3" y="25"/>
                    </a:cubicBezTo>
                    <a:cubicBezTo>
                      <a:pt x="1" y="25"/>
                      <a:pt x="0" y="26"/>
                      <a:pt x="0" y="28"/>
                    </a:cubicBezTo>
                    <a:cubicBezTo>
                      <a:pt x="0" y="32"/>
                      <a:pt x="0" y="32"/>
                      <a:pt x="0" y="32"/>
                    </a:cubicBezTo>
                    <a:cubicBezTo>
                      <a:pt x="0" y="34"/>
                      <a:pt x="1" y="35"/>
                      <a:pt x="3" y="35"/>
                    </a:cubicBezTo>
                    <a:cubicBezTo>
                      <a:pt x="5" y="35"/>
                      <a:pt x="5" y="35"/>
                      <a:pt x="5" y="35"/>
                    </a:cubicBezTo>
                    <a:cubicBezTo>
                      <a:pt x="7" y="35"/>
                      <a:pt x="8" y="36"/>
                      <a:pt x="9" y="37"/>
                    </a:cubicBezTo>
                    <a:cubicBezTo>
                      <a:pt x="9" y="39"/>
                      <a:pt x="10" y="43"/>
                      <a:pt x="9" y="44"/>
                    </a:cubicBezTo>
                    <a:cubicBezTo>
                      <a:pt x="7" y="46"/>
                      <a:pt x="7" y="46"/>
                      <a:pt x="7" y="46"/>
                    </a:cubicBezTo>
                    <a:cubicBezTo>
                      <a:pt x="6" y="47"/>
                      <a:pt x="6" y="49"/>
                      <a:pt x="7" y="50"/>
                    </a:cubicBezTo>
                    <a:cubicBezTo>
                      <a:pt x="10" y="53"/>
                      <a:pt x="10" y="53"/>
                      <a:pt x="10" y="53"/>
                    </a:cubicBezTo>
                    <a:cubicBezTo>
                      <a:pt x="11" y="54"/>
                      <a:pt x="13" y="54"/>
                      <a:pt x="14" y="53"/>
                    </a:cubicBezTo>
                    <a:cubicBezTo>
                      <a:pt x="16" y="51"/>
                      <a:pt x="16" y="51"/>
                      <a:pt x="16" y="51"/>
                    </a:cubicBezTo>
                    <a:cubicBezTo>
                      <a:pt x="17" y="50"/>
                      <a:pt x="19" y="50"/>
                      <a:pt x="20" y="50"/>
                    </a:cubicBezTo>
                    <a:cubicBezTo>
                      <a:pt x="21" y="51"/>
                      <a:pt x="25" y="53"/>
                      <a:pt x="25" y="55"/>
                    </a:cubicBezTo>
                    <a:cubicBezTo>
                      <a:pt x="25" y="57"/>
                      <a:pt x="25" y="57"/>
                      <a:pt x="25" y="57"/>
                    </a:cubicBezTo>
                    <a:cubicBezTo>
                      <a:pt x="25" y="59"/>
                      <a:pt x="26" y="60"/>
                      <a:pt x="28" y="60"/>
                    </a:cubicBezTo>
                    <a:cubicBezTo>
                      <a:pt x="32" y="60"/>
                      <a:pt x="32" y="60"/>
                      <a:pt x="32" y="60"/>
                    </a:cubicBezTo>
                    <a:cubicBezTo>
                      <a:pt x="34" y="60"/>
                      <a:pt x="35" y="59"/>
                      <a:pt x="35" y="57"/>
                    </a:cubicBezTo>
                    <a:cubicBezTo>
                      <a:pt x="35" y="55"/>
                      <a:pt x="35" y="55"/>
                      <a:pt x="35" y="55"/>
                    </a:cubicBezTo>
                    <a:cubicBezTo>
                      <a:pt x="35" y="53"/>
                      <a:pt x="36" y="52"/>
                      <a:pt x="37" y="51"/>
                    </a:cubicBezTo>
                    <a:cubicBezTo>
                      <a:pt x="39" y="51"/>
                      <a:pt x="43" y="50"/>
                      <a:pt x="44" y="51"/>
                    </a:cubicBezTo>
                    <a:cubicBezTo>
                      <a:pt x="46" y="53"/>
                      <a:pt x="46" y="53"/>
                      <a:pt x="46" y="53"/>
                    </a:cubicBezTo>
                    <a:cubicBezTo>
                      <a:pt x="47" y="54"/>
                      <a:pt x="49" y="54"/>
                      <a:pt x="50" y="53"/>
                    </a:cubicBezTo>
                    <a:cubicBezTo>
                      <a:pt x="53" y="50"/>
                      <a:pt x="53" y="50"/>
                      <a:pt x="53" y="50"/>
                    </a:cubicBezTo>
                    <a:cubicBezTo>
                      <a:pt x="54" y="49"/>
                      <a:pt x="54" y="47"/>
                      <a:pt x="53" y="46"/>
                    </a:cubicBezTo>
                    <a:cubicBezTo>
                      <a:pt x="51" y="44"/>
                      <a:pt x="51" y="44"/>
                      <a:pt x="51" y="44"/>
                    </a:cubicBezTo>
                    <a:cubicBezTo>
                      <a:pt x="50" y="43"/>
                      <a:pt x="50" y="41"/>
                      <a:pt x="50" y="40"/>
                    </a:cubicBezTo>
                    <a:cubicBezTo>
                      <a:pt x="51" y="39"/>
                      <a:pt x="53" y="35"/>
                      <a:pt x="55" y="35"/>
                    </a:cubicBezTo>
                    <a:lnTo>
                      <a:pt x="57" y="35"/>
                    </a:lnTo>
                    <a:close/>
                    <a:moveTo>
                      <a:pt x="40" y="30"/>
                    </a:moveTo>
                    <a:cubicBezTo>
                      <a:pt x="40" y="36"/>
                      <a:pt x="36" y="40"/>
                      <a:pt x="30" y="40"/>
                    </a:cubicBezTo>
                    <a:cubicBezTo>
                      <a:pt x="24" y="40"/>
                      <a:pt x="20" y="36"/>
                      <a:pt x="20" y="30"/>
                    </a:cubicBezTo>
                    <a:cubicBezTo>
                      <a:pt x="20" y="24"/>
                      <a:pt x="24" y="20"/>
                      <a:pt x="30" y="20"/>
                    </a:cubicBezTo>
                    <a:cubicBezTo>
                      <a:pt x="36" y="20"/>
                      <a:pt x="40" y="24"/>
                      <a:pt x="40" y="3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grpSp>
      </p:grpSp>
      <p:grpSp>
        <p:nvGrpSpPr>
          <p:cNvPr id="66" name="组合 65"/>
          <p:cNvGrpSpPr/>
          <p:nvPr/>
        </p:nvGrpSpPr>
        <p:grpSpPr>
          <a:xfrm>
            <a:off x="4653731" y="3501008"/>
            <a:ext cx="939800" cy="939800"/>
            <a:chOff x="3080330" y="2789142"/>
            <a:chExt cx="939800" cy="939800"/>
          </a:xfrm>
        </p:grpSpPr>
        <p:sp>
          <p:nvSpPr>
            <p:cNvPr id="67" name="椭圆 66"/>
            <p:cNvSpPr/>
            <p:nvPr/>
          </p:nvSpPr>
          <p:spPr>
            <a:xfrm>
              <a:off x="3080330" y="2789142"/>
              <a:ext cx="939800" cy="939800"/>
            </a:xfrm>
            <a:prstGeom prst="ellipse">
              <a:avLst/>
            </a:prstGeom>
            <a:solidFill>
              <a:srgbClr val="3CCCC7"/>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grpSp>
          <p:nvGrpSpPr>
            <p:cNvPr id="68" name="组合 67"/>
            <p:cNvGrpSpPr/>
            <p:nvPr/>
          </p:nvGrpSpPr>
          <p:grpSpPr>
            <a:xfrm>
              <a:off x="3294687" y="3010257"/>
              <a:ext cx="497794" cy="491067"/>
              <a:chOff x="8123237" y="3667126"/>
              <a:chExt cx="234950" cy="231775"/>
            </a:xfrm>
            <a:solidFill>
              <a:schemeClr val="bg1"/>
            </a:solidFill>
          </p:grpSpPr>
          <p:sp>
            <p:nvSpPr>
              <p:cNvPr id="69" name="Freeform 1086"/>
              <p:cNvSpPr>
                <a:spLocks noEditPoints="1"/>
              </p:cNvSpPr>
              <p:nvPr/>
            </p:nvSpPr>
            <p:spPr bwMode="auto">
              <a:xfrm>
                <a:off x="8123237" y="3667126"/>
                <a:ext cx="234950" cy="231775"/>
              </a:xfrm>
              <a:custGeom>
                <a:avLst/>
                <a:gdLst>
                  <a:gd name="T0" fmla="*/ 50 w 100"/>
                  <a:gd name="T1" fmla="*/ 0 h 99"/>
                  <a:gd name="T2" fmla="*/ 0 w 100"/>
                  <a:gd name="T3" fmla="*/ 49 h 99"/>
                  <a:gd name="T4" fmla="*/ 50 w 100"/>
                  <a:gd name="T5" fmla="*/ 99 h 99"/>
                  <a:gd name="T6" fmla="*/ 100 w 100"/>
                  <a:gd name="T7" fmla="*/ 49 h 99"/>
                  <a:gd name="T8" fmla="*/ 50 w 100"/>
                  <a:gd name="T9" fmla="*/ 0 h 99"/>
                  <a:gd name="T10" fmla="*/ 50 w 100"/>
                  <a:gd name="T11" fmla="*/ 95 h 99"/>
                  <a:gd name="T12" fmla="*/ 4 w 100"/>
                  <a:gd name="T13" fmla="*/ 49 h 99"/>
                  <a:gd name="T14" fmla="*/ 50 w 100"/>
                  <a:gd name="T15" fmla="*/ 4 h 99"/>
                  <a:gd name="T16" fmla="*/ 96 w 100"/>
                  <a:gd name="T17" fmla="*/ 49 h 99"/>
                  <a:gd name="T18" fmla="*/ 50 w 100"/>
                  <a:gd name="T19" fmla="*/ 9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99">
                    <a:moveTo>
                      <a:pt x="50" y="0"/>
                    </a:moveTo>
                    <a:cubicBezTo>
                      <a:pt x="23" y="0"/>
                      <a:pt x="0" y="22"/>
                      <a:pt x="0" y="49"/>
                    </a:cubicBezTo>
                    <a:cubicBezTo>
                      <a:pt x="0" y="77"/>
                      <a:pt x="23" y="99"/>
                      <a:pt x="50" y="99"/>
                    </a:cubicBezTo>
                    <a:cubicBezTo>
                      <a:pt x="77" y="99"/>
                      <a:pt x="100" y="77"/>
                      <a:pt x="100" y="49"/>
                    </a:cubicBezTo>
                    <a:cubicBezTo>
                      <a:pt x="100" y="22"/>
                      <a:pt x="77" y="0"/>
                      <a:pt x="50" y="0"/>
                    </a:cubicBezTo>
                    <a:close/>
                    <a:moveTo>
                      <a:pt x="50" y="95"/>
                    </a:moveTo>
                    <a:cubicBezTo>
                      <a:pt x="25" y="95"/>
                      <a:pt x="4" y="75"/>
                      <a:pt x="4" y="49"/>
                    </a:cubicBezTo>
                    <a:cubicBezTo>
                      <a:pt x="4" y="24"/>
                      <a:pt x="25" y="4"/>
                      <a:pt x="50" y="4"/>
                    </a:cubicBezTo>
                    <a:cubicBezTo>
                      <a:pt x="75" y="4"/>
                      <a:pt x="96" y="24"/>
                      <a:pt x="96" y="49"/>
                    </a:cubicBezTo>
                    <a:cubicBezTo>
                      <a:pt x="96" y="75"/>
                      <a:pt x="75" y="95"/>
                      <a:pt x="50" y="9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70" name="Freeform 1087"/>
              <p:cNvSpPr>
                <a:spLocks noEditPoints="1"/>
              </p:cNvSpPr>
              <p:nvPr/>
            </p:nvSpPr>
            <p:spPr bwMode="auto">
              <a:xfrm>
                <a:off x="8147050" y="3687763"/>
                <a:ext cx="188912" cy="188913"/>
              </a:xfrm>
              <a:custGeom>
                <a:avLst/>
                <a:gdLst>
                  <a:gd name="T0" fmla="*/ 40 w 80"/>
                  <a:gd name="T1" fmla="*/ 0 h 80"/>
                  <a:gd name="T2" fmla="*/ 0 w 80"/>
                  <a:gd name="T3" fmla="*/ 40 h 80"/>
                  <a:gd name="T4" fmla="*/ 40 w 80"/>
                  <a:gd name="T5" fmla="*/ 80 h 80"/>
                  <a:gd name="T6" fmla="*/ 80 w 80"/>
                  <a:gd name="T7" fmla="*/ 40 h 80"/>
                  <a:gd name="T8" fmla="*/ 40 w 80"/>
                  <a:gd name="T9" fmla="*/ 0 h 80"/>
                  <a:gd name="T10" fmla="*/ 55 w 80"/>
                  <a:gd name="T11" fmla="*/ 40 h 80"/>
                  <a:gd name="T12" fmla="*/ 55 w 80"/>
                  <a:gd name="T13" fmla="*/ 46 h 80"/>
                  <a:gd name="T14" fmla="*/ 43 w 80"/>
                  <a:gd name="T15" fmla="*/ 46 h 80"/>
                  <a:gd name="T16" fmla="*/ 43 w 80"/>
                  <a:gd name="T17" fmla="*/ 49 h 80"/>
                  <a:gd name="T18" fmla="*/ 55 w 80"/>
                  <a:gd name="T19" fmla="*/ 49 h 80"/>
                  <a:gd name="T20" fmla="*/ 55 w 80"/>
                  <a:gd name="T21" fmla="*/ 55 h 80"/>
                  <a:gd name="T22" fmla="*/ 43 w 80"/>
                  <a:gd name="T23" fmla="*/ 55 h 80"/>
                  <a:gd name="T24" fmla="*/ 43 w 80"/>
                  <a:gd name="T25" fmla="*/ 64 h 80"/>
                  <a:gd name="T26" fmla="*/ 37 w 80"/>
                  <a:gd name="T27" fmla="*/ 64 h 80"/>
                  <a:gd name="T28" fmla="*/ 37 w 80"/>
                  <a:gd name="T29" fmla="*/ 55 h 80"/>
                  <a:gd name="T30" fmla="*/ 25 w 80"/>
                  <a:gd name="T31" fmla="*/ 55 h 80"/>
                  <a:gd name="T32" fmla="*/ 25 w 80"/>
                  <a:gd name="T33" fmla="*/ 49 h 80"/>
                  <a:gd name="T34" fmla="*/ 37 w 80"/>
                  <a:gd name="T35" fmla="*/ 49 h 80"/>
                  <a:gd name="T36" fmla="*/ 37 w 80"/>
                  <a:gd name="T37" fmla="*/ 46 h 80"/>
                  <a:gd name="T38" fmla="*/ 25 w 80"/>
                  <a:gd name="T39" fmla="*/ 46 h 80"/>
                  <a:gd name="T40" fmla="*/ 25 w 80"/>
                  <a:gd name="T41" fmla="*/ 40 h 80"/>
                  <a:gd name="T42" fmla="*/ 34 w 80"/>
                  <a:gd name="T43" fmla="*/ 40 h 80"/>
                  <a:gd name="T44" fmla="*/ 23 w 80"/>
                  <a:gd name="T45" fmla="*/ 19 h 80"/>
                  <a:gd name="T46" fmla="*/ 30 w 80"/>
                  <a:gd name="T47" fmla="*/ 19 h 80"/>
                  <a:gd name="T48" fmla="*/ 38 w 80"/>
                  <a:gd name="T49" fmla="*/ 35 h 80"/>
                  <a:gd name="T50" fmla="*/ 40 w 80"/>
                  <a:gd name="T51" fmla="*/ 38 h 80"/>
                  <a:gd name="T52" fmla="*/ 42 w 80"/>
                  <a:gd name="T53" fmla="*/ 34 h 80"/>
                  <a:gd name="T54" fmla="*/ 50 w 80"/>
                  <a:gd name="T55" fmla="*/ 19 h 80"/>
                  <a:gd name="T56" fmla="*/ 57 w 80"/>
                  <a:gd name="T57" fmla="*/ 19 h 80"/>
                  <a:gd name="T58" fmla="*/ 46 w 80"/>
                  <a:gd name="T59" fmla="*/ 40 h 80"/>
                  <a:gd name="T60" fmla="*/ 55 w 80"/>
                  <a:gd name="T61"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 h="80">
                    <a:moveTo>
                      <a:pt x="40" y="0"/>
                    </a:moveTo>
                    <a:cubicBezTo>
                      <a:pt x="18" y="0"/>
                      <a:pt x="0" y="18"/>
                      <a:pt x="0" y="40"/>
                    </a:cubicBezTo>
                    <a:cubicBezTo>
                      <a:pt x="0" y="62"/>
                      <a:pt x="18" y="80"/>
                      <a:pt x="40" y="80"/>
                    </a:cubicBezTo>
                    <a:cubicBezTo>
                      <a:pt x="62" y="80"/>
                      <a:pt x="80" y="62"/>
                      <a:pt x="80" y="40"/>
                    </a:cubicBezTo>
                    <a:cubicBezTo>
                      <a:pt x="80" y="18"/>
                      <a:pt x="62" y="0"/>
                      <a:pt x="40" y="0"/>
                    </a:cubicBezTo>
                    <a:close/>
                    <a:moveTo>
                      <a:pt x="55" y="40"/>
                    </a:moveTo>
                    <a:cubicBezTo>
                      <a:pt x="55" y="46"/>
                      <a:pt x="55" y="46"/>
                      <a:pt x="55" y="46"/>
                    </a:cubicBezTo>
                    <a:cubicBezTo>
                      <a:pt x="43" y="46"/>
                      <a:pt x="43" y="46"/>
                      <a:pt x="43" y="46"/>
                    </a:cubicBezTo>
                    <a:cubicBezTo>
                      <a:pt x="43" y="49"/>
                      <a:pt x="43" y="49"/>
                      <a:pt x="43" y="49"/>
                    </a:cubicBezTo>
                    <a:cubicBezTo>
                      <a:pt x="55" y="49"/>
                      <a:pt x="55" y="49"/>
                      <a:pt x="55" y="49"/>
                    </a:cubicBezTo>
                    <a:cubicBezTo>
                      <a:pt x="55" y="55"/>
                      <a:pt x="55" y="55"/>
                      <a:pt x="55" y="55"/>
                    </a:cubicBezTo>
                    <a:cubicBezTo>
                      <a:pt x="43" y="55"/>
                      <a:pt x="43" y="55"/>
                      <a:pt x="43" y="55"/>
                    </a:cubicBezTo>
                    <a:cubicBezTo>
                      <a:pt x="43" y="64"/>
                      <a:pt x="43" y="64"/>
                      <a:pt x="43" y="64"/>
                    </a:cubicBezTo>
                    <a:cubicBezTo>
                      <a:pt x="37" y="64"/>
                      <a:pt x="37" y="64"/>
                      <a:pt x="37" y="64"/>
                    </a:cubicBezTo>
                    <a:cubicBezTo>
                      <a:pt x="37" y="55"/>
                      <a:pt x="37" y="55"/>
                      <a:pt x="37" y="55"/>
                    </a:cubicBezTo>
                    <a:cubicBezTo>
                      <a:pt x="25" y="55"/>
                      <a:pt x="25" y="55"/>
                      <a:pt x="25" y="55"/>
                    </a:cubicBezTo>
                    <a:cubicBezTo>
                      <a:pt x="25" y="49"/>
                      <a:pt x="25" y="49"/>
                      <a:pt x="25" y="49"/>
                    </a:cubicBezTo>
                    <a:cubicBezTo>
                      <a:pt x="37" y="49"/>
                      <a:pt x="37" y="49"/>
                      <a:pt x="37" y="49"/>
                    </a:cubicBezTo>
                    <a:cubicBezTo>
                      <a:pt x="37" y="46"/>
                      <a:pt x="37" y="46"/>
                      <a:pt x="37" y="46"/>
                    </a:cubicBezTo>
                    <a:cubicBezTo>
                      <a:pt x="25" y="46"/>
                      <a:pt x="25" y="46"/>
                      <a:pt x="25" y="46"/>
                    </a:cubicBezTo>
                    <a:cubicBezTo>
                      <a:pt x="25" y="40"/>
                      <a:pt x="25" y="40"/>
                      <a:pt x="25" y="40"/>
                    </a:cubicBezTo>
                    <a:cubicBezTo>
                      <a:pt x="34" y="40"/>
                      <a:pt x="34" y="40"/>
                      <a:pt x="34" y="40"/>
                    </a:cubicBezTo>
                    <a:cubicBezTo>
                      <a:pt x="23" y="19"/>
                      <a:pt x="23" y="19"/>
                      <a:pt x="23" y="19"/>
                    </a:cubicBezTo>
                    <a:cubicBezTo>
                      <a:pt x="30" y="19"/>
                      <a:pt x="30" y="19"/>
                      <a:pt x="30" y="19"/>
                    </a:cubicBezTo>
                    <a:cubicBezTo>
                      <a:pt x="38" y="35"/>
                      <a:pt x="38" y="35"/>
                      <a:pt x="38" y="35"/>
                    </a:cubicBezTo>
                    <a:cubicBezTo>
                      <a:pt x="39" y="36"/>
                      <a:pt x="39" y="37"/>
                      <a:pt x="40" y="38"/>
                    </a:cubicBezTo>
                    <a:cubicBezTo>
                      <a:pt x="40" y="37"/>
                      <a:pt x="41" y="36"/>
                      <a:pt x="42" y="34"/>
                    </a:cubicBezTo>
                    <a:cubicBezTo>
                      <a:pt x="50" y="19"/>
                      <a:pt x="50" y="19"/>
                      <a:pt x="50" y="19"/>
                    </a:cubicBezTo>
                    <a:cubicBezTo>
                      <a:pt x="57" y="19"/>
                      <a:pt x="57" y="19"/>
                      <a:pt x="57" y="19"/>
                    </a:cubicBezTo>
                    <a:cubicBezTo>
                      <a:pt x="46" y="40"/>
                      <a:pt x="46" y="40"/>
                      <a:pt x="46" y="40"/>
                    </a:cubicBezTo>
                    <a:lnTo>
                      <a:pt x="55" y="4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grpSp>
      </p:grpSp>
      <p:grpSp>
        <p:nvGrpSpPr>
          <p:cNvPr id="71" name="组合 70"/>
          <p:cNvGrpSpPr/>
          <p:nvPr/>
        </p:nvGrpSpPr>
        <p:grpSpPr>
          <a:xfrm>
            <a:off x="7076985" y="3242525"/>
            <a:ext cx="901165" cy="901165"/>
            <a:chOff x="5719249" y="3077288"/>
            <a:chExt cx="767347" cy="767347"/>
          </a:xfrm>
        </p:grpSpPr>
        <p:sp>
          <p:nvSpPr>
            <p:cNvPr id="72" name="椭圆 71"/>
            <p:cNvSpPr/>
            <p:nvPr/>
          </p:nvSpPr>
          <p:spPr>
            <a:xfrm>
              <a:off x="5719249" y="3077288"/>
              <a:ext cx="767347" cy="767347"/>
            </a:xfrm>
            <a:prstGeom prst="ellipse">
              <a:avLst/>
            </a:prstGeom>
            <a:solidFill>
              <a:srgbClr val="3CCCC7"/>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73" name="Freeform 748"/>
            <p:cNvSpPr>
              <a:spLocks noEditPoints="1"/>
            </p:cNvSpPr>
            <p:nvPr/>
          </p:nvSpPr>
          <p:spPr bwMode="auto">
            <a:xfrm>
              <a:off x="5947156" y="3271991"/>
              <a:ext cx="311533" cy="318115"/>
            </a:xfrm>
            <a:custGeom>
              <a:avLst/>
              <a:gdLst>
                <a:gd name="T0" fmla="*/ 38 w 60"/>
                <a:gd name="T1" fmla="*/ 8 h 61"/>
                <a:gd name="T2" fmla="*/ 22 w 60"/>
                <a:gd name="T3" fmla="*/ 8 h 61"/>
                <a:gd name="T4" fmla="*/ 45 w 60"/>
                <a:gd name="T5" fmla="*/ 41 h 61"/>
                <a:gd name="T6" fmla="*/ 50 w 60"/>
                <a:gd name="T7" fmla="*/ 58 h 61"/>
                <a:gd name="T8" fmla="*/ 51 w 60"/>
                <a:gd name="T9" fmla="*/ 44 h 61"/>
                <a:gd name="T10" fmla="*/ 55 w 60"/>
                <a:gd name="T11" fmla="*/ 58 h 61"/>
                <a:gd name="T12" fmla="*/ 55 w 60"/>
                <a:gd name="T13" fmla="*/ 38 h 61"/>
                <a:gd name="T14" fmla="*/ 56 w 60"/>
                <a:gd name="T15" fmla="*/ 29 h 61"/>
                <a:gd name="T16" fmla="*/ 60 w 60"/>
                <a:gd name="T17" fmla="*/ 38 h 61"/>
                <a:gd name="T18" fmla="*/ 56 w 60"/>
                <a:gd name="T19" fmla="*/ 21 h 61"/>
                <a:gd name="T20" fmla="*/ 47 w 60"/>
                <a:gd name="T21" fmla="*/ 23 h 61"/>
                <a:gd name="T22" fmla="*/ 45 w 60"/>
                <a:gd name="T23" fmla="*/ 41 h 61"/>
                <a:gd name="T24" fmla="*/ 37 w 60"/>
                <a:gd name="T25" fmla="*/ 26 h 61"/>
                <a:gd name="T26" fmla="*/ 36 w 60"/>
                <a:gd name="T27" fmla="*/ 37 h 61"/>
                <a:gd name="T28" fmla="*/ 36 w 60"/>
                <a:gd name="T29" fmla="*/ 61 h 61"/>
                <a:gd name="T30" fmla="*/ 31 w 60"/>
                <a:gd name="T31" fmla="*/ 44 h 61"/>
                <a:gd name="T32" fmla="*/ 30 w 60"/>
                <a:gd name="T33" fmla="*/ 61 h 61"/>
                <a:gd name="T34" fmla="*/ 24 w 60"/>
                <a:gd name="T35" fmla="*/ 40 h 61"/>
                <a:gd name="T36" fmla="*/ 24 w 60"/>
                <a:gd name="T37" fmla="*/ 26 h 61"/>
                <a:gd name="T38" fmla="*/ 23 w 60"/>
                <a:gd name="T39" fmla="*/ 37 h 61"/>
                <a:gd name="T40" fmla="*/ 18 w 60"/>
                <a:gd name="T41" fmla="*/ 22 h 61"/>
                <a:gd name="T42" fmla="*/ 37 w 60"/>
                <a:gd name="T43" fmla="*/ 17 h 61"/>
                <a:gd name="T44" fmla="*/ 43 w 60"/>
                <a:gd name="T45" fmla="*/ 37 h 61"/>
                <a:gd name="T46" fmla="*/ 15 w 60"/>
                <a:gd name="T47" fmla="*/ 41 h 61"/>
                <a:gd name="T48" fmla="*/ 10 w 60"/>
                <a:gd name="T49" fmla="*/ 58 h 61"/>
                <a:gd name="T50" fmla="*/ 9 w 60"/>
                <a:gd name="T51" fmla="*/ 44 h 61"/>
                <a:gd name="T52" fmla="*/ 5 w 60"/>
                <a:gd name="T53" fmla="*/ 58 h 61"/>
                <a:gd name="T54" fmla="*/ 5 w 60"/>
                <a:gd name="T55" fmla="*/ 38 h 61"/>
                <a:gd name="T56" fmla="*/ 4 w 60"/>
                <a:gd name="T57" fmla="*/ 29 h 61"/>
                <a:gd name="T58" fmla="*/ 0 w 60"/>
                <a:gd name="T59" fmla="*/ 38 h 61"/>
                <a:gd name="T60" fmla="*/ 4 w 60"/>
                <a:gd name="T61" fmla="*/ 21 h 61"/>
                <a:gd name="T62" fmla="*/ 13 w 60"/>
                <a:gd name="T63" fmla="*/ 23 h 61"/>
                <a:gd name="T64" fmla="*/ 15 w 60"/>
                <a:gd name="T65" fmla="*/ 41 h 61"/>
                <a:gd name="T66" fmla="*/ 16 w 60"/>
                <a:gd name="T67" fmla="*/ 14 h 61"/>
                <a:gd name="T68" fmla="*/ 15 w 60"/>
                <a:gd name="T69" fmla="*/ 18 h 61"/>
                <a:gd name="T70" fmla="*/ 3 w 60"/>
                <a:gd name="T71" fmla="*/ 14 h 61"/>
                <a:gd name="T72" fmla="*/ 50 w 60"/>
                <a:gd name="T73" fmla="*/ 7 h 61"/>
                <a:gd name="T74" fmla="*/ 45 w 60"/>
                <a:gd name="T75" fmla="*/ 18 h 61"/>
                <a:gd name="T76" fmla="*/ 50 w 60"/>
                <a:gd name="T77" fmla="*/ 20 h 61"/>
                <a:gd name="T78" fmla="*/ 50 w 60"/>
                <a:gd name="T79" fmla="*/ 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 h="61">
                  <a:moveTo>
                    <a:pt x="30" y="0"/>
                  </a:moveTo>
                  <a:cubicBezTo>
                    <a:pt x="35" y="0"/>
                    <a:pt x="38" y="3"/>
                    <a:pt x="38" y="8"/>
                  </a:cubicBezTo>
                  <a:cubicBezTo>
                    <a:pt x="38" y="12"/>
                    <a:pt x="35" y="16"/>
                    <a:pt x="30" y="16"/>
                  </a:cubicBezTo>
                  <a:cubicBezTo>
                    <a:pt x="26" y="16"/>
                    <a:pt x="22" y="12"/>
                    <a:pt x="22" y="8"/>
                  </a:cubicBezTo>
                  <a:cubicBezTo>
                    <a:pt x="22" y="3"/>
                    <a:pt x="26" y="0"/>
                    <a:pt x="30" y="0"/>
                  </a:cubicBezTo>
                  <a:close/>
                  <a:moveTo>
                    <a:pt x="45" y="41"/>
                  </a:moveTo>
                  <a:cubicBezTo>
                    <a:pt x="45" y="58"/>
                    <a:pt x="45" y="58"/>
                    <a:pt x="45" y="58"/>
                  </a:cubicBezTo>
                  <a:cubicBezTo>
                    <a:pt x="50" y="58"/>
                    <a:pt x="50" y="58"/>
                    <a:pt x="50" y="58"/>
                  </a:cubicBezTo>
                  <a:cubicBezTo>
                    <a:pt x="50" y="44"/>
                    <a:pt x="50" y="44"/>
                    <a:pt x="50" y="44"/>
                  </a:cubicBezTo>
                  <a:cubicBezTo>
                    <a:pt x="51" y="44"/>
                    <a:pt x="51" y="44"/>
                    <a:pt x="51" y="44"/>
                  </a:cubicBezTo>
                  <a:cubicBezTo>
                    <a:pt x="51" y="58"/>
                    <a:pt x="51" y="58"/>
                    <a:pt x="51" y="58"/>
                  </a:cubicBezTo>
                  <a:cubicBezTo>
                    <a:pt x="55" y="58"/>
                    <a:pt x="55" y="58"/>
                    <a:pt x="55" y="58"/>
                  </a:cubicBezTo>
                  <a:cubicBezTo>
                    <a:pt x="55" y="41"/>
                    <a:pt x="55" y="41"/>
                    <a:pt x="55" y="41"/>
                  </a:cubicBezTo>
                  <a:cubicBezTo>
                    <a:pt x="55" y="38"/>
                    <a:pt x="55" y="38"/>
                    <a:pt x="55" y="38"/>
                  </a:cubicBezTo>
                  <a:cubicBezTo>
                    <a:pt x="55" y="29"/>
                    <a:pt x="55" y="29"/>
                    <a:pt x="55" y="29"/>
                  </a:cubicBezTo>
                  <a:cubicBezTo>
                    <a:pt x="56" y="29"/>
                    <a:pt x="56" y="29"/>
                    <a:pt x="56" y="29"/>
                  </a:cubicBezTo>
                  <a:cubicBezTo>
                    <a:pt x="56" y="38"/>
                    <a:pt x="56" y="38"/>
                    <a:pt x="56" y="38"/>
                  </a:cubicBezTo>
                  <a:cubicBezTo>
                    <a:pt x="60" y="38"/>
                    <a:pt x="60" y="38"/>
                    <a:pt x="60" y="38"/>
                  </a:cubicBezTo>
                  <a:cubicBezTo>
                    <a:pt x="60" y="25"/>
                    <a:pt x="60" y="25"/>
                    <a:pt x="60" y="25"/>
                  </a:cubicBezTo>
                  <a:cubicBezTo>
                    <a:pt x="60" y="23"/>
                    <a:pt x="58" y="21"/>
                    <a:pt x="56" y="21"/>
                  </a:cubicBezTo>
                  <a:cubicBezTo>
                    <a:pt x="47" y="21"/>
                    <a:pt x="47" y="21"/>
                    <a:pt x="47" y="21"/>
                  </a:cubicBezTo>
                  <a:cubicBezTo>
                    <a:pt x="47" y="22"/>
                    <a:pt x="47" y="22"/>
                    <a:pt x="47" y="23"/>
                  </a:cubicBezTo>
                  <a:cubicBezTo>
                    <a:pt x="47" y="41"/>
                    <a:pt x="47" y="41"/>
                    <a:pt x="47" y="41"/>
                  </a:cubicBezTo>
                  <a:cubicBezTo>
                    <a:pt x="45" y="41"/>
                    <a:pt x="45" y="41"/>
                    <a:pt x="45" y="41"/>
                  </a:cubicBezTo>
                  <a:close/>
                  <a:moveTo>
                    <a:pt x="37" y="37"/>
                  </a:moveTo>
                  <a:cubicBezTo>
                    <a:pt x="37" y="26"/>
                    <a:pt x="37" y="26"/>
                    <a:pt x="37" y="26"/>
                  </a:cubicBezTo>
                  <a:cubicBezTo>
                    <a:pt x="36" y="26"/>
                    <a:pt x="36" y="26"/>
                    <a:pt x="36" y="26"/>
                  </a:cubicBezTo>
                  <a:cubicBezTo>
                    <a:pt x="36" y="37"/>
                    <a:pt x="36" y="37"/>
                    <a:pt x="36" y="37"/>
                  </a:cubicBezTo>
                  <a:cubicBezTo>
                    <a:pt x="36" y="40"/>
                    <a:pt x="36" y="40"/>
                    <a:pt x="36" y="40"/>
                  </a:cubicBezTo>
                  <a:cubicBezTo>
                    <a:pt x="36" y="61"/>
                    <a:pt x="36" y="61"/>
                    <a:pt x="36" y="61"/>
                  </a:cubicBezTo>
                  <a:cubicBezTo>
                    <a:pt x="31" y="61"/>
                    <a:pt x="31" y="61"/>
                    <a:pt x="31" y="61"/>
                  </a:cubicBezTo>
                  <a:cubicBezTo>
                    <a:pt x="31" y="44"/>
                    <a:pt x="31" y="44"/>
                    <a:pt x="31" y="44"/>
                  </a:cubicBezTo>
                  <a:cubicBezTo>
                    <a:pt x="30" y="44"/>
                    <a:pt x="30" y="44"/>
                    <a:pt x="30" y="44"/>
                  </a:cubicBezTo>
                  <a:cubicBezTo>
                    <a:pt x="30" y="61"/>
                    <a:pt x="30" y="61"/>
                    <a:pt x="30" y="61"/>
                  </a:cubicBezTo>
                  <a:cubicBezTo>
                    <a:pt x="24" y="61"/>
                    <a:pt x="24" y="61"/>
                    <a:pt x="24" y="61"/>
                  </a:cubicBezTo>
                  <a:cubicBezTo>
                    <a:pt x="24" y="40"/>
                    <a:pt x="24" y="40"/>
                    <a:pt x="24" y="40"/>
                  </a:cubicBezTo>
                  <a:cubicBezTo>
                    <a:pt x="24" y="37"/>
                    <a:pt x="24" y="37"/>
                    <a:pt x="24" y="37"/>
                  </a:cubicBezTo>
                  <a:cubicBezTo>
                    <a:pt x="24" y="26"/>
                    <a:pt x="24" y="26"/>
                    <a:pt x="24" y="26"/>
                  </a:cubicBezTo>
                  <a:cubicBezTo>
                    <a:pt x="23" y="26"/>
                    <a:pt x="23" y="26"/>
                    <a:pt x="23" y="26"/>
                  </a:cubicBezTo>
                  <a:cubicBezTo>
                    <a:pt x="23" y="37"/>
                    <a:pt x="23" y="37"/>
                    <a:pt x="23" y="37"/>
                  </a:cubicBezTo>
                  <a:cubicBezTo>
                    <a:pt x="18" y="37"/>
                    <a:pt x="18" y="37"/>
                    <a:pt x="18" y="37"/>
                  </a:cubicBezTo>
                  <a:cubicBezTo>
                    <a:pt x="18" y="22"/>
                    <a:pt x="18" y="22"/>
                    <a:pt x="18" y="22"/>
                  </a:cubicBezTo>
                  <a:cubicBezTo>
                    <a:pt x="18" y="19"/>
                    <a:pt x="20" y="17"/>
                    <a:pt x="23" y="17"/>
                  </a:cubicBezTo>
                  <a:cubicBezTo>
                    <a:pt x="38" y="17"/>
                    <a:pt x="22" y="17"/>
                    <a:pt x="37" y="17"/>
                  </a:cubicBezTo>
                  <a:cubicBezTo>
                    <a:pt x="40" y="17"/>
                    <a:pt x="43" y="19"/>
                    <a:pt x="43" y="22"/>
                  </a:cubicBezTo>
                  <a:cubicBezTo>
                    <a:pt x="43" y="37"/>
                    <a:pt x="43" y="37"/>
                    <a:pt x="43" y="37"/>
                  </a:cubicBezTo>
                  <a:cubicBezTo>
                    <a:pt x="42" y="37"/>
                    <a:pt x="40" y="37"/>
                    <a:pt x="37" y="37"/>
                  </a:cubicBezTo>
                  <a:close/>
                  <a:moveTo>
                    <a:pt x="15" y="41"/>
                  </a:moveTo>
                  <a:cubicBezTo>
                    <a:pt x="15" y="58"/>
                    <a:pt x="15" y="58"/>
                    <a:pt x="15" y="58"/>
                  </a:cubicBezTo>
                  <a:cubicBezTo>
                    <a:pt x="10" y="58"/>
                    <a:pt x="10" y="58"/>
                    <a:pt x="10" y="58"/>
                  </a:cubicBezTo>
                  <a:cubicBezTo>
                    <a:pt x="10" y="44"/>
                    <a:pt x="10" y="44"/>
                    <a:pt x="10" y="44"/>
                  </a:cubicBezTo>
                  <a:cubicBezTo>
                    <a:pt x="9" y="44"/>
                    <a:pt x="9" y="44"/>
                    <a:pt x="9" y="44"/>
                  </a:cubicBezTo>
                  <a:cubicBezTo>
                    <a:pt x="9" y="58"/>
                    <a:pt x="9" y="58"/>
                    <a:pt x="9" y="58"/>
                  </a:cubicBezTo>
                  <a:cubicBezTo>
                    <a:pt x="5" y="58"/>
                    <a:pt x="5" y="58"/>
                    <a:pt x="5" y="58"/>
                  </a:cubicBezTo>
                  <a:cubicBezTo>
                    <a:pt x="5" y="41"/>
                    <a:pt x="5" y="41"/>
                    <a:pt x="5" y="41"/>
                  </a:cubicBezTo>
                  <a:cubicBezTo>
                    <a:pt x="5" y="38"/>
                    <a:pt x="5" y="38"/>
                    <a:pt x="5" y="38"/>
                  </a:cubicBezTo>
                  <a:cubicBezTo>
                    <a:pt x="5" y="29"/>
                    <a:pt x="5" y="29"/>
                    <a:pt x="5" y="29"/>
                  </a:cubicBezTo>
                  <a:cubicBezTo>
                    <a:pt x="4" y="29"/>
                    <a:pt x="4" y="29"/>
                    <a:pt x="4" y="29"/>
                  </a:cubicBezTo>
                  <a:cubicBezTo>
                    <a:pt x="4" y="38"/>
                    <a:pt x="4" y="38"/>
                    <a:pt x="4" y="38"/>
                  </a:cubicBezTo>
                  <a:cubicBezTo>
                    <a:pt x="0" y="38"/>
                    <a:pt x="0" y="38"/>
                    <a:pt x="0" y="38"/>
                  </a:cubicBezTo>
                  <a:cubicBezTo>
                    <a:pt x="0" y="25"/>
                    <a:pt x="0" y="25"/>
                    <a:pt x="0" y="25"/>
                  </a:cubicBezTo>
                  <a:cubicBezTo>
                    <a:pt x="0" y="23"/>
                    <a:pt x="2" y="21"/>
                    <a:pt x="4" y="21"/>
                  </a:cubicBezTo>
                  <a:cubicBezTo>
                    <a:pt x="13" y="21"/>
                    <a:pt x="13" y="21"/>
                    <a:pt x="13" y="21"/>
                  </a:cubicBezTo>
                  <a:cubicBezTo>
                    <a:pt x="13" y="22"/>
                    <a:pt x="13" y="22"/>
                    <a:pt x="13" y="23"/>
                  </a:cubicBezTo>
                  <a:cubicBezTo>
                    <a:pt x="13" y="41"/>
                    <a:pt x="13" y="41"/>
                    <a:pt x="13" y="41"/>
                  </a:cubicBezTo>
                  <a:cubicBezTo>
                    <a:pt x="15" y="41"/>
                    <a:pt x="15" y="41"/>
                    <a:pt x="15" y="41"/>
                  </a:cubicBezTo>
                  <a:close/>
                  <a:moveTo>
                    <a:pt x="10" y="7"/>
                  </a:moveTo>
                  <a:cubicBezTo>
                    <a:pt x="14" y="7"/>
                    <a:pt x="16" y="10"/>
                    <a:pt x="16" y="14"/>
                  </a:cubicBezTo>
                  <a:cubicBezTo>
                    <a:pt x="16" y="15"/>
                    <a:pt x="16" y="16"/>
                    <a:pt x="15" y="18"/>
                  </a:cubicBezTo>
                  <a:cubicBezTo>
                    <a:pt x="15" y="18"/>
                    <a:pt x="15" y="18"/>
                    <a:pt x="15" y="18"/>
                  </a:cubicBezTo>
                  <a:cubicBezTo>
                    <a:pt x="13" y="19"/>
                    <a:pt x="12" y="20"/>
                    <a:pt x="10" y="20"/>
                  </a:cubicBezTo>
                  <a:cubicBezTo>
                    <a:pt x="6" y="20"/>
                    <a:pt x="3" y="17"/>
                    <a:pt x="3" y="14"/>
                  </a:cubicBezTo>
                  <a:cubicBezTo>
                    <a:pt x="3" y="10"/>
                    <a:pt x="6" y="7"/>
                    <a:pt x="10" y="7"/>
                  </a:cubicBezTo>
                  <a:close/>
                  <a:moveTo>
                    <a:pt x="50" y="7"/>
                  </a:moveTo>
                  <a:cubicBezTo>
                    <a:pt x="46" y="7"/>
                    <a:pt x="43" y="10"/>
                    <a:pt x="43" y="14"/>
                  </a:cubicBezTo>
                  <a:cubicBezTo>
                    <a:pt x="43" y="15"/>
                    <a:pt x="44" y="16"/>
                    <a:pt x="45" y="18"/>
                  </a:cubicBezTo>
                  <a:cubicBezTo>
                    <a:pt x="45" y="18"/>
                    <a:pt x="45" y="18"/>
                    <a:pt x="45" y="18"/>
                  </a:cubicBezTo>
                  <a:cubicBezTo>
                    <a:pt x="47" y="19"/>
                    <a:pt x="48" y="20"/>
                    <a:pt x="50" y="20"/>
                  </a:cubicBezTo>
                  <a:cubicBezTo>
                    <a:pt x="54" y="20"/>
                    <a:pt x="57" y="17"/>
                    <a:pt x="57" y="14"/>
                  </a:cubicBezTo>
                  <a:cubicBezTo>
                    <a:pt x="57" y="10"/>
                    <a:pt x="54" y="7"/>
                    <a:pt x="50" y="7"/>
                  </a:cubicBezTo>
                  <a:close/>
                </a:path>
              </a:pathLst>
            </a:custGeom>
            <a:solidFill>
              <a:schemeClr val="bg1"/>
            </a:solidFill>
            <a:ln>
              <a:noFill/>
            </a:ln>
          </p:spPr>
          <p:txBody>
            <a:bodyPr vert="horz" wrap="square" lIns="68580" tIns="34290" rIns="68580" bIns="34290" numCol="1" anchor="t" anchorCtr="0" compatLnSpc="1"/>
            <a:lstStyle/>
            <a:p>
              <a:endParaRPr lang="zh-CN" altLang="en-US" sz="1350">
                <a:latin typeface="微软雅黑" panose="020B0503020204020204" pitchFamily="34" charset="-122"/>
                <a:ea typeface="微软雅黑" panose="020B0503020204020204" pitchFamily="34" charset="-122"/>
              </a:endParaRPr>
            </a:p>
          </p:txBody>
        </p:sp>
      </p:grpSp>
      <p:sp>
        <p:nvSpPr>
          <p:cNvPr id="74" name="椭圆 73"/>
          <p:cNvSpPr/>
          <p:nvPr/>
        </p:nvSpPr>
        <p:spPr>
          <a:xfrm>
            <a:off x="5733891" y="419393"/>
            <a:ext cx="633343" cy="633343"/>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2187600" y="3861048"/>
            <a:ext cx="2325811" cy="369324"/>
          </a:xfrm>
          <a:prstGeom prst="rect">
            <a:avLst/>
          </a:prstGeom>
        </p:spPr>
        <p:txBody>
          <a:bodyPr wrap="square" lIns="91431" tIns="45716" rIns="91431" bIns="45716">
            <a:spAutoFit/>
          </a:bodyPr>
          <a:lstStyle/>
          <a:p>
            <a:pPr algn="r"/>
            <a:r>
              <a:rPr lang="zh-CN" altLang="en-US" b="1" dirty="0">
                <a:solidFill>
                  <a:srgbClr val="3CCCC7"/>
                </a:solidFill>
                <a:latin typeface="微软雅黑" panose="020B0503020204020204" pitchFamily="34" charset="-122"/>
                <a:ea typeface="微软雅黑" panose="020B0503020204020204" pitchFamily="34" charset="-122"/>
              </a:rPr>
              <a:t>资金</a:t>
            </a:r>
            <a:r>
              <a:rPr lang="zh-CN" altLang="en-US" b="1" dirty="0" smtClean="0">
                <a:solidFill>
                  <a:srgbClr val="3CCCC7"/>
                </a:solidFill>
                <a:latin typeface="微软雅黑" panose="020B0503020204020204" pitchFamily="34" charset="-122"/>
                <a:ea typeface="微软雅黑" panose="020B0503020204020204" pitchFamily="34" charset="-122"/>
              </a:rPr>
              <a:t>储备</a:t>
            </a:r>
            <a:r>
              <a:rPr lang="en-US" altLang="zh-CN" b="1" dirty="0" smtClean="0">
                <a:solidFill>
                  <a:srgbClr val="3CCCC7"/>
                </a:solidFill>
                <a:latin typeface="微软雅黑" panose="020B0503020204020204" pitchFamily="34" charset="-122"/>
                <a:ea typeface="微软雅黑" panose="020B0503020204020204" pitchFamily="34" charset="-122"/>
              </a:rPr>
              <a:t>——10%</a:t>
            </a:r>
            <a:endParaRPr lang="en-US" altLang="zh-CN" b="1" dirty="0">
              <a:solidFill>
                <a:srgbClr val="3CCCC7"/>
              </a:solidFill>
              <a:latin typeface="微软雅黑" panose="020B0503020204020204" pitchFamily="34" charset="-122"/>
              <a:ea typeface="微软雅黑" panose="020B0503020204020204" pitchFamily="34" charset="-122"/>
            </a:endParaRPr>
          </a:p>
        </p:txBody>
      </p:sp>
      <p:sp>
        <p:nvSpPr>
          <p:cNvPr id="76" name="矩形 75"/>
          <p:cNvSpPr/>
          <p:nvPr/>
        </p:nvSpPr>
        <p:spPr>
          <a:xfrm>
            <a:off x="1608509" y="2204864"/>
            <a:ext cx="2298614" cy="369324"/>
          </a:xfrm>
          <a:prstGeom prst="rect">
            <a:avLst/>
          </a:prstGeom>
        </p:spPr>
        <p:txBody>
          <a:bodyPr wrap="square" lIns="91431" tIns="45716" rIns="91431" bIns="45716">
            <a:spAutoFit/>
          </a:bodyPr>
          <a:lstStyle/>
          <a:p>
            <a:pPr algn="r"/>
            <a:r>
              <a:rPr lang="zh-CN" altLang="en-US" b="1" dirty="0">
                <a:solidFill>
                  <a:srgbClr val="3CCCC7"/>
                </a:solidFill>
                <a:latin typeface="微软雅黑" panose="020B0503020204020204" pitchFamily="34" charset="-122"/>
                <a:ea typeface="微软雅黑" panose="020B0503020204020204" pitchFamily="34" charset="-122"/>
              </a:rPr>
              <a:t>人才</a:t>
            </a:r>
            <a:r>
              <a:rPr lang="zh-CN" altLang="en-US" b="1" dirty="0" smtClean="0">
                <a:solidFill>
                  <a:srgbClr val="3CCCC7"/>
                </a:solidFill>
                <a:latin typeface="微软雅黑" panose="020B0503020204020204" pitchFamily="34" charset="-122"/>
                <a:ea typeface="微软雅黑" panose="020B0503020204020204" pitchFamily="34" charset="-122"/>
              </a:rPr>
              <a:t>招聘</a:t>
            </a:r>
            <a:r>
              <a:rPr lang="en-US" altLang="zh-CN" b="1" dirty="0" smtClean="0">
                <a:solidFill>
                  <a:srgbClr val="3CCCC7"/>
                </a:solidFill>
                <a:latin typeface="微软雅黑" panose="020B0503020204020204" pitchFamily="34" charset="-122"/>
                <a:ea typeface="微软雅黑" panose="020B0503020204020204" pitchFamily="34" charset="-122"/>
              </a:rPr>
              <a:t>——50%</a:t>
            </a:r>
            <a:endParaRPr lang="en-US" altLang="zh-CN" b="1" dirty="0">
              <a:solidFill>
                <a:srgbClr val="3CCCC7"/>
              </a:solidFill>
              <a:latin typeface="微软雅黑" panose="020B0503020204020204" pitchFamily="34" charset="-122"/>
              <a:ea typeface="微软雅黑" panose="020B0503020204020204" pitchFamily="34" charset="-122"/>
            </a:endParaRPr>
          </a:p>
        </p:txBody>
      </p:sp>
      <p:sp>
        <p:nvSpPr>
          <p:cNvPr id="77" name="矩形 76"/>
          <p:cNvSpPr/>
          <p:nvPr/>
        </p:nvSpPr>
        <p:spPr>
          <a:xfrm>
            <a:off x="7825779" y="1772816"/>
            <a:ext cx="2376264" cy="369324"/>
          </a:xfrm>
          <a:prstGeom prst="rect">
            <a:avLst/>
          </a:prstGeom>
        </p:spPr>
        <p:txBody>
          <a:bodyPr wrap="square" lIns="91431" tIns="45716" rIns="91431" bIns="45716">
            <a:spAutoFit/>
          </a:bodyPr>
          <a:lstStyle/>
          <a:p>
            <a:r>
              <a:rPr lang="zh-CN" altLang="en-US" b="1" dirty="0">
                <a:solidFill>
                  <a:srgbClr val="3CCCC7"/>
                </a:solidFill>
                <a:latin typeface="微软雅黑" panose="020B0503020204020204" pitchFamily="34" charset="-122"/>
                <a:ea typeface="微软雅黑" panose="020B0503020204020204" pitchFamily="34" charset="-122"/>
              </a:rPr>
              <a:t>硬件</a:t>
            </a:r>
            <a:r>
              <a:rPr lang="zh-CN" altLang="en-US" b="1" dirty="0" smtClean="0">
                <a:solidFill>
                  <a:srgbClr val="3CCCC7"/>
                </a:solidFill>
                <a:latin typeface="微软雅黑" panose="020B0503020204020204" pitchFamily="34" charset="-122"/>
                <a:ea typeface="微软雅黑" panose="020B0503020204020204" pitchFamily="34" charset="-122"/>
              </a:rPr>
              <a:t>升级</a:t>
            </a:r>
            <a:r>
              <a:rPr lang="en-US" altLang="zh-CN" b="1" dirty="0" smtClean="0">
                <a:solidFill>
                  <a:srgbClr val="3CCCC7"/>
                </a:solidFill>
                <a:latin typeface="微软雅黑" panose="020B0503020204020204" pitchFamily="34" charset="-122"/>
                <a:ea typeface="微软雅黑" panose="020B0503020204020204" pitchFamily="34" charset="-122"/>
              </a:rPr>
              <a:t>——20%</a:t>
            </a:r>
            <a:endParaRPr lang="en-US" altLang="zh-CN" b="1" dirty="0">
              <a:solidFill>
                <a:srgbClr val="3CCCC7"/>
              </a:solidFill>
              <a:latin typeface="微软雅黑" panose="020B0503020204020204" pitchFamily="34" charset="-122"/>
              <a:ea typeface="微软雅黑" panose="020B0503020204020204" pitchFamily="34" charset="-122"/>
            </a:endParaRPr>
          </a:p>
        </p:txBody>
      </p:sp>
      <p:sp>
        <p:nvSpPr>
          <p:cNvPr id="78" name="矩形 77"/>
          <p:cNvSpPr/>
          <p:nvPr/>
        </p:nvSpPr>
        <p:spPr>
          <a:xfrm>
            <a:off x="8113811" y="3501008"/>
            <a:ext cx="2171800" cy="369324"/>
          </a:xfrm>
          <a:prstGeom prst="rect">
            <a:avLst/>
          </a:prstGeom>
        </p:spPr>
        <p:txBody>
          <a:bodyPr wrap="square" lIns="91431" tIns="45716" rIns="91431" bIns="45716">
            <a:spAutoFit/>
          </a:bodyPr>
          <a:lstStyle/>
          <a:p>
            <a:r>
              <a:rPr lang="zh-CN" altLang="en-US" b="1" dirty="0">
                <a:solidFill>
                  <a:srgbClr val="3CCCC7"/>
                </a:solidFill>
                <a:latin typeface="微软雅黑" panose="020B0503020204020204" pitchFamily="34" charset="-122"/>
                <a:ea typeface="微软雅黑" panose="020B0503020204020204" pitchFamily="34" charset="-122"/>
              </a:rPr>
              <a:t>市场</a:t>
            </a:r>
            <a:r>
              <a:rPr lang="zh-CN" altLang="en-US" b="1" dirty="0" smtClean="0">
                <a:solidFill>
                  <a:srgbClr val="3CCCC7"/>
                </a:solidFill>
                <a:latin typeface="微软雅黑" panose="020B0503020204020204" pitchFamily="34" charset="-122"/>
                <a:ea typeface="微软雅黑" panose="020B0503020204020204" pitchFamily="34" charset="-122"/>
              </a:rPr>
              <a:t>开拓</a:t>
            </a:r>
            <a:r>
              <a:rPr lang="en-US" altLang="zh-CN" b="1" dirty="0" smtClean="0">
                <a:solidFill>
                  <a:srgbClr val="3CCCC7"/>
                </a:solidFill>
                <a:latin typeface="微软雅黑" panose="020B0503020204020204" pitchFamily="34" charset="-122"/>
                <a:ea typeface="微软雅黑" panose="020B0503020204020204" pitchFamily="34" charset="-122"/>
              </a:rPr>
              <a:t>——20%</a:t>
            </a:r>
            <a:endParaRPr lang="en-US" altLang="zh-CN" b="1" dirty="0">
              <a:solidFill>
                <a:srgbClr val="3CCCC7"/>
              </a:solidFill>
              <a:latin typeface="微软雅黑" panose="020B0503020204020204" pitchFamily="34" charset="-122"/>
              <a:ea typeface="微软雅黑" panose="020B0503020204020204" pitchFamily="34" charset="-122"/>
            </a:endParaRPr>
          </a:p>
        </p:txBody>
      </p:sp>
      <p:sp>
        <p:nvSpPr>
          <p:cNvPr id="79" name="Freeform 12"/>
          <p:cNvSpPr/>
          <p:nvPr/>
        </p:nvSpPr>
        <p:spPr bwMode="auto">
          <a:xfrm>
            <a:off x="1608509" y="4502621"/>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3CCCC7"/>
          </a:solidFill>
          <a:ln>
            <a:noFill/>
          </a:ln>
        </p:spPr>
        <p:txBody>
          <a:bodyPr/>
          <a:lstStyle/>
          <a:p>
            <a:endParaRPr lang="zh-CN" altLang="en-US">
              <a:solidFill>
                <a:schemeClr val="tx1">
                  <a:lumMod val="50000"/>
                  <a:lumOff val="50000"/>
                </a:schemeClr>
              </a:solidFill>
            </a:endParaRPr>
          </a:p>
        </p:txBody>
      </p:sp>
      <p:sp>
        <p:nvSpPr>
          <p:cNvPr id="80" name="Freeform 12"/>
          <p:cNvSpPr/>
          <p:nvPr/>
        </p:nvSpPr>
        <p:spPr bwMode="auto">
          <a:xfrm flipH="1" flipV="1">
            <a:off x="10202043" y="5419055"/>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3CCCC7"/>
          </a:solidFill>
          <a:ln>
            <a:noFill/>
          </a:ln>
        </p:spPr>
        <p:txBody>
          <a:bodyPr/>
          <a:lstStyle/>
          <a:p>
            <a:endParaRPr lang="zh-CN" altLang="en-US">
              <a:solidFill>
                <a:schemeClr val="tx1">
                  <a:lumMod val="50000"/>
                  <a:lumOff val="50000"/>
                </a:schemeClr>
              </a:solidFill>
            </a:endParaRPr>
          </a:p>
        </p:txBody>
      </p:sp>
      <p:sp>
        <p:nvSpPr>
          <p:cNvPr id="81" name="TextBox 80"/>
          <p:cNvSpPr txBox="1"/>
          <p:nvPr/>
        </p:nvSpPr>
        <p:spPr>
          <a:xfrm>
            <a:off x="1968549" y="4816822"/>
            <a:ext cx="8545239" cy="345094"/>
          </a:xfrm>
          <a:prstGeom prst="rect">
            <a:avLst/>
          </a:prstGeom>
          <a:noFill/>
        </p:spPr>
        <p:txBody>
          <a:bodyPr wrap="square" rtlCol="0">
            <a:spAutoFit/>
          </a:bodyPr>
          <a:lstStyle/>
          <a:p>
            <a:pPr>
              <a:lnSpc>
                <a:spcPct val="130000"/>
              </a:lnSpc>
              <a:spcBef>
                <a:spcPct val="0"/>
              </a:spcBef>
            </a:pP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将会把资金用于以上部分</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8"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资金用途</a:t>
            </a:r>
          </a:p>
        </p:txBody>
      </p:sp>
      <p:sp>
        <p:nvSpPr>
          <p:cNvPr id="49" name="六边形 48"/>
          <p:cNvSpPr/>
          <p:nvPr/>
        </p:nvSpPr>
        <p:spPr>
          <a:xfrm>
            <a:off x="241896" y="125398"/>
            <a:ext cx="481345" cy="414953"/>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9412843" y="188639"/>
            <a:ext cx="933216"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2" name="矩形 51"/>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2" name="六边形 81"/>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smtClean="0">
                <a:solidFill>
                  <a:schemeClr val="bg1"/>
                </a:solidFill>
                <a:latin typeface="微软雅黑" panose="020B0503020204020204" pitchFamily="34" charset="-122"/>
                <a:ea typeface="微软雅黑" panose="020B0503020204020204" pitchFamily="34" charset="-122"/>
              </a:rPr>
              <a:t>第四章</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84"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财务与融资</a:t>
            </a:r>
          </a:p>
        </p:txBody>
      </p:sp>
      <p:sp>
        <p:nvSpPr>
          <p:cNvPr id="85" name="KSO_Shape"/>
          <p:cNvSpPr/>
          <p:nvPr/>
        </p:nvSpPr>
        <p:spPr bwMode="auto">
          <a:xfrm>
            <a:off x="347668" y="212079"/>
            <a:ext cx="251656" cy="241590"/>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86" name="矩形 85"/>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smtClean="0">
                <a:latin typeface="方正兰亭超细黑简体" panose="02000000000000000000" pitchFamily="2" charset="-122"/>
                <a:ea typeface="方正兰亭超细黑简体" panose="02000000000000000000" pitchFamily="2" charset="-122"/>
              </a:rPr>
              <a:t>2 7</a:t>
            </a:r>
            <a:endParaRPr lang="zh-CN" dirty="0">
              <a:latin typeface="方正兰亭超细黑简体" panose="02000000000000000000" pitchFamily="2" charset="-122"/>
              <a:ea typeface="方正兰亭超细黑简体" panose="02000000000000000000" pitchFamily="2" charset="-122"/>
            </a:endParaRPr>
          </a:p>
        </p:txBody>
      </p:sp>
      <p:sp>
        <p:nvSpPr>
          <p:cNvPr id="91" name="TextBox 90"/>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500" fill="hold"/>
                                        <p:tgtEl>
                                          <p:spTgt spid="74"/>
                                        </p:tgtEl>
                                        <p:attrNameLst>
                                          <p:attrName>ppt_x</p:attrName>
                                        </p:attrNameLst>
                                      </p:cBhvr>
                                      <p:tavLst>
                                        <p:tav tm="0">
                                          <p:val>
                                            <p:strVal val="#ppt_x"/>
                                          </p:val>
                                        </p:tav>
                                        <p:tav tm="100000">
                                          <p:val>
                                            <p:strVal val="#ppt_x"/>
                                          </p:val>
                                        </p:tav>
                                      </p:tavLst>
                                    </p:anim>
                                    <p:anim calcmode="lin" valueType="num">
                                      <p:cBhvr additive="base">
                                        <p:cTn id="8" dur="500" fill="hold"/>
                                        <p:tgtEl>
                                          <p:spTgt spid="7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up)">
                                      <p:cBhvr>
                                        <p:cTn id="12" dur="500"/>
                                        <p:tgtEl>
                                          <p:spTgt spid="53"/>
                                        </p:tgtEl>
                                      </p:cBhvr>
                                    </p:animEffect>
                                  </p:childTnLst>
                                </p:cTn>
                              </p:par>
                              <p:par>
                                <p:cTn id="13" presetID="23" presetClass="entr" presetSubtype="32" fill="hold" nodeType="withEffect">
                                  <p:stCondLst>
                                    <p:cond delay="0"/>
                                  </p:stCondLst>
                                  <p:childTnLst>
                                    <p:set>
                                      <p:cBhvr>
                                        <p:cTn id="14" dur="1" fill="hold">
                                          <p:stCondLst>
                                            <p:cond delay="0"/>
                                          </p:stCondLst>
                                        </p:cTn>
                                        <p:tgtEl>
                                          <p:spTgt spid="54"/>
                                        </p:tgtEl>
                                        <p:attrNameLst>
                                          <p:attrName>style.visibility</p:attrName>
                                        </p:attrNameLst>
                                      </p:cBhvr>
                                      <p:to>
                                        <p:strVal val="visible"/>
                                      </p:to>
                                    </p:set>
                                    <p:anim calcmode="lin" valueType="num">
                                      <p:cBhvr>
                                        <p:cTn id="15" dur="500" fill="hold"/>
                                        <p:tgtEl>
                                          <p:spTgt spid="54"/>
                                        </p:tgtEl>
                                        <p:attrNameLst>
                                          <p:attrName>ppt_w</p:attrName>
                                        </p:attrNameLst>
                                      </p:cBhvr>
                                      <p:tavLst>
                                        <p:tav tm="0">
                                          <p:val>
                                            <p:strVal val="4*#ppt_w"/>
                                          </p:val>
                                        </p:tav>
                                        <p:tav tm="100000">
                                          <p:val>
                                            <p:strVal val="#ppt_w"/>
                                          </p:val>
                                        </p:tav>
                                      </p:tavLst>
                                    </p:anim>
                                    <p:anim calcmode="lin" valueType="num">
                                      <p:cBhvr>
                                        <p:cTn id="16" dur="500" fill="hold"/>
                                        <p:tgtEl>
                                          <p:spTgt spid="54"/>
                                        </p:tgtEl>
                                        <p:attrNameLst>
                                          <p:attrName>ppt_h</p:attrName>
                                        </p:attrNameLst>
                                      </p:cBhvr>
                                      <p:tavLst>
                                        <p:tav tm="0">
                                          <p:val>
                                            <p:strVal val="4*#ppt_h"/>
                                          </p:val>
                                        </p:tav>
                                        <p:tav tm="100000">
                                          <p:val>
                                            <p:strVal val="#ppt_h"/>
                                          </p:val>
                                        </p:tav>
                                      </p:tavLst>
                                    </p:anim>
                                  </p:childTnLst>
                                </p:cTn>
                              </p:par>
                            </p:childTnLst>
                          </p:cTn>
                        </p:par>
                        <p:par>
                          <p:cTn id="17" fill="hold">
                            <p:stCondLst>
                              <p:cond delay="1000"/>
                            </p:stCondLst>
                            <p:childTnLst>
                              <p:par>
                                <p:cTn id="18" presetID="53" presetClass="entr" presetSubtype="16" fill="hold" nodeType="afterEffect">
                                  <p:stCondLst>
                                    <p:cond delay="0"/>
                                  </p:stCondLst>
                                  <p:childTnLst>
                                    <p:set>
                                      <p:cBhvr>
                                        <p:cTn id="19" dur="1" fill="hold">
                                          <p:stCondLst>
                                            <p:cond delay="0"/>
                                          </p:stCondLst>
                                        </p:cTn>
                                        <p:tgtEl>
                                          <p:spTgt spid="58"/>
                                        </p:tgtEl>
                                        <p:attrNameLst>
                                          <p:attrName>style.visibility</p:attrName>
                                        </p:attrNameLst>
                                      </p:cBhvr>
                                      <p:to>
                                        <p:strVal val="visible"/>
                                      </p:to>
                                    </p:set>
                                    <p:anim calcmode="lin" valueType="num">
                                      <p:cBhvr>
                                        <p:cTn id="20" dur="400" fill="hold"/>
                                        <p:tgtEl>
                                          <p:spTgt spid="58"/>
                                        </p:tgtEl>
                                        <p:attrNameLst>
                                          <p:attrName>ppt_w</p:attrName>
                                        </p:attrNameLst>
                                      </p:cBhvr>
                                      <p:tavLst>
                                        <p:tav tm="0">
                                          <p:val>
                                            <p:fltVal val="0"/>
                                          </p:val>
                                        </p:tav>
                                        <p:tav tm="100000">
                                          <p:val>
                                            <p:strVal val="#ppt_w"/>
                                          </p:val>
                                        </p:tav>
                                      </p:tavLst>
                                    </p:anim>
                                    <p:anim calcmode="lin" valueType="num">
                                      <p:cBhvr>
                                        <p:cTn id="21" dur="400" fill="hold"/>
                                        <p:tgtEl>
                                          <p:spTgt spid="58"/>
                                        </p:tgtEl>
                                        <p:attrNameLst>
                                          <p:attrName>ppt_h</p:attrName>
                                        </p:attrNameLst>
                                      </p:cBhvr>
                                      <p:tavLst>
                                        <p:tav tm="0">
                                          <p:val>
                                            <p:fltVal val="0"/>
                                          </p:val>
                                        </p:tav>
                                        <p:tav tm="100000">
                                          <p:val>
                                            <p:strVal val="#ppt_h"/>
                                          </p:val>
                                        </p:tav>
                                      </p:tavLst>
                                    </p:anim>
                                    <p:animEffect transition="in" filter="fade">
                                      <p:cBhvr>
                                        <p:cTn id="22" dur="400"/>
                                        <p:tgtEl>
                                          <p:spTgt spid="58"/>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76"/>
                                        </p:tgtEl>
                                        <p:attrNameLst>
                                          <p:attrName>style.visibility</p:attrName>
                                        </p:attrNameLst>
                                      </p:cBhvr>
                                      <p:to>
                                        <p:strVal val="visible"/>
                                      </p:to>
                                    </p:set>
                                    <p:animEffect transition="in" filter="randombar(horizontal)">
                                      <p:cBhvr>
                                        <p:cTn id="25" dur="400"/>
                                        <p:tgtEl>
                                          <p:spTgt spid="76"/>
                                        </p:tgtEl>
                                      </p:cBhvr>
                                    </p:animEffect>
                                  </p:childTnLst>
                                </p:cTn>
                              </p:par>
                            </p:childTnLst>
                          </p:cTn>
                        </p:par>
                        <p:par>
                          <p:cTn id="26" fill="hold">
                            <p:stCondLst>
                              <p:cond delay="1500"/>
                            </p:stCondLst>
                            <p:childTnLst>
                              <p:par>
                                <p:cTn id="27" presetID="53" presetClass="entr" presetSubtype="16" fill="hold" nodeType="afterEffect">
                                  <p:stCondLst>
                                    <p:cond delay="0"/>
                                  </p:stCondLst>
                                  <p:childTnLst>
                                    <p:set>
                                      <p:cBhvr>
                                        <p:cTn id="28" dur="1" fill="hold">
                                          <p:stCondLst>
                                            <p:cond delay="0"/>
                                          </p:stCondLst>
                                        </p:cTn>
                                        <p:tgtEl>
                                          <p:spTgt spid="66"/>
                                        </p:tgtEl>
                                        <p:attrNameLst>
                                          <p:attrName>style.visibility</p:attrName>
                                        </p:attrNameLst>
                                      </p:cBhvr>
                                      <p:to>
                                        <p:strVal val="visible"/>
                                      </p:to>
                                    </p:set>
                                    <p:anim calcmode="lin" valueType="num">
                                      <p:cBhvr>
                                        <p:cTn id="29" dur="400" fill="hold"/>
                                        <p:tgtEl>
                                          <p:spTgt spid="66"/>
                                        </p:tgtEl>
                                        <p:attrNameLst>
                                          <p:attrName>ppt_w</p:attrName>
                                        </p:attrNameLst>
                                      </p:cBhvr>
                                      <p:tavLst>
                                        <p:tav tm="0">
                                          <p:val>
                                            <p:fltVal val="0"/>
                                          </p:val>
                                        </p:tav>
                                        <p:tav tm="100000">
                                          <p:val>
                                            <p:strVal val="#ppt_w"/>
                                          </p:val>
                                        </p:tav>
                                      </p:tavLst>
                                    </p:anim>
                                    <p:anim calcmode="lin" valueType="num">
                                      <p:cBhvr>
                                        <p:cTn id="30" dur="400" fill="hold"/>
                                        <p:tgtEl>
                                          <p:spTgt spid="66"/>
                                        </p:tgtEl>
                                        <p:attrNameLst>
                                          <p:attrName>ppt_h</p:attrName>
                                        </p:attrNameLst>
                                      </p:cBhvr>
                                      <p:tavLst>
                                        <p:tav tm="0">
                                          <p:val>
                                            <p:fltVal val="0"/>
                                          </p:val>
                                        </p:tav>
                                        <p:tav tm="100000">
                                          <p:val>
                                            <p:strVal val="#ppt_h"/>
                                          </p:val>
                                        </p:tav>
                                      </p:tavLst>
                                    </p:anim>
                                    <p:animEffect transition="in" filter="fade">
                                      <p:cBhvr>
                                        <p:cTn id="31" dur="400"/>
                                        <p:tgtEl>
                                          <p:spTgt spid="66"/>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75"/>
                                        </p:tgtEl>
                                        <p:attrNameLst>
                                          <p:attrName>style.visibility</p:attrName>
                                        </p:attrNameLst>
                                      </p:cBhvr>
                                      <p:to>
                                        <p:strVal val="visible"/>
                                      </p:to>
                                    </p:set>
                                    <p:animEffect transition="in" filter="randombar(horizontal)">
                                      <p:cBhvr>
                                        <p:cTn id="34" dur="400"/>
                                        <p:tgtEl>
                                          <p:spTgt spid="75"/>
                                        </p:tgtEl>
                                      </p:cBhvr>
                                    </p:animEffect>
                                  </p:childTnLst>
                                </p:cTn>
                              </p:par>
                            </p:childTnLst>
                          </p:cTn>
                        </p:par>
                        <p:par>
                          <p:cTn id="35" fill="hold">
                            <p:stCondLst>
                              <p:cond delay="2000"/>
                            </p:stCondLst>
                            <p:childTnLst>
                              <p:par>
                                <p:cTn id="36" presetID="53" presetClass="entr" presetSubtype="16" fill="hold" nodeType="afterEffect">
                                  <p:stCondLst>
                                    <p:cond delay="0"/>
                                  </p:stCondLst>
                                  <p:childTnLst>
                                    <p:set>
                                      <p:cBhvr>
                                        <p:cTn id="37" dur="1" fill="hold">
                                          <p:stCondLst>
                                            <p:cond delay="0"/>
                                          </p:stCondLst>
                                        </p:cTn>
                                        <p:tgtEl>
                                          <p:spTgt spid="71"/>
                                        </p:tgtEl>
                                        <p:attrNameLst>
                                          <p:attrName>style.visibility</p:attrName>
                                        </p:attrNameLst>
                                      </p:cBhvr>
                                      <p:to>
                                        <p:strVal val="visible"/>
                                      </p:to>
                                    </p:set>
                                    <p:anim calcmode="lin" valueType="num">
                                      <p:cBhvr>
                                        <p:cTn id="38" dur="400" fill="hold"/>
                                        <p:tgtEl>
                                          <p:spTgt spid="71"/>
                                        </p:tgtEl>
                                        <p:attrNameLst>
                                          <p:attrName>ppt_w</p:attrName>
                                        </p:attrNameLst>
                                      </p:cBhvr>
                                      <p:tavLst>
                                        <p:tav tm="0">
                                          <p:val>
                                            <p:fltVal val="0"/>
                                          </p:val>
                                        </p:tav>
                                        <p:tav tm="100000">
                                          <p:val>
                                            <p:strVal val="#ppt_w"/>
                                          </p:val>
                                        </p:tav>
                                      </p:tavLst>
                                    </p:anim>
                                    <p:anim calcmode="lin" valueType="num">
                                      <p:cBhvr>
                                        <p:cTn id="39" dur="400" fill="hold"/>
                                        <p:tgtEl>
                                          <p:spTgt spid="71"/>
                                        </p:tgtEl>
                                        <p:attrNameLst>
                                          <p:attrName>ppt_h</p:attrName>
                                        </p:attrNameLst>
                                      </p:cBhvr>
                                      <p:tavLst>
                                        <p:tav tm="0">
                                          <p:val>
                                            <p:fltVal val="0"/>
                                          </p:val>
                                        </p:tav>
                                        <p:tav tm="100000">
                                          <p:val>
                                            <p:strVal val="#ppt_h"/>
                                          </p:val>
                                        </p:tav>
                                      </p:tavLst>
                                    </p:anim>
                                    <p:animEffect transition="in" filter="fade">
                                      <p:cBhvr>
                                        <p:cTn id="40" dur="400"/>
                                        <p:tgtEl>
                                          <p:spTgt spid="71"/>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78"/>
                                        </p:tgtEl>
                                        <p:attrNameLst>
                                          <p:attrName>style.visibility</p:attrName>
                                        </p:attrNameLst>
                                      </p:cBhvr>
                                      <p:to>
                                        <p:strVal val="visible"/>
                                      </p:to>
                                    </p:set>
                                    <p:animEffect transition="in" filter="randombar(horizontal)">
                                      <p:cBhvr>
                                        <p:cTn id="43" dur="400"/>
                                        <p:tgtEl>
                                          <p:spTgt spid="78"/>
                                        </p:tgtEl>
                                      </p:cBhvr>
                                    </p:animEffect>
                                  </p:childTnLst>
                                </p:cTn>
                              </p:par>
                            </p:childTnLst>
                          </p:cTn>
                        </p:par>
                        <p:par>
                          <p:cTn id="44" fill="hold">
                            <p:stCondLst>
                              <p:cond delay="2500"/>
                            </p:stCondLst>
                            <p:childTnLst>
                              <p:par>
                                <p:cTn id="45" presetID="53" presetClass="entr" presetSubtype="16" fill="hold" nodeType="afterEffect">
                                  <p:stCondLst>
                                    <p:cond delay="0"/>
                                  </p:stCondLst>
                                  <p:childTnLst>
                                    <p:set>
                                      <p:cBhvr>
                                        <p:cTn id="46" dur="1" fill="hold">
                                          <p:stCondLst>
                                            <p:cond delay="0"/>
                                          </p:stCondLst>
                                        </p:cTn>
                                        <p:tgtEl>
                                          <p:spTgt spid="61"/>
                                        </p:tgtEl>
                                        <p:attrNameLst>
                                          <p:attrName>style.visibility</p:attrName>
                                        </p:attrNameLst>
                                      </p:cBhvr>
                                      <p:to>
                                        <p:strVal val="visible"/>
                                      </p:to>
                                    </p:set>
                                    <p:anim calcmode="lin" valueType="num">
                                      <p:cBhvr>
                                        <p:cTn id="47" dur="400" fill="hold"/>
                                        <p:tgtEl>
                                          <p:spTgt spid="61"/>
                                        </p:tgtEl>
                                        <p:attrNameLst>
                                          <p:attrName>ppt_w</p:attrName>
                                        </p:attrNameLst>
                                      </p:cBhvr>
                                      <p:tavLst>
                                        <p:tav tm="0">
                                          <p:val>
                                            <p:fltVal val="0"/>
                                          </p:val>
                                        </p:tav>
                                        <p:tav tm="100000">
                                          <p:val>
                                            <p:strVal val="#ppt_w"/>
                                          </p:val>
                                        </p:tav>
                                      </p:tavLst>
                                    </p:anim>
                                    <p:anim calcmode="lin" valueType="num">
                                      <p:cBhvr>
                                        <p:cTn id="48" dur="400" fill="hold"/>
                                        <p:tgtEl>
                                          <p:spTgt spid="61"/>
                                        </p:tgtEl>
                                        <p:attrNameLst>
                                          <p:attrName>ppt_h</p:attrName>
                                        </p:attrNameLst>
                                      </p:cBhvr>
                                      <p:tavLst>
                                        <p:tav tm="0">
                                          <p:val>
                                            <p:fltVal val="0"/>
                                          </p:val>
                                        </p:tav>
                                        <p:tav tm="100000">
                                          <p:val>
                                            <p:strVal val="#ppt_h"/>
                                          </p:val>
                                        </p:tav>
                                      </p:tavLst>
                                    </p:anim>
                                    <p:animEffect transition="in" filter="fade">
                                      <p:cBhvr>
                                        <p:cTn id="49" dur="400"/>
                                        <p:tgtEl>
                                          <p:spTgt spid="61"/>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77"/>
                                        </p:tgtEl>
                                        <p:attrNameLst>
                                          <p:attrName>style.visibility</p:attrName>
                                        </p:attrNameLst>
                                      </p:cBhvr>
                                      <p:to>
                                        <p:strVal val="visible"/>
                                      </p:to>
                                    </p:set>
                                    <p:animEffect transition="in" filter="randombar(horizontal)">
                                      <p:cBhvr>
                                        <p:cTn id="52" dur="400"/>
                                        <p:tgtEl>
                                          <p:spTgt spid="77"/>
                                        </p:tgtEl>
                                      </p:cBhvr>
                                    </p:animEffect>
                                  </p:childTnLst>
                                </p:cTn>
                              </p:par>
                            </p:childTnLst>
                          </p:cTn>
                        </p:par>
                        <p:par>
                          <p:cTn id="53" fill="hold">
                            <p:stCondLst>
                              <p:cond delay="3000"/>
                            </p:stCondLst>
                            <p:childTnLst>
                              <p:par>
                                <p:cTn id="54" presetID="1" presetClass="entr" presetSubtype="0" fill="hold" grpId="0" nodeType="afterEffect">
                                  <p:stCondLst>
                                    <p:cond delay="0"/>
                                  </p:stCondLst>
                                  <p:childTnLst>
                                    <p:set>
                                      <p:cBhvr>
                                        <p:cTn id="55" dur="1" fill="hold">
                                          <p:stCondLst>
                                            <p:cond delay="0"/>
                                          </p:stCondLst>
                                        </p:cTn>
                                        <p:tgtEl>
                                          <p:spTgt spid="79"/>
                                        </p:tgtEl>
                                        <p:attrNameLst>
                                          <p:attrName>style.visibility</p:attrName>
                                        </p:attrNameLst>
                                      </p:cBhvr>
                                      <p:to>
                                        <p:strVal val="visible"/>
                                      </p:to>
                                    </p:set>
                                  </p:childTnLst>
                                </p:cTn>
                              </p:par>
                              <p:par>
                                <p:cTn id="56" presetID="35" presetClass="path" presetSubtype="0" accel="50000" decel="50000" fill="hold" grpId="1" nodeType="withEffect">
                                  <p:stCondLst>
                                    <p:cond delay="0"/>
                                  </p:stCondLst>
                                  <p:childTnLst>
                                    <p:animMotion origin="layout" path="M -3.56836E-6 -3.7037E-7 L 0.36686 0.15278 " pathEditMode="relative" rAng="0" ptsTypes="AA">
                                      <p:cBhvr>
                                        <p:cTn id="57" dur="500" spd="-99900" fill="hold"/>
                                        <p:tgtEl>
                                          <p:spTgt spid="79"/>
                                        </p:tgtEl>
                                        <p:attrNameLst>
                                          <p:attrName>ppt_x</p:attrName>
                                          <p:attrName>ppt_y</p:attrName>
                                        </p:attrNameLst>
                                      </p:cBhvr>
                                      <p:rCtr x="18343" y="7639"/>
                                    </p:animMotion>
                                  </p:childTnLst>
                                </p:cTn>
                              </p:par>
                              <p:par>
                                <p:cTn id="58" presetID="1" presetClass="entr" presetSubtype="0" fill="hold" grpId="0" nodeType="withEffect">
                                  <p:stCondLst>
                                    <p:cond delay="0"/>
                                  </p:stCondLst>
                                  <p:childTnLst>
                                    <p:set>
                                      <p:cBhvr>
                                        <p:cTn id="59" dur="1" fill="hold">
                                          <p:stCondLst>
                                            <p:cond delay="0"/>
                                          </p:stCondLst>
                                        </p:cTn>
                                        <p:tgtEl>
                                          <p:spTgt spid="80"/>
                                        </p:tgtEl>
                                        <p:attrNameLst>
                                          <p:attrName>style.visibility</p:attrName>
                                        </p:attrNameLst>
                                      </p:cBhvr>
                                      <p:to>
                                        <p:strVal val="visible"/>
                                      </p:to>
                                    </p:set>
                                  </p:childTnLst>
                                </p:cTn>
                              </p:par>
                              <p:par>
                                <p:cTn id="60" presetID="35" presetClass="path" presetSubtype="0" accel="50000" decel="50000" fill="hold" grpId="1" nodeType="withEffect">
                                  <p:stCondLst>
                                    <p:cond delay="0"/>
                                  </p:stCondLst>
                                  <p:childTnLst>
                                    <p:animMotion origin="layout" path="M 7.85742E-7 -3.33333E-6 L -0.39495 -0.11018 " pathEditMode="relative" rAng="0" ptsTypes="AA">
                                      <p:cBhvr>
                                        <p:cTn id="61" dur="500" spd="-99900" fill="hold"/>
                                        <p:tgtEl>
                                          <p:spTgt spid="80"/>
                                        </p:tgtEl>
                                        <p:attrNameLst>
                                          <p:attrName>ppt_x</p:attrName>
                                          <p:attrName>ppt_y</p:attrName>
                                        </p:attrNameLst>
                                      </p:cBhvr>
                                      <p:rCtr x="-19748" y="-5509"/>
                                    </p:animMotion>
                                  </p:childTnLst>
                                </p:cTn>
                              </p:par>
                            </p:childTnLst>
                          </p:cTn>
                        </p:par>
                        <p:par>
                          <p:cTn id="62" fill="hold">
                            <p:stCondLst>
                              <p:cond delay="3000"/>
                            </p:stCondLst>
                            <p:childTnLst>
                              <p:par>
                                <p:cTn id="63" presetID="18" presetClass="entr" presetSubtype="3" fill="hold" grpId="0" nodeType="afterEffect">
                                  <p:stCondLst>
                                    <p:cond delay="0"/>
                                  </p:stCondLst>
                                  <p:childTnLst>
                                    <p:set>
                                      <p:cBhvr>
                                        <p:cTn id="64" dur="1" fill="hold">
                                          <p:stCondLst>
                                            <p:cond delay="0"/>
                                          </p:stCondLst>
                                        </p:cTn>
                                        <p:tgtEl>
                                          <p:spTgt spid="81"/>
                                        </p:tgtEl>
                                        <p:attrNameLst>
                                          <p:attrName>style.visibility</p:attrName>
                                        </p:attrNameLst>
                                      </p:cBhvr>
                                      <p:to>
                                        <p:strVal val="visible"/>
                                      </p:to>
                                    </p:set>
                                    <p:animEffect transition="in" filter="strips(upRight)">
                                      <p:cBhvr>
                                        <p:cTn id="65" dur="500"/>
                                        <p:tgtEl>
                                          <p:spTgt spid="81"/>
                                        </p:tgtEl>
                                      </p:cBhvr>
                                    </p:animEffect>
                                  </p:childTnLst>
                                </p:cTn>
                              </p:par>
                            </p:childTnLst>
                          </p:cTn>
                        </p:par>
                        <p:par>
                          <p:cTn id="66" fill="hold">
                            <p:stCondLst>
                              <p:cond delay="3500"/>
                            </p:stCondLst>
                            <p:childTnLst>
                              <p:par>
                                <p:cTn id="67" presetID="10" presetClass="entr" presetSubtype="0" fill="hold" grpId="0" nodeType="afterEffect">
                                  <p:stCondLst>
                                    <p:cond delay="0"/>
                                  </p:stCondLst>
                                  <p:childTnLst>
                                    <p:set>
                                      <p:cBhvr>
                                        <p:cTn id="68" dur="1" fill="hold">
                                          <p:stCondLst>
                                            <p:cond delay="0"/>
                                          </p:stCondLst>
                                        </p:cTn>
                                        <p:tgtEl>
                                          <p:spTgt spid="91"/>
                                        </p:tgtEl>
                                        <p:attrNameLst>
                                          <p:attrName>style.visibility</p:attrName>
                                        </p:attrNameLst>
                                      </p:cBhvr>
                                      <p:to>
                                        <p:strVal val="visible"/>
                                      </p:to>
                                    </p:set>
                                    <p:animEffect transition="in" filter="fade">
                                      <p:cBhvr>
                                        <p:cTn id="69" dur="125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p:bldP spid="76" grpId="0"/>
      <p:bldP spid="77" grpId="0"/>
      <p:bldP spid="78" grpId="0"/>
      <p:bldP spid="79" grpId="0" animBg="1"/>
      <p:bldP spid="79" grpId="1" animBg="1"/>
      <p:bldP spid="80" grpId="0" animBg="1"/>
      <p:bldP spid="80" grpId="1" animBg="1"/>
      <p:bldP spid="81" grpId="0"/>
      <p:bldP spid="91"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cstate="print">
            <a:extLst>
              <a:ext uri="{28A0092B-C50C-407E-A947-70E740481C1C}">
                <a14:useLocalDpi xmlns:a14="http://schemas.microsoft.com/office/drawing/2010/main" xmlns=""/>
              </a:ext>
            </a:extLst>
          </a:blip>
          <a:stretch>
            <a:fillRect/>
          </a:stretch>
        </a:blipFill>
        <a:effectLst/>
      </p:bgPr>
    </p:bg>
    <p:spTree>
      <p:nvGrpSpPr>
        <p:cNvPr id="1" name=""/>
        <p:cNvGrpSpPr/>
        <p:nvPr/>
      </p:nvGrpSpPr>
      <p:grpSpPr>
        <a:xfrm>
          <a:off x="0" y="0"/>
          <a:ext cx="0" cy="0"/>
          <a:chOff x="0" y="0"/>
          <a:chExt cx="0" cy="0"/>
        </a:xfrm>
      </p:grpSpPr>
      <p:sp>
        <p:nvSpPr>
          <p:cNvPr id="65" name="椭圆 64"/>
          <p:cNvSpPr/>
          <p:nvPr/>
        </p:nvSpPr>
        <p:spPr>
          <a:xfrm>
            <a:off x="2879" y="0"/>
            <a:ext cx="5545449" cy="5545449"/>
          </a:xfrm>
          <a:prstGeom prst="ellipse">
            <a:avLst/>
          </a:prstGeom>
          <a:solidFill>
            <a:srgbClr val="3CCCC7">
              <a:alpha val="2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597243" y="594364"/>
            <a:ext cx="4356720" cy="4356720"/>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Oval 4"/>
          <p:cNvSpPr/>
          <p:nvPr/>
        </p:nvSpPr>
        <p:spPr>
          <a:xfrm>
            <a:off x="4369395" y="1340768"/>
            <a:ext cx="626458" cy="629230"/>
          </a:xfrm>
          <a:prstGeom prst="ellipse">
            <a:avLst/>
          </a:prstGeom>
          <a:solidFill>
            <a:srgbClr val="2BA5A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95000"/>
                </a:schemeClr>
              </a:solidFill>
            </a:endParaRPr>
          </a:p>
        </p:txBody>
      </p:sp>
      <p:sp>
        <p:nvSpPr>
          <p:cNvPr id="68" name="KSO_Shape"/>
          <p:cNvSpPr/>
          <p:nvPr/>
        </p:nvSpPr>
        <p:spPr bwMode="auto">
          <a:xfrm>
            <a:off x="4456114" y="1509438"/>
            <a:ext cx="442533" cy="303873"/>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69" name="标题 4"/>
          <p:cNvSpPr txBox="1"/>
          <p:nvPr/>
        </p:nvSpPr>
        <p:spPr>
          <a:xfrm>
            <a:off x="1345059" y="1628800"/>
            <a:ext cx="2880320"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4000" b="1" dirty="0">
                <a:solidFill>
                  <a:schemeClr val="bg1"/>
                </a:solidFill>
                <a:latin typeface="微软雅黑" panose="020B0503020204020204" pitchFamily="34" charset="-122"/>
                <a:ea typeface="微软雅黑" panose="020B0503020204020204" pitchFamily="34" charset="-122"/>
              </a:rPr>
              <a:t>公司与团队</a:t>
            </a:r>
          </a:p>
        </p:txBody>
      </p:sp>
      <p:sp>
        <p:nvSpPr>
          <p:cNvPr id="70" name="标题 4"/>
          <p:cNvSpPr txBox="1"/>
          <p:nvPr/>
        </p:nvSpPr>
        <p:spPr>
          <a:xfrm>
            <a:off x="1345059" y="2163428"/>
            <a:ext cx="2232248"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solidFill>
                <a:latin typeface="微软雅黑" panose="020B0503020204020204" pitchFamily="34" charset="-122"/>
                <a:ea typeface="微软雅黑" panose="020B0503020204020204" pitchFamily="34" charset="-122"/>
              </a:rPr>
              <a:t>我们是谁</a:t>
            </a:r>
          </a:p>
        </p:txBody>
      </p:sp>
      <p:grpSp>
        <p:nvGrpSpPr>
          <p:cNvPr id="71" name="组合 70"/>
          <p:cNvGrpSpPr/>
          <p:nvPr/>
        </p:nvGrpSpPr>
        <p:grpSpPr>
          <a:xfrm>
            <a:off x="1417067" y="2996952"/>
            <a:ext cx="1436675" cy="215444"/>
            <a:chOff x="4369395" y="3284984"/>
            <a:chExt cx="1436675" cy="215444"/>
          </a:xfrm>
        </p:grpSpPr>
        <p:sp>
          <p:nvSpPr>
            <p:cNvPr id="72"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公司简介</a:t>
              </a:r>
            </a:p>
          </p:txBody>
        </p:sp>
        <p:grpSp>
          <p:nvGrpSpPr>
            <p:cNvPr id="73" name="组合 72"/>
            <p:cNvGrpSpPr/>
            <p:nvPr/>
          </p:nvGrpSpPr>
          <p:grpSpPr>
            <a:xfrm>
              <a:off x="4369395" y="3316401"/>
              <a:ext cx="168551" cy="168551"/>
              <a:chOff x="5005199" y="3717032"/>
              <a:chExt cx="168551" cy="168551"/>
            </a:xfrm>
          </p:grpSpPr>
          <p:sp>
            <p:nvSpPr>
              <p:cNvPr id="74" name="椭圆 73"/>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5" name="等腰三角形 74"/>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76" name="组合 75"/>
          <p:cNvGrpSpPr/>
          <p:nvPr/>
        </p:nvGrpSpPr>
        <p:grpSpPr>
          <a:xfrm>
            <a:off x="1420551" y="3573016"/>
            <a:ext cx="1436675" cy="215444"/>
            <a:chOff x="2932719" y="3861048"/>
            <a:chExt cx="1436675" cy="215444"/>
          </a:xfrm>
        </p:grpSpPr>
        <p:sp>
          <p:nvSpPr>
            <p:cNvPr id="77" name="文本框 9"/>
            <p:cNvSpPr txBox="1"/>
            <p:nvPr/>
          </p:nvSpPr>
          <p:spPr>
            <a:xfrm>
              <a:off x="3145259" y="3861048"/>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团队介绍</a:t>
              </a:r>
            </a:p>
          </p:txBody>
        </p:sp>
        <p:grpSp>
          <p:nvGrpSpPr>
            <p:cNvPr id="78" name="组合 77"/>
            <p:cNvGrpSpPr/>
            <p:nvPr/>
          </p:nvGrpSpPr>
          <p:grpSpPr>
            <a:xfrm>
              <a:off x="2932719" y="3892465"/>
              <a:ext cx="168551" cy="168551"/>
              <a:chOff x="3568523" y="4293096"/>
              <a:chExt cx="168551" cy="168551"/>
            </a:xfrm>
          </p:grpSpPr>
          <p:sp>
            <p:nvSpPr>
              <p:cNvPr id="106" name="椭圆 105"/>
              <p:cNvSpPr/>
              <p:nvPr/>
            </p:nvSpPr>
            <p:spPr>
              <a:xfrm>
                <a:off x="3568523" y="4293096"/>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7" name="等腰三角形 106"/>
              <p:cNvSpPr/>
              <p:nvPr/>
            </p:nvSpPr>
            <p:spPr>
              <a:xfrm rot="5400000">
                <a:off x="3603248" y="4317630"/>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108" name="组合 107"/>
          <p:cNvGrpSpPr/>
          <p:nvPr/>
        </p:nvGrpSpPr>
        <p:grpSpPr>
          <a:xfrm>
            <a:off x="1417067" y="3285564"/>
            <a:ext cx="1436675" cy="215444"/>
            <a:chOff x="4369395" y="3284984"/>
            <a:chExt cx="1436675" cy="215444"/>
          </a:xfrm>
        </p:grpSpPr>
        <p:sp>
          <p:nvSpPr>
            <p:cNvPr id="109"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项目成员</a:t>
              </a:r>
            </a:p>
          </p:txBody>
        </p:sp>
        <p:grpSp>
          <p:nvGrpSpPr>
            <p:cNvPr id="110" name="组合 109"/>
            <p:cNvGrpSpPr/>
            <p:nvPr/>
          </p:nvGrpSpPr>
          <p:grpSpPr>
            <a:xfrm>
              <a:off x="4369395" y="3316401"/>
              <a:ext cx="168551" cy="168551"/>
              <a:chOff x="5005199" y="3717032"/>
              <a:chExt cx="168551" cy="168551"/>
            </a:xfrm>
          </p:grpSpPr>
          <p:sp>
            <p:nvSpPr>
              <p:cNvPr id="115" name="椭圆 114"/>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6" name="等腰三角形 115"/>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117" name="组合 116"/>
          <p:cNvGrpSpPr/>
          <p:nvPr/>
        </p:nvGrpSpPr>
        <p:grpSpPr>
          <a:xfrm>
            <a:off x="2857227" y="3285564"/>
            <a:ext cx="1436675" cy="215444"/>
            <a:chOff x="4369395" y="3284984"/>
            <a:chExt cx="1436675" cy="215444"/>
          </a:xfrm>
        </p:grpSpPr>
        <p:sp>
          <p:nvSpPr>
            <p:cNvPr id="118"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组织结构</a:t>
              </a:r>
            </a:p>
          </p:txBody>
        </p:sp>
        <p:grpSp>
          <p:nvGrpSpPr>
            <p:cNvPr id="119" name="组合 118"/>
            <p:cNvGrpSpPr/>
            <p:nvPr/>
          </p:nvGrpSpPr>
          <p:grpSpPr>
            <a:xfrm>
              <a:off x="4369395" y="3316401"/>
              <a:ext cx="168551" cy="168551"/>
              <a:chOff x="5005199" y="3717032"/>
              <a:chExt cx="168551" cy="168551"/>
            </a:xfrm>
          </p:grpSpPr>
          <p:sp>
            <p:nvSpPr>
              <p:cNvPr id="120" name="椭圆 119"/>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1" name="等腰三角形 120"/>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127" name="组合 126"/>
          <p:cNvGrpSpPr/>
          <p:nvPr/>
        </p:nvGrpSpPr>
        <p:grpSpPr>
          <a:xfrm>
            <a:off x="2857227" y="3573016"/>
            <a:ext cx="1436675" cy="215444"/>
            <a:chOff x="4369395" y="3284984"/>
            <a:chExt cx="1436675" cy="215444"/>
          </a:xfrm>
        </p:grpSpPr>
        <p:sp>
          <p:nvSpPr>
            <p:cNvPr id="128"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企业理念</a:t>
              </a:r>
            </a:p>
          </p:txBody>
        </p:sp>
        <p:grpSp>
          <p:nvGrpSpPr>
            <p:cNvPr id="129" name="组合 128"/>
            <p:cNvGrpSpPr/>
            <p:nvPr/>
          </p:nvGrpSpPr>
          <p:grpSpPr>
            <a:xfrm>
              <a:off x="4369395" y="3316401"/>
              <a:ext cx="168551" cy="168551"/>
              <a:chOff x="5005199" y="3717032"/>
              <a:chExt cx="168551" cy="168551"/>
            </a:xfrm>
          </p:grpSpPr>
          <p:sp>
            <p:nvSpPr>
              <p:cNvPr id="130" name="椭圆 129"/>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1" name="等腰三角形 130"/>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cxnSp>
        <p:nvCxnSpPr>
          <p:cNvPr id="132" name="直接连接符 131"/>
          <p:cNvCxnSpPr/>
          <p:nvPr/>
        </p:nvCxnSpPr>
        <p:spPr>
          <a:xfrm>
            <a:off x="1464791" y="2708340"/>
            <a:ext cx="2472556" cy="0"/>
          </a:xfrm>
          <a:prstGeom prst="line">
            <a:avLst/>
          </a:prstGeom>
          <a:ln>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4456114" y="4509120"/>
            <a:ext cx="849385" cy="849385"/>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a:off x="5610876" y="4611882"/>
            <a:ext cx="1152128" cy="1152128"/>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7177707" y="4764282"/>
            <a:ext cx="576064" cy="57606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a:off x="7830978" y="4083682"/>
            <a:ext cx="926917" cy="926917"/>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a:off x="8113811" y="4588855"/>
            <a:ext cx="926917" cy="926917"/>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5521524" y="5358505"/>
            <a:ext cx="576064" cy="57606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9265939" y="5358505"/>
            <a:ext cx="576064" cy="57606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9643902" y="5646537"/>
            <a:ext cx="440432" cy="44043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10490075" y="5001814"/>
            <a:ext cx="926917" cy="926917"/>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a:off x="11196776" y="5494137"/>
            <a:ext cx="440432" cy="44043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TextBox 50"/>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fill="hold"/>
                                        <p:tgtEl>
                                          <p:spTgt spid="65"/>
                                        </p:tgtEl>
                                        <p:attrNameLst>
                                          <p:attrName>ppt_w</p:attrName>
                                        </p:attrNameLst>
                                      </p:cBhvr>
                                      <p:tavLst>
                                        <p:tav tm="0">
                                          <p:val>
                                            <p:fltVal val="0"/>
                                          </p:val>
                                        </p:tav>
                                        <p:tav tm="100000">
                                          <p:val>
                                            <p:strVal val="#ppt_w"/>
                                          </p:val>
                                        </p:tav>
                                      </p:tavLst>
                                    </p:anim>
                                    <p:anim calcmode="lin" valueType="num">
                                      <p:cBhvr>
                                        <p:cTn id="8" dur="500" fill="hold"/>
                                        <p:tgtEl>
                                          <p:spTgt spid="65"/>
                                        </p:tgtEl>
                                        <p:attrNameLst>
                                          <p:attrName>ppt_h</p:attrName>
                                        </p:attrNameLst>
                                      </p:cBhvr>
                                      <p:tavLst>
                                        <p:tav tm="0">
                                          <p:val>
                                            <p:fltVal val="0"/>
                                          </p:val>
                                        </p:tav>
                                        <p:tav tm="100000">
                                          <p:val>
                                            <p:strVal val="#ppt_h"/>
                                          </p:val>
                                        </p:tav>
                                      </p:tavLst>
                                    </p:anim>
                                    <p:animEffect transition="in" filter="fade">
                                      <p:cBhvr>
                                        <p:cTn id="9" dur="500"/>
                                        <p:tgtEl>
                                          <p:spTgt spid="6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6"/>
                                        </p:tgtEl>
                                        <p:attrNameLst>
                                          <p:attrName>style.visibility</p:attrName>
                                        </p:attrNameLst>
                                      </p:cBhvr>
                                      <p:to>
                                        <p:strVal val="visible"/>
                                      </p:to>
                                    </p:set>
                                    <p:anim calcmode="lin" valueType="num">
                                      <p:cBhvr>
                                        <p:cTn id="13" dur="500" fill="hold"/>
                                        <p:tgtEl>
                                          <p:spTgt spid="66"/>
                                        </p:tgtEl>
                                        <p:attrNameLst>
                                          <p:attrName>ppt_w</p:attrName>
                                        </p:attrNameLst>
                                      </p:cBhvr>
                                      <p:tavLst>
                                        <p:tav tm="0">
                                          <p:val>
                                            <p:fltVal val="0"/>
                                          </p:val>
                                        </p:tav>
                                        <p:tav tm="100000">
                                          <p:val>
                                            <p:strVal val="#ppt_w"/>
                                          </p:val>
                                        </p:tav>
                                      </p:tavLst>
                                    </p:anim>
                                    <p:anim calcmode="lin" valueType="num">
                                      <p:cBhvr>
                                        <p:cTn id="14" dur="500" fill="hold"/>
                                        <p:tgtEl>
                                          <p:spTgt spid="66"/>
                                        </p:tgtEl>
                                        <p:attrNameLst>
                                          <p:attrName>ppt_h</p:attrName>
                                        </p:attrNameLst>
                                      </p:cBhvr>
                                      <p:tavLst>
                                        <p:tav tm="0">
                                          <p:val>
                                            <p:fltVal val="0"/>
                                          </p:val>
                                        </p:tav>
                                        <p:tav tm="100000">
                                          <p:val>
                                            <p:strVal val="#ppt_h"/>
                                          </p:val>
                                        </p:tav>
                                      </p:tavLst>
                                    </p:anim>
                                    <p:animEffect transition="in" filter="fade">
                                      <p:cBhvr>
                                        <p:cTn id="15" dur="500"/>
                                        <p:tgtEl>
                                          <p:spTgt spid="66"/>
                                        </p:tgtEl>
                                      </p:cBhvr>
                                    </p:animEffect>
                                  </p:childTnLst>
                                </p:cTn>
                              </p:par>
                              <p:par>
                                <p:cTn id="16" presetID="21" presetClass="entr" presetSubtype="1" fill="hold" grpId="0" nodeType="withEffect">
                                  <p:stCondLst>
                                    <p:cond delay="500"/>
                                  </p:stCondLst>
                                  <p:childTnLst>
                                    <p:set>
                                      <p:cBhvr>
                                        <p:cTn id="17" dur="1" fill="hold">
                                          <p:stCondLst>
                                            <p:cond delay="0"/>
                                          </p:stCondLst>
                                        </p:cTn>
                                        <p:tgtEl>
                                          <p:spTgt spid="67"/>
                                        </p:tgtEl>
                                        <p:attrNameLst>
                                          <p:attrName>style.visibility</p:attrName>
                                        </p:attrNameLst>
                                      </p:cBhvr>
                                      <p:to>
                                        <p:strVal val="visible"/>
                                      </p:to>
                                    </p:set>
                                    <p:animEffect transition="in" filter="wheel(1)">
                                      <p:cBhvr>
                                        <p:cTn id="18" dur="400"/>
                                        <p:tgtEl>
                                          <p:spTgt spid="67"/>
                                        </p:tgtEl>
                                      </p:cBhvr>
                                    </p:animEffect>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p:cTn id="22" dur="500" fill="hold"/>
                                        <p:tgtEl>
                                          <p:spTgt spid="68"/>
                                        </p:tgtEl>
                                        <p:attrNameLst>
                                          <p:attrName>ppt_w</p:attrName>
                                        </p:attrNameLst>
                                      </p:cBhvr>
                                      <p:tavLst>
                                        <p:tav tm="0">
                                          <p:val>
                                            <p:fltVal val="0"/>
                                          </p:val>
                                        </p:tav>
                                        <p:tav tm="100000">
                                          <p:val>
                                            <p:strVal val="#ppt_w"/>
                                          </p:val>
                                        </p:tav>
                                      </p:tavLst>
                                    </p:anim>
                                    <p:anim calcmode="lin" valueType="num">
                                      <p:cBhvr>
                                        <p:cTn id="23" dur="500" fill="hold"/>
                                        <p:tgtEl>
                                          <p:spTgt spid="68"/>
                                        </p:tgtEl>
                                        <p:attrNameLst>
                                          <p:attrName>ppt_h</p:attrName>
                                        </p:attrNameLst>
                                      </p:cBhvr>
                                      <p:tavLst>
                                        <p:tav tm="0">
                                          <p:val>
                                            <p:fltVal val="0"/>
                                          </p:val>
                                        </p:tav>
                                        <p:tav tm="100000">
                                          <p:val>
                                            <p:strVal val="#ppt_h"/>
                                          </p:val>
                                        </p:tav>
                                      </p:tavLst>
                                    </p:anim>
                                    <p:animEffect transition="in" filter="fade">
                                      <p:cBhvr>
                                        <p:cTn id="24" dur="500"/>
                                        <p:tgtEl>
                                          <p:spTgt spid="68"/>
                                        </p:tgtEl>
                                      </p:cBhvr>
                                    </p:animEffect>
                                  </p:childTnLst>
                                </p:cTn>
                              </p:par>
                            </p:childTnLst>
                          </p:cTn>
                        </p:par>
                        <p:par>
                          <p:cTn id="25" fill="hold">
                            <p:stCondLst>
                              <p:cond delay="1500"/>
                            </p:stCondLst>
                            <p:childTnLst>
                              <p:par>
                                <p:cTn id="26" presetID="53" presetClass="entr" presetSubtype="16" fill="hold" grpId="0" nodeType="afterEffect">
                                  <p:stCondLst>
                                    <p:cond delay="0"/>
                                  </p:stCondLst>
                                  <p:childTnLst>
                                    <p:set>
                                      <p:cBhvr>
                                        <p:cTn id="27" dur="1" fill="hold">
                                          <p:stCondLst>
                                            <p:cond delay="0"/>
                                          </p:stCondLst>
                                        </p:cTn>
                                        <p:tgtEl>
                                          <p:spTgt spid="69"/>
                                        </p:tgtEl>
                                        <p:attrNameLst>
                                          <p:attrName>style.visibility</p:attrName>
                                        </p:attrNameLst>
                                      </p:cBhvr>
                                      <p:to>
                                        <p:strVal val="visible"/>
                                      </p:to>
                                    </p:set>
                                    <p:anim calcmode="lin" valueType="num">
                                      <p:cBhvr>
                                        <p:cTn id="28" dur="500" fill="hold"/>
                                        <p:tgtEl>
                                          <p:spTgt spid="69"/>
                                        </p:tgtEl>
                                        <p:attrNameLst>
                                          <p:attrName>ppt_w</p:attrName>
                                        </p:attrNameLst>
                                      </p:cBhvr>
                                      <p:tavLst>
                                        <p:tav tm="0">
                                          <p:val>
                                            <p:fltVal val="0"/>
                                          </p:val>
                                        </p:tav>
                                        <p:tav tm="100000">
                                          <p:val>
                                            <p:strVal val="#ppt_w"/>
                                          </p:val>
                                        </p:tav>
                                      </p:tavLst>
                                    </p:anim>
                                    <p:anim calcmode="lin" valueType="num">
                                      <p:cBhvr>
                                        <p:cTn id="29" dur="500" fill="hold"/>
                                        <p:tgtEl>
                                          <p:spTgt spid="69"/>
                                        </p:tgtEl>
                                        <p:attrNameLst>
                                          <p:attrName>ppt_h</p:attrName>
                                        </p:attrNameLst>
                                      </p:cBhvr>
                                      <p:tavLst>
                                        <p:tav tm="0">
                                          <p:val>
                                            <p:fltVal val="0"/>
                                          </p:val>
                                        </p:tav>
                                        <p:tav tm="100000">
                                          <p:val>
                                            <p:strVal val="#ppt_h"/>
                                          </p:val>
                                        </p:tav>
                                      </p:tavLst>
                                    </p:anim>
                                    <p:animEffect transition="in" filter="fade">
                                      <p:cBhvr>
                                        <p:cTn id="30" dur="500"/>
                                        <p:tgtEl>
                                          <p:spTgt spid="69"/>
                                        </p:tgtEl>
                                      </p:cBhvr>
                                    </p:animEffect>
                                  </p:childTnLst>
                                </p:cTn>
                              </p:par>
                            </p:childTnLst>
                          </p:cTn>
                        </p:par>
                        <p:par>
                          <p:cTn id="31" fill="hold">
                            <p:stCondLst>
                              <p:cond delay="2000"/>
                            </p:stCondLst>
                            <p:childTnLst>
                              <p:par>
                                <p:cTn id="32" presetID="53" presetClass="entr" presetSubtype="16" fill="hold" grpId="0" nodeType="afterEffect">
                                  <p:stCondLst>
                                    <p:cond delay="0"/>
                                  </p:stCondLst>
                                  <p:childTnLst>
                                    <p:set>
                                      <p:cBhvr>
                                        <p:cTn id="33" dur="1" fill="hold">
                                          <p:stCondLst>
                                            <p:cond delay="0"/>
                                          </p:stCondLst>
                                        </p:cTn>
                                        <p:tgtEl>
                                          <p:spTgt spid="70"/>
                                        </p:tgtEl>
                                        <p:attrNameLst>
                                          <p:attrName>style.visibility</p:attrName>
                                        </p:attrNameLst>
                                      </p:cBhvr>
                                      <p:to>
                                        <p:strVal val="visible"/>
                                      </p:to>
                                    </p:set>
                                    <p:anim calcmode="lin" valueType="num">
                                      <p:cBhvr>
                                        <p:cTn id="34" dur="500" fill="hold"/>
                                        <p:tgtEl>
                                          <p:spTgt spid="70"/>
                                        </p:tgtEl>
                                        <p:attrNameLst>
                                          <p:attrName>ppt_w</p:attrName>
                                        </p:attrNameLst>
                                      </p:cBhvr>
                                      <p:tavLst>
                                        <p:tav tm="0">
                                          <p:val>
                                            <p:fltVal val="0"/>
                                          </p:val>
                                        </p:tav>
                                        <p:tav tm="100000">
                                          <p:val>
                                            <p:strVal val="#ppt_w"/>
                                          </p:val>
                                        </p:tav>
                                      </p:tavLst>
                                    </p:anim>
                                    <p:anim calcmode="lin" valueType="num">
                                      <p:cBhvr>
                                        <p:cTn id="35" dur="500" fill="hold"/>
                                        <p:tgtEl>
                                          <p:spTgt spid="70"/>
                                        </p:tgtEl>
                                        <p:attrNameLst>
                                          <p:attrName>ppt_h</p:attrName>
                                        </p:attrNameLst>
                                      </p:cBhvr>
                                      <p:tavLst>
                                        <p:tav tm="0">
                                          <p:val>
                                            <p:fltVal val="0"/>
                                          </p:val>
                                        </p:tav>
                                        <p:tav tm="100000">
                                          <p:val>
                                            <p:strVal val="#ppt_h"/>
                                          </p:val>
                                        </p:tav>
                                      </p:tavLst>
                                    </p:anim>
                                    <p:animEffect transition="in" filter="fade">
                                      <p:cBhvr>
                                        <p:cTn id="36" dur="500"/>
                                        <p:tgtEl>
                                          <p:spTgt spid="70"/>
                                        </p:tgtEl>
                                      </p:cBhvr>
                                    </p:animEffect>
                                  </p:childTnLst>
                                </p:cTn>
                              </p:par>
                              <p:par>
                                <p:cTn id="37" presetID="53" presetClass="entr" presetSubtype="16" fill="hold" nodeType="withEffect">
                                  <p:stCondLst>
                                    <p:cond delay="500"/>
                                  </p:stCondLst>
                                  <p:childTnLst>
                                    <p:set>
                                      <p:cBhvr>
                                        <p:cTn id="38" dur="1" fill="hold">
                                          <p:stCondLst>
                                            <p:cond delay="0"/>
                                          </p:stCondLst>
                                        </p:cTn>
                                        <p:tgtEl>
                                          <p:spTgt spid="71"/>
                                        </p:tgtEl>
                                        <p:attrNameLst>
                                          <p:attrName>style.visibility</p:attrName>
                                        </p:attrNameLst>
                                      </p:cBhvr>
                                      <p:to>
                                        <p:strVal val="visible"/>
                                      </p:to>
                                    </p:set>
                                    <p:anim calcmode="lin" valueType="num">
                                      <p:cBhvr>
                                        <p:cTn id="39" dur="500" fill="hold"/>
                                        <p:tgtEl>
                                          <p:spTgt spid="71"/>
                                        </p:tgtEl>
                                        <p:attrNameLst>
                                          <p:attrName>ppt_w</p:attrName>
                                        </p:attrNameLst>
                                      </p:cBhvr>
                                      <p:tavLst>
                                        <p:tav tm="0">
                                          <p:val>
                                            <p:fltVal val="0"/>
                                          </p:val>
                                        </p:tav>
                                        <p:tav tm="100000">
                                          <p:val>
                                            <p:strVal val="#ppt_w"/>
                                          </p:val>
                                        </p:tav>
                                      </p:tavLst>
                                    </p:anim>
                                    <p:anim calcmode="lin" valueType="num">
                                      <p:cBhvr>
                                        <p:cTn id="40" dur="500" fill="hold"/>
                                        <p:tgtEl>
                                          <p:spTgt spid="71"/>
                                        </p:tgtEl>
                                        <p:attrNameLst>
                                          <p:attrName>ppt_h</p:attrName>
                                        </p:attrNameLst>
                                      </p:cBhvr>
                                      <p:tavLst>
                                        <p:tav tm="0">
                                          <p:val>
                                            <p:fltVal val="0"/>
                                          </p:val>
                                        </p:tav>
                                        <p:tav tm="100000">
                                          <p:val>
                                            <p:strVal val="#ppt_h"/>
                                          </p:val>
                                        </p:tav>
                                      </p:tavLst>
                                    </p:anim>
                                    <p:animEffect transition="in" filter="fade">
                                      <p:cBhvr>
                                        <p:cTn id="41" dur="500"/>
                                        <p:tgtEl>
                                          <p:spTgt spid="71"/>
                                        </p:tgtEl>
                                      </p:cBhvr>
                                    </p:animEffect>
                                  </p:childTnLst>
                                </p:cTn>
                              </p:par>
                              <p:par>
                                <p:cTn id="42" presetID="53" presetClass="entr" presetSubtype="16" fill="hold" nodeType="withEffect">
                                  <p:stCondLst>
                                    <p:cond delay="500"/>
                                  </p:stCondLst>
                                  <p:childTnLst>
                                    <p:set>
                                      <p:cBhvr>
                                        <p:cTn id="43" dur="1" fill="hold">
                                          <p:stCondLst>
                                            <p:cond delay="0"/>
                                          </p:stCondLst>
                                        </p:cTn>
                                        <p:tgtEl>
                                          <p:spTgt spid="76"/>
                                        </p:tgtEl>
                                        <p:attrNameLst>
                                          <p:attrName>style.visibility</p:attrName>
                                        </p:attrNameLst>
                                      </p:cBhvr>
                                      <p:to>
                                        <p:strVal val="visible"/>
                                      </p:to>
                                    </p:set>
                                    <p:anim calcmode="lin" valueType="num">
                                      <p:cBhvr>
                                        <p:cTn id="44" dur="500" fill="hold"/>
                                        <p:tgtEl>
                                          <p:spTgt spid="76"/>
                                        </p:tgtEl>
                                        <p:attrNameLst>
                                          <p:attrName>ppt_w</p:attrName>
                                        </p:attrNameLst>
                                      </p:cBhvr>
                                      <p:tavLst>
                                        <p:tav tm="0">
                                          <p:val>
                                            <p:fltVal val="0"/>
                                          </p:val>
                                        </p:tav>
                                        <p:tav tm="100000">
                                          <p:val>
                                            <p:strVal val="#ppt_w"/>
                                          </p:val>
                                        </p:tav>
                                      </p:tavLst>
                                    </p:anim>
                                    <p:anim calcmode="lin" valueType="num">
                                      <p:cBhvr>
                                        <p:cTn id="45" dur="500" fill="hold"/>
                                        <p:tgtEl>
                                          <p:spTgt spid="76"/>
                                        </p:tgtEl>
                                        <p:attrNameLst>
                                          <p:attrName>ppt_h</p:attrName>
                                        </p:attrNameLst>
                                      </p:cBhvr>
                                      <p:tavLst>
                                        <p:tav tm="0">
                                          <p:val>
                                            <p:fltVal val="0"/>
                                          </p:val>
                                        </p:tav>
                                        <p:tav tm="100000">
                                          <p:val>
                                            <p:strVal val="#ppt_h"/>
                                          </p:val>
                                        </p:tav>
                                      </p:tavLst>
                                    </p:anim>
                                    <p:animEffect transition="in" filter="fade">
                                      <p:cBhvr>
                                        <p:cTn id="46" dur="500"/>
                                        <p:tgtEl>
                                          <p:spTgt spid="76"/>
                                        </p:tgtEl>
                                      </p:cBhvr>
                                    </p:animEffect>
                                  </p:childTnLst>
                                </p:cTn>
                              </p:par>
                              <p:par>
                                <p:cTn id="47" presetID="53" presetClass="entr" presetSubtype="16" fill="hold" nodeType="withEffect">
                                  <p:stCondLst>
                                    <p:cond delay="500"/>
                                  </p:stCondLst>
                                  <p:childTnLst>
                                    <p:set>
                                      <p:cBhvr>
                                        <p:cTn id="48" dur="1" fill="hold">
                                          <p:stCondLst>
                                            <p:cond delay="0"/>
                                          </p:stCondLst>
                                        </p:cTn>
                                        <p:tgtEl>
                                          <p:spTgt spid="108"/>
                                        </p:tgtEl>
                                        <p:attrNameLst>
                                          <p:attrName>style.visibility</p:attrName>
                                        </p:attrNameLst>
                                      </p:cBhvr>
                                      <p:to>
                                        <p:strVal val="visible"/>
                                      </p:to>
                                    </p:set>
                                    <p:anim calcmode="lin" valueType="num">
                                      <p:cBhvr>
                                        <p:cTn id="49" dur="500" fill="hold"/>
                                        <p:tgtEl>
                                          <p:spTgt spid="108"/>
                                        </p:tgtEl>
                                        <p:attrNameLst>
                                          <p:attrName>ppt_w</p:attrName>
                                        </p:attrNameLst>
                                      </p:cBhvr>
                                      <p:tavLst>
                                        <p:tav tm="0">
                                          <p:val>
                                            <p:fltVal val="0"/>
                                          </p:val>
                                        </p:tav>
                                        <p:tav tm="100000">
                                          <p:val>
                                            <p:strVal val="#ppt_w"/>
                                          </p:val>
                                        </p:tav>
                                      </p:tavLst>
                                    </p:anim>
                                    <p:anim calcmode="lin" valueType="num">
                                      <p:cBhvr>
                                        <p:cTn id="50" dur="500" fill="hold"/>
                                        <p:tgtEl>
                                          <p:spTgt spid="108"/>
                                        </p:tgtEl>
                                        <p:attrNameLst>
                                          <p:attrName>ppt_h</p:attrName>
                                        </p:attrNameLst>
                                      </p:cBhvr>
                                      <p:tavLst>
                                        <p:tav tm="0">
                                          <p:val>
                                            <p:fltVal val="0"/>
                                          </p:val>
                                        </p:tav>
                                        <p:tav tm="100000">
                                          <p:val>
                                            <p:strVal val="#ppt_h"/>
                                          </p:val>
                                        </p:tav>
                                      </p:tavLst>
                                    </p:anim>
                                    <p:animEffect transition="in" filter="fade">
                                      <p:cBhvr>
                                        <p:cTn id="51" dur="500"/>
                                        <p:tgtEl>
                                          <p:spTgt spid="108"/>
                                        </p:tgtEl>
                                      </p:cBhvr>
                                    </p:animEffect>
                                  </p:childTnLst>
                                </p:cTn>
                              </p:par>
                              <p:par>
                                <p:cTn id="52" presetID="53" presetClass="entr" presetSubtype="16" fill="hold" nodeType="withEffect">
                                  <p:stCondLst>
                                    <p:cond delay="500"/>
                                  </p:stCondLst>
                                  <p:childTnLst>
                                    <p:set>
                                      <p:cBhvr>
                                        <p:cTn id="53" dur="1" fill="hold">
                                          <p:stCondLst>
                                            <p:cond delay="0"/>
                                          </p:stCondLst>
                                        </p:cTn>
                                        <p:tgtEl>
                                          <p:spTgt spid="117"/>
                                        </p:tgtEl>
                                        <p:attrNameLst>
                                          <p:attrName>style.visibility</p:attrName>
                                        </p:attrNameLst>
                                      </p:cBhvr>
                                      <p:to>
                                        <p:strVal val="visible"/>
                                      </p:to>
                                    </p:set>
                                    <p:anim calcmode="lin" valueType="num">
                                      <p:cBhvr>
                                        <p:cTn id="54" dur="500" fill="hold"/>
                                        <p:tgtEl>
                                          <p:spTgt spid="117"/>
                                        </p:tgtEl>
                                        <p:attrNameLst>
                                          <p:attrName>ppt_w</p:attrName>
                                        </p:attrNameLst>
                                      </p:cBhvr>
                                      <p:tavLst>
                                        <p:tav tm="0">
                                          <p:val>
                                            <p:fltVal val="0"/>
                                          </p:val>
                                        </p:tav>
                                        <p:tav tm="100000">
                                          <p:val>
                                            <p:strVal val="#ppt_w"/>
                                          </p:val>
                                        </p:tav>
                                      </p:tavLst>
                                    </p:anim>
                                    <p:anim calcmode="lin" valueType="num">
                                      <p:cBhvr>
                                        <p:cTn id="55" dur="500" fill="hold"/>
                                        <p:tgtEl>
                                          <p:spTgt spid="117"/>
                                        </p:tgtEl>
                                        <p:attrNameLst>
                                          <p:attrName>ppt_h</p:attrName>
                                        </p:attrNameLst>
                                      </p:cBhvr>
                                      <p:tavLst>
                                        <p:tav tm="0">
                                          <p:val>
                                            <p:fltVal val="0"/>
                                          </p:val>
                                        </p:tav>
                                        <p:tav tm="100000">
                                          <p:val>
                                            <p:strVal val="#ppt_h"/>
                                          </p:val>
                                        </p:tav>
                                      </p:tavLst>
                                    </p:anim>
                                    <p:animEffect transition="in" filter="fade">
                                      <p:cBhvr>
                                        <p:cTn id="56" dur="500"/>
                                        <p:tgtEl>
                                          <p:spTgt spid="117"/>
                                        </p:tgtEl>
                                      </p:cBhvr>
                                    </p:animEffect>
                                  </p:childTnLst>
                                </p:cTn>
                              </p:par>
                              <p:par>
                                <p:cTn id="57" presetID="53" presetClass="entr" presetSubtype="16" fill="hold" nodeType="withEffect">
                                  <p:stCondLst>
                                    <p:cond delay="500"/>
                                  </p:stCondLst>
                                  <p:childTnLst>
                                    <p:set>
                                      <p:cBhvr>
                                        <p:cTn id="58" dur="1" fill="hold">
                                          <p:stCondLst>
                                            <p:cond delay="0"/>
                                          </p:stCondLst>
                                        </p:cTn>
                                        <p:tgtEl>
                                          <p:spTgt spid="127"/>
                                        </p:tgtEl>
                                        <p:attrNameLst>
                                          <p:attrName>style.visibility</p:attrName>
                                        </p:attrNameLst>
                                      </p:cBhvr>
                                      <p:to>
                                        <p:strVal val="visible"/>
                                      </p:to>
                                    </p:set>
                                    <p:anim calcmode="lin" valueType="num">
                                      <p:cBhvr>
                                        <p:cTn id="59" dur="500" fill="hold"/>
                                        <p:tgtEl>
                                          <p:spTgt spid="127"/>
                                        </p:tgtEl>
                                        <p:attrNameLst>
                                          <p:attrName>ppt_w</p:attrName>
                                        </p:attrNameLst>
                                      </p:cBhvr>
                                      <p:tavLst>
                                        <p:tav tm="0">
                                          <p:val>
                                            <p:fltVal val="0"/>
                                          </p:val>
                                        </p:tav>
                                        <p:tav tm="100000">
                                          <p:val>
                                            <p:strVal val="#ppt_w"/>
                                          </p:val>
                                        </p:tav>
                                      </p:tavLst>
                                    </p:anim>
                                    <p:anim calcmode="lin" valueType="num">
                                      <p:cBhvr>
                                        <p:cTn id="60" dur="500" fill="hold"/>
                                        <p:tgtEl>
                                          <p:spTgt spid="127"/>
                                        </p:tgtEl>
                                        <p:attrNameLst>
                                          <p:attrName>ppt_h</p:attrName>
                                        </p:attrNameLst>
                                      </p:cBhvr>
                                      <p:tavLst>
                                        <p:tav tm="0">
                                          <p:val>
                                            <p:fltVal val="0"/>
                                          </p:val>
                                        </p:tav>
                                        <p:tav tm="100000">
                                          <p:val>
                                            <p:strVal val="#ppt_h"/>
                                          </p:val>
                                        </p:tav>
                                      </p:tavLst>
                                    </p:anim>
                                    <p:animEffect transition="in" filter="fade">
                                      <p:cBhvr>
                                        <p:cTn id="61" dur="500"/>
                                        <p:tgtEl>
                                          <p:spTgt spid="127"/>
                                        </p:tgtEl>
                                      </p:cBhvr>
                                    </p:animEffect>
                                  </p:childTnLst>
                                </p:cTn>
                              </p:par>
                            </p:childTnLst>
                          </p:cTn>
                        </p:par>
                        <p:par>
                          <p:cTn id="62" fill="hold">
                            <p:stCondLst>
                              <p:cond delay="3000"/>
                            </p:stCondLst>
                            <p:childTnLst>
                              <p:par>
                                <p:cTn id="63" presetID="53" presetClass="entr" presetSubtype="16" fill="hold" nodeType="afterEffect">
                                  <p:stCondLst>
                                    <p:cond delay="0"/>
                                  </p:stCondLst>
                                  <p:childTnLst>
                                    <p:set>
                                      <p:cBhvr>
                                        <p:cTn id="64" dur="1" fill="hold">
                                          <p:stCondLst>
                                            <p:cond delay="0"/>
                                          </p:stCondLst>
                                        </p:cTn>
                                        <p:tgtEl>
                                          <p:spTgt spid="132"/>
                                        </p:tgtEl>
                                        <p:attrNameLst>
                                          <p:attrName>style.visibility</p:attrName>
                                        </p:attrNameLst>
                                      </p:cBhvr>
                                      <p:to>
                                        <p:strVal val="visible"/>
                                      </p:to>
                                    </p:set>
                                    <p:anim calcmode="lin" valueType="num">
                                      <p:cBhvr>
                                        <p:cTn id="65" dur="500" fill="hold"/>
                                        <p:tgtEl>
                                          <p:spTgt spid="132"/>
                                        </p:tgtEl>
                                        <p:attrNameLst>
                                          <p:attrName>ppt_w</p:attrName>
                                        </p:attrNameLst>
                                      </p:cBhvr>
                                      <p:tavLst>
                                        <p:tav tm="0">
                                          <p:val>
                                            <p:fltVal val="0"/>
                                          </p:val>
                                        </p:tav>
                                        <p:tav tm="100000">
                                          <p:val>
                                            <p:strVal val="#ppt_w"/>
                                          </p:val>
                                        </p:tav>
                                      </p:tavLst>
                                    </p:anim>
                                    <p:anim calcmode="lin" valueType="num">
                                      <p:cBhvr>
                                        <p:cTn id="66" dur="500" fill="hold"/>
                                        <p:tgtEl>
                                          <p:spTgt spid="132"/>
                                        </p:tgtEl>
                                        <p:attrNameLst>
                                          <p:attrName>ppt_h</p:attrName>
                                        </p:attrNameLst>
                                      </p:cBhvr>
                                      <p:tavLst>
                                        <p:tav tm="0">
                                          <p:val>
                                            <p:fltVal val="0"/>
                                          </p:val>
                                        </p:tav>
                                        <p:tav tm="100000">
                                          <p:val>
                                            <p:strVal val="#ppt_h"/>
                                          </p:val>
                                        </p:tav>
                                      </p:tavLst>
                                    </p:anim>
                                    <p:animEffect transition="in" filter="fade">
                                      <p:cBhvr>
                                        <p:cTn id="67" dur="500"/>
                                        <p:tgtEl>
                                          <p:spTgt spid="132"/>
                                        </p:tgtEl>
                                      </p:cBhvr>
                                    </p:animEffect>
                                  </p:childTnLst>
                                </p:cTn>
                              </p:par>
                              <p:par>
                                <p:cTn id="68" presetID="2" presetClass="entr" presetSubtype="6" fill="hold" grpId="0" nodeType="withEffect">
                                  <p:stCondLst>
                                    <p:cond delay="750"/>
                                  </p:stCondLst>
                                  <p:childTnLst>
                                    <p:set>
                                      <p:cBhvr>
                                        <p:cTn id="69" dur="1" fill="hold">
                                          <p:stCondLst>
                                            <p:cond delay="0"/>
                                          </p:stCondLst>
                                        </p:cTn>
                                        <p:tgtEl>
                                          <p:spTgt spid="3"/>
                                        </p:tgtEl>
                                        <p:attrNameLst>
                                          <p:attrName>style.visibility</p:attrName>
                                        </p:attrNameLst>
                                      </p:cBhvr>
                                      <p:to>
                                        <p:strVal val="visible"/>
                                      </p:to>
                                    </p:set>
                                    <p:anim calcmode="lin" valueType="num">
                                      <p:cBhvr additive="base">
                                        <p:cTn id="70" dur="500" fill="hold"/>
                                        <p:tgtEl>
                                          <p:spTgt spid="3"/>
                                        </p:tgtEl>
                                        <p:attrNameLst>
                                          <p:attrName>ppt_x</p:attrName>
                                        </p:attrNameLst>
                                      </p:cBhvr>
                                      <p:tavLst>
                                        <p:tav tm="0">
                                          <p:val>
                                            <p:strVal val="1+#ppt_w/2"/>
                                          </p:val>
                                        </p:tav>
                                        <p:tav tm="100000">
                                          <p:val>
                                            <p:strVal val="#ppt_x"/>
                                          </p:val>
                                        </p:tav>
                                      </p:tavLst>
                                    </p:anim>
                                    <p:anim calcmode="lin" valueType="num">
                                      <p:cBhvr additive="base">
                                        <p:cTn id="71" dur="500" fill="hold"/>
                                        <p:tgtEl>
                                          <p:spTgt spid="3"/>
                                        </p:tgtEl>
                                        <p:attrNameLst>
                                          <p:attrName>ppt_y</p:attrName>
                                        </p:attrNameLst>
                                      </p:cBhvr>
                                      <p:tavLst>
                                        <p:tav tm="0">
                                          <p:val>
                                            <p:strVal val="1+#ppt_h/2"/>
                                          </p:val>
                                        </p:tav>
                                        <p:tav tm="100000">
                                          <p:val>
                                            <p:strVal val="#ppt_y"/>
                                          </p:val>
                                        </p:tav>
                                      </p:tavLst>
                                    </p:anim>
                                  </p:childTnLst>
                                </p:cTn>
                              </p:par>
                              <p:par>
                                <p:cTn id="72" presetID="2" presetClass="entr" presetSubtype="6" fill="hold" grpId="0" nodeType="withEffect">
                                  <p:stCondLst>
                                    <p:cond delay="750"/>
                                  </p:stCondLst>
                                  <p:childTnLst>
                                    <p:set>
                                      <p:cBhvr>
                                        <p:cTn id="73" dur="1" fill="hold">
                                          <p:stCondLst>
                                            <p:cond delay="0"/>
                                          </p:stCondLst>
                                        </p:cTn>
                                        <p:tgtEl>
                                          <p:spTgt spid="148"/>
                                        </p:tgtEl>
                                        <p:attrNameLst>
                                          <p:attrName>style.visibility</p:attrName>
                                        </p:attrNameLst>
                                      </p:cBhvr>
                                      <p:to>
                                        <p:strVal val="visible"/>
                                      </p:to>
                                    </p:set>
                                    <p:anim calcmode="lin" valueType="num">
                                      <p:cBhvr additive="base">
                                        <p:cTn id="74" dur="500" fill="hold"/>
                                        <p:tgtEl>
                                          <p:spTgt spid="148"/>
                                        </p:tgtEl>
                                        <p:attrNameLst>
                                          <p:attrName>ppt_x</p:attrName>
                                        </p:attrNameLst>
                                      </p:cBhvr>
                                      <p:tavLst>
                                        <p:tav tm="0">
                                          <p:val>
                                            <p:strVal val="1+#ppt_w/2"/>
                                          </p:val>
                                        </p:tav>
                                        <p:tav tm="100000">
                                          <p:val>
                                            <p:strVal val="#ppt_x"/>
                                          </p:val>
                                        </p:tav>
                                      </p:tavLst>
                                    </p:anim>
                                    <p:anim calcmode="lin" valueType="num">
                                      <p:cBhvr additive="base">
                                        <p:cTn id="75" dur="500" fill="hold"/>
                                        <p:tgtEl>
                                          <p:spTgt spid="148"/>
                                        </p:tgtEl>
                                        <p:attrNameLst>
                                          <p:attrName>ppt_y</p:attrName>
                                        </p:attrNameLst>
                                      </p:cBhvr>
                                      <p:tavLst>
                                        <p:tav tm="0">
                                          <p:val>
                                            <p:strVal val="1+#ppt_h/2"/>
                                          </p:val>
                                        </p:tav>
                                        <p:tav tm="100000">
                                          <p:val>
                                            <p:strVal val="#ppt_y"/>
                                          </p:val>
                                        </p:tav>
                                      </p:tavLst>
                                    </p:anim>
                                  </p:childTnLst>
                                </p:cTn>
                              </p:par>
                              <p:par>
                                <p:cTn id="76" presetID="2" presetClass="entr" presetSubtype="6" fill="hold" grpId="0" nodeType="withEffect">
                                  <p:stCondLst>
                                    <p:cond delay="750"/>
                                  </p:stCondLst>
                                  <p:childTnLst>
                                    <p:set>
                                      <p:cBhvr>
                                        <p:cTn id="77" dur="1" fill="hold">
                                          <p:stCondLst>
                                            <p:cond delay="0"/>
                                          </p:stCondLst>
                                        </p:cTn>
                                        <p:tgtEl>
                                          <p:spTgt spid="149"/>
                                        </p:tgtEl>
                                        <p:attrNameLst>
                                          <p:attrName>style.visibility</p:attrName>
                                        </p:attrNameLst>
                                      </p:cBhvr>
                                      <p:to>
                                        <p:strVal val="visible"/>
                                      </p:to>
                                    </p:set>
                                    <p:anim calcmode="lin" valueType="num">
                                      <p:cBhvr additive="base">
                                        <p:cTn id="78" dur="500" fill="hold"/>
                                        <p:tgtEl>
                                          <p:spTgt spid="149"/>
                                        </p:tgtEl>
                                        <p:attrNameLst>
                                          <p:attrName>ppt_x</p:attrName>
                                        </p:attrNameLst>
                                      </p:cBhvr>
                                      <p:tavLst>
                                        <p:tav tm="0">
                                          <p:val>
                                            <p:strVal val="1+#ppt_w/2"/>
                                          </p:val>
                                        </p:tav>
                                        <p:tav tm="100000">
                                          <p:val>
                                            <p:strVal val="#ppt_x"/>
                                          </p:val>
                                        </p:tav>
                                      </p:tavLst>
                                    </p:anim>
                                    <p:anim calcmode="lin" valueType="num">
                                      <p:cBhvr additive="base">
                                        <p:cTn id="79" dur="500" fill="hold"/>
                                        <p:tgtEl>
                                          <p:spTgt spid="149"/>
                                        </p:tgtEl>
                                        <p:attrNameLst>
                                          <p:attrName>ppt_y</p:attrName>
                                        </p:attrNameLst>
                                      </p:cBhvr>
                                      <p:tavLst>
                                        <p:tav tm="0">
                                          <p:val>
                                            <p:strVal val="1+#ppt_h/2"/>
                                          </p:val>
                                        </p:tav>
                                        <p:tav tm="100000">
                                          <p:val>
                                            <p:strVal val="#ppt_y"/>
                                          </p:val>
                                        </p:tav>
                                      </p:tavLst>
                                    </p:anim>
                                  </p:childTnLst>
                                </p:cTn>
                              </p:par>
                              <p:par>
                                <p:cTn id="80" presetID="2" presetClass="entr" presetSubtype="6" fill="hold" grpId="0" nodeType="withEffect">
                                  <p:stCondLst>
                                    <p:cond delay="750"/>
                                  </p:stCondLst>
                                  <p:childTnLst>
                                    <p:set>
                                      <p:cBhvr>
                                        <p:cTn id="81" dur="1" fill="hold">
                                          <p:stCondLst>
                                            <p:cond delay="0"/>
                                          </p:stCondLst>
                                        </p:cTn>
                                        <p:tgtEl>
                                          <p:spTgt spid="150"/>
                                        </p:tgtEl>
                                        <p:attrNameLst>
                                          <p:attrName>style.visibility</p:attrName>
                                        </p:attrNameLst>
                                      </p:cBhvr>
                                      <p:to>
                                        <p:strVal val="visible"/>
                                      </p:to>
                                    </p:set>
                                    <p:anim calcmode="lin" valueType="num">
                                      <p:cBhvr additive="base">
                                        <p:cTn id="82" dur="500" fill="hold"/>
                                        <p:tgtEl>
                                          <p:spTgt spid="150"/>
                                        </p:tgtEl>
                                        <p:attrNameLst>
                                          <p:attrName>ppt_x</p:attrName>
                                        </p:attrNameLst>
                                      </p:cBhvr>
                                      <p:tavLst>
                                        <p:tav tm="0">
                                          <p:val>
                                            <p:strVal val="1+#ppt_w/2"/>
                                          </p:val>
                                        </p:tav>
                                        <p:tav tm="100000">
                                          <p:val>
                                            <p:strVal val="#ppt_x"/>
                                          </p:val>
                                        </p:tav>
                                      </p:tavLst>
                                    </p:anim>
                                    <p:anim calcmode="lin" valueType="num">
                                      <p:cBhvr additive="base">
                                        <p:cTn id="83" dur="500" fill="hold"/>
                                        <p:tgtEl>
                                          <p:spTgt spid="150"/>
                                        </p:tgtEl>
                                        <p:attrNameLst>
                                          <p:attrName>ppt_y</p:attrName>
                                        </p:attrNameLst>
                                      </p:cBhvr>
                                      <p:tavLst>
                                        <p:tav tm="0">
                                          <p:val>
                                            <p:strVal val="1+#ppt_h/2"/>
                                          </p:val>
                                        </p:tav>
                                        <p:tav tm="100000">
                                          <p:val>
                                            <p:strVal val="#ppt_y"/>
                                          </p:val>
                                        </p:tav>
                                      </p:tavLst>
                                    </p:anim>
                                  </p:childTnLst>
                                </p:cTn>
                              </p:par>
                              <p:par>
                                <p:cTn id="84" presetID="2" presetClass="entr" presetSubtype="6" fill="hold" grpId="0" nodeType="withEffect">
                                  <p:stCondLst>
                                    <p:cond delay="750"/>
                                  </p:stCondLst>
                                  <p:childTnLst>
                                    <p:set>
                                      <p:cBhvr>
                                        <p:cTn id="85" dur="1" fill="hold">
                                          <p:stCondLst>
                                            <p:cond delay="0"/>
                                          </p:stCondLst>
                                        </p:cTn>
                                        <p:tgtEl>
                                          <p:spTgt spid="151"/>
                                        </p:tgtEl>
                                        <p:attrNameLst>
                                          <p:attrName>style.visibility</p:attrName>
                                        </p:attrNameLst>
                                      </p:cBhvr>
                                      <p:to>
                                        <p:strVal val="visible"/>
                                      </p:to>
                                    </p:set>
                                    <p:anim calcmode="lin" valueType="num">
                                      <p:cBhvr additive="base">
                                        <p:cTn id="86" dur="500" fill="hold"/>
                                        <p:tgtEl>
                                          <p:spTgt spid="151"/>
                                        </p:tgtEl>
                                        <p:attrNameLst>
                                          <p:attrName>ppt_x</p:attrName>
                                        </p:attrNameLst>
                                      </p:cBhvr>
                                      <p:tavLst>
                                        <p:tav tm="0">
                                          <p:val>
                                            <p:strVal val="1+#ppt_w/2"/>
                                          </p:val>
                                        </p:tav>
                                        <p:tav tm="100000">
                                          <p:val>
                                            <p:strVal val="#ppt_x"/>
                                          </p:val>
                                        </p:tav>
                                      </p:tavLst>
                                    </p:anim>
                                    <p:anim calcmode="lin" valueType="num">
                                      <p:cBhvr additive="base">
                                        <p:cTn id="87" dur="500" fill="hold"/>
                                        <p:tgtEl>
                                          <p:spTgt spid="151"/>
                                        </p:tgtEl>
                                        <p:attrNameLst>
                                          <p:attrName>ppt_y</p:attrName>
                                        </p:attrNameLst>
                                      </p:cBhvr>
                                      <p:tavLst>
                                        <p:tav tm="0">
                                          <p:val>
                                            <p:strVal val="1+#ppt_h/2"/>
                                          </p:val>
                                        </p:tav>
                                        <p:tav tm="100000">
                                          <p:val>
                                            <p:strVal val="#ppt_y"/>
                                          </p:val>
                                        </p:tav>
                                      </p:tavLst>
                                    </p:anim>
                                  </p:childTnLst>
                                </p:cTn>
                              </p:par>
                              <p:par>
                                <p:cTn id="88" presetID="2" presetClass="entr" presetSubtype="6" fill="hold" grpId="0" nodeType="withEffect">
                                  <p:stCondLst>
                                    <p:cond delay="750"/>
                                  </p:stCondLst>
                                  <p:childTnLst>
                                    <p:set>
                                      <p:cBhvr>
                                        <p:cTn id="89" dur="1" fill="hold">
                                          <p:stCondLst>
                                            <p:cond delay="0"/>
                                          </p:stCondLst>
                                        </p:cTn>
                                        <p:tgtEl>
                                          <p:spTgt spid="152"/>
                                        </p:tgtEl>
                                        <p:attrNameLst>
                                          <p:attrName>style.visibility</p:attrName>
                                        </p:attrNameLst>
                                      </p:cBhvr>
                                      <p:to>
                                        <p:strVal val="visible"/>
                                      </p:to>
                                    </p:set>
                                    <p:anim calcmode="lin" valueType="num">
                                      <p:cBhvr additive="base">
                                        <p:cTn id="90" dur="500" fill="hold"/>
                                        <p:tgtEl>
                                          <p:spTgt spid="152"/>
                                        </p:tgtEl>
                                        <p:attrNameLst>
                                          <p:attrName>ppt_x</p:attrName>
                                        </p:attrNameLst>
                                      </p:cBhvr>
                                      <p:tavLst>
                                        <p:tav tm="0">
                                          <p:val>
                                            <p:strVal val="1+#ppt_w/2"/>
                                          </p:val>
                                        </p:tav>
                                        <p:tav tm="100000">
                                          <p:val>
                                            <p:strVal val="#ppt_x"/>
                                          </p:val>
                                        </p:tav>
                                      </p:tavLst>
                                    </p:anim>
                                    <p:anim calcmode="lin" valueType="num">
                                      <p:cBhvr additive="base">
                                        <p:cTn id="91" dur="500" fill="hold"/>
                                        <p:tgtEl>
                                          <p:spTgt spid="152"/>
                                        </p:tgtEl>
                                        <p:attrNameLst>
                                          <p:attrName>ppt_y</p:attrName>
                                        </p:attrNameLst>
                                      </p:cBhvr>
                                      <p:tavLst>
                                        <p:tav tm="0">
                                          <p:val>
                                            <p:strVal val="1+#ppt_h/2"/>
                                          </p:val>
                                        </p:tav>
                                        <p:tav tm="100000">
                                          <p:val>
                                            <p:strVal val="#ppt_y"/>
                                          </p:val>
                                        </p:tav>
                                      </p:tavLst>
                                    </p:anim>
                                  </p:childTnLst>
                                </p:cTn>
                              </p:par>
                              <p:par>
                                <p:cTn id="92" presetID="2" presetClass="entr" presetSubtype="6" fill="hold" grpId="0" nodeType="withEffect">
                                  <p:stCondLst>
                                    <p:cond delay="750"/>
                                  </p:stCondLst>
                                  <p:childTnLst>
                                    <p:set>
                                      <p:cBhvr>
                                        <p:cTn id="93" dur="1" fill="hold">
                                          <p:stCondLst>
                                            <p:cond delay="0"/>
                                          </p:stCondLst>
                                        </p:cTn>
                                        <p:tgtEl>
                                          <p:spTgt spid="153"/>
                                        </p:tgtEl>
                                        <p:attrNameLst>
                                          <p:attrName>style.visibility</p:attrName>
                                        </p:attrNameLst>
                                      </p:cBhvr>
                                      <p:to>
                                        <p:strVal val="visible"/>
                                      </p:to>
                                    </p:set>
                                    <p:anim calcmode="lin" valueType="num">
                                      <p:cBhvr additive="base">
                                        <p:cTn id="94" dur="500" fill="hold"/>
                                        <p:tgtEl>
                                          <p:spTgt spid="153"/>
                                        </p:tgtEl>
                                        <p:attrNameLst>
                                          <p:attrName>ppt_x</p:attrName>
                                        </p:attrNameLst>
                                      </p:cBhvr>
                                      <p:tavLst>
                                        <p:tav tm="0">
                                          <p:val>
                                            <p:strVal val="1+#ppt_w/2"/>
                                          </p:val>
                                        </p:tav>
                                        <p:tav tm="100000">
                                          <p:val>
                                            <p:strVal val="#ppt_x"/>
                                          </p:val>
                                        </p:tav>
                                      </p:tavLst>
                                    </p:anim>
                                    <p:anim calcmode="lin" valueType="num">
                                      <p:cBhvr additive="base">
                                        <p:cTn id="95" dur="500" fill="hold"/>
                                        <p:tgtEl>
                                          <p:spTgt spid="153"/>
                                        </p:tgtEl>
                                        <p:attrNameLst>
                                          <p:attrName>ppt_y</p:attrName>
                                        </p:attrNameLst>
                                      </p:cBhvr>
                                      <p:tavLst>
                                        <p:tav tm="0">
                                          <p:val>
                                            <p:strVal val="1+#ppt_h/2"/>
                                          </p:val>
                                        </p:tav>
                                        <p:tav tm="100000">
                                          <p:val>
                                            <p:strVal val="#ppt_y"/>
                                          </p:val>
                                        </p:tav>
                                      </p:tavLst>
                                    </p:anim>
                                  </p:childTnLst>
                                </p:cTn>
                              </p:par>
                              <p:par>
                                <p:cTn id="96" presetID="2" presetClass="entr" presetSubtype="6" fill="hold" grpId="0" nodeType="withEffect">
                                  <p:stCondLst>
                                    <p:cond delay="750"/>
                                  </p:stCondLst>
                                  <p:childTnLst>
                                    <p:set>
                                      <p:cBhvr>
                                        <p:cTn id="97" dur="1" fill="hold">
                                          <p:stCondLst>
                                            <p:cond delay="0"/>
                                          </p:stCondLst>
                                        </p:cTn>
                                        <p:tgtEl>
                                          <p:spTgt spid="154"/>
                                        </p:tgtEl>
                                        <p:attrNameLst>
                                          <p:attrName>style.visibility</p:attrName>
                                        </p:attrNameLst>
                                      </p:cBhvr>
                                      <p:to>
                                        <p:strVal val="visible"/>
                                      </p:to>
                                    </p:set>
                                    <p:anim calcmode="lin" valueType="num">
                                      <p:cBhvr additive="base">
                                        <p:cTn id="98" dur="500" fill="hold"/>
                                        <p:tgtEl>
                                          <p:spTgt spid="154"/>
                                        </p:tgtEl>
                                        <p:attrNameLst>
                                          <p:attrName>ppt_x</p:attrName>
                                        </p:attrNameLst>
                                      </p:cBhvr>
                                      <p:tavLst>
                                        <p:tav tm="0">
                                          <p:val>
                                            <p:strVal val="1+#ppt_w/2"/>
                                          </p:val>
                                        </p:tav>
                                        <p:tav tm="100000">
                                          <p:val>
                                            <p:strVal val="#ppt_x"/>
                                          </p:val>
                                        </p:tav>
                                      </p:tavLst>
                                    </p:anim>
                                    <p:anim calcmode="lin" valueType="num">
                                      <p:cBhvr additive="base">
                                        <p:cTn id="99" dur="500" fill="hold"/>
                                        <p:tgtEl>
                                          <p:spTgt spid="154"/>
                                        </p:tgtEl>
                                        <p:attrNameLst>
                                          <p:attrName>ppt_y</p:attrName>
                                        </p:attrNameLst>
                                      </p:cBhvr>
                                      <p:tavLst>
                                        <p:tav tm="0">
                                          <p:val>
                                            <p:strVal val="1+#ppt_h/2"/>
                                          </p:val>
                                        </p:tav>
                                        <p:tav tm="100000">
                                          <p:val>
                                            <p:strVal val="#ppt_y"/>
                                          </p:val>
                                        </p:tav>
                                      </p:tavLst>
                                    </p:anim>
                                  </p:childTnLst>
                                </p:cTn>
                              </p:par>
                              <p:par>
                                <p:cTn id="100" presetID="2" presetClass="entr" presetSubtype="6" fill="hold" grpId="0" nodeType="withEffect">
                                  <p:stCondLst>
                                    <p:cond delay="750"/>
                                  </p:stCondLst>
                                  <p:childTnLst>
                                    <p:set>
                                      <p:cBhvr>
                                        <p:cTn id="101" dur="1" fill="hold">
                                          <p:stCondLst>
                                            <p:cond delay="0"/>
                                          </p:stCondLst>
                                        </p:cTn>
                                        <p:tgtEl>
                                          <p:spTgt spid="155"/>
                                        </p:tgtEl>
                                        <p:attrNameLst>
                                          <p:attrName>style.visibility</p:attrName>
                                        </p:attrNameLst>
                                      </p:cBhvr>
                                      <p:to>
                                        <p:strVal val="visible"/>
                                      </p:to>
                                    </p:set>
                                    <p:anim calcmode="lin" valueType="num">
                                      <p:cBhvr additive="base">
                                        <p:cTn id="102" dur="500" fill="hold"/>
                                        <p:tgtEl>
                                          <p:spTgt spid="155"/>
                                        </p:tgtEl>
                                        <p:attrNameLst>
                                          <p:attrName>ppt_x</p:attrName>
                                        </p:attrNameLst>
                                      </p:cBhvr>
                                      <p:tavLst>
                                        <p:tav tm="0">
                                          <p:val>
                                            <p:strVal val="1+#ppt_w/2"/>
                                          </p:val>
                                        </p:tav>
                                        <p:tav tm="100000">
                                          <p:val>
                                            <p:strVal val="#ppt_x"/>
                                          </p:val>
                                        </p:tav>
                                      </p:tavLst>
                                    </p:anim>
                                    <p:anim calcmode="lin" valueType="num">
                                      <p:cBhvr additive="base">
                                        <p:cTn id="103" dur="500" fill="hold"/>
                                        <p:tgtEl>
                                          <p:spTgt spid="155"/>
                                        </p:tgtEl>
                                        <p:attrNameLst>
                                          <p:attrName>ppt_y</p:attrName>
                                        </p:attrNameLst>
                                      </p:cBhvr>
                                      <p:tavLst>
                                        <p:tav tm="0">
                                          <p:val>
                                            <p:strVal val="1+#ppt_h/2"/>
                                          </p:val>
                                        </p:tav>
                                        <p:tav tm="100000">
                                          <p:val>
                                            <p:strVal val="#ppt_y"/>
                                          </p:val>
                                        </p:tav>
                                      </p:tavLst>
                                    </p:anim>
                                  </p:childTnLst>
                                </p:cTn>
                              </p:par>
                              <p:par>
                                <p:cTn id="104" presetID="2" presetClass="entr" presetSubtype="6" fill="hold" grpId="0" nodeType="withEffect">
                                  <p:stCondLst>
                                    <p:cond delay="750"/>
                                  </p:stCondLst>
                                  <p:childTnLst>
                                    <p:set>
                                      <p:cBhvr>
                                        <p:cTn id="105" dur="1" fill="hold">
                                          <p:stCondLst>
                                            <p:cond delay="0"/>
                                          </p:stCondLst>
                                        </p:cTn>
                                        <p:tgtEl>
                                          <p:spTgt spid="156"/>
                                        </p:tgtEl>
                                        <p:attrNameLst>
                                          <p:attrName>style.visibility</p:attrName>
                                        </p:attrNameLst>
                                      </p:cBhvr>
                                      <p:to>
                                        <p:strVal val="visible"/>
                                      </p:to>
                                    </p:set>
                                    <p:anim calcmode="lin" valueType="num">
                                      <p:cBhvr additive="base">
                                        <p:cTn id="106" dur="500" fill="hold"/>
                                        <p:tgtEl>
                                          <p:spTgt spid="156"/>
                                        </p:tgtEl>
                                        <p:attrNameLst>
                                          <p:attrName>ppt_x</p:attrName>
                                        </p:attrNameLst>
                                      </p:cBhvr>
                                      <p:tavLst>
                                        <p:tav tm="0">
                                          <p:val>
                                            <p:strVal val="1+#ppt_w/2"/>
                                          </p:val>
                                        </p:tav>
                                        <p:tav tm="100000">
                                          <p:val>
                                            <p:strVal val="#ppt_x"/>
                                          </p:val>
                                        </p:tav>
                                      </p:tavLst>
                                    </p:anim>
                                    <p:anim calcmode="lin" valueType="num">
                                      <p:cBhvr additive="base">
                                        <p:cTn id="107" dur="500" fill="hold"/>
                                        <p:tgtEl>
                                          <p:spTgt spid="156"/>
                                        </p:tgtEl>
                                        <p:attrNameLst>
                                          <p:attrName>ppt_y</p:attrName>
                                        </p:attrNameLst>
                                      </p:cBhvr>
                                      <p:tavLst>
                                        <p:tav tm="0">
                                          <p:val>
                                            <p:strVal val="1+#ppt_h/2"/>
                                          </p:val>
                                        </p:tav>
                                        <p:tav tm="100000">
                                          <p:val>
                                            <p:strVal val="#ppt_y"/>
                                          </p:val>
                                        </p:tav>
                                      </p:tavLst>
                                    </p:anim>
                                  </p:childTnLst>
                                </p:cTn>
                              </p:par>
                            </p:childTnLst>
                          </p:cTn>
                        </p:par>
                        <p:par>
                          <p:cTn id="108" fill="hold">
                            <p:stCondLst>
                              <p:cond delay="4250"/>
                            </p:stCondLst>
                            <p:childTnLst>
                              <p:par>
                                <p:cTn id="109" presetID="10" presetClass="entr" presetSubtype="0" fill="hold" grpId="0" nodeType="afterEffect">
                                  <p:stCondLst>
                                    <p:cond delay="0"/>
                                  </p:stCondLst>
                                  <p:childTnLst>
                                    <p:set>
                                      <p:cBhvr>
                                        <p:cTn id="110" dur="1" fill="hold">
                                          <p:stCondLst>
                                            <p:cond delay="0"/>
                                          </p:stCondLst>
                                        </p:cTn>
                                        <p:tgtEl>
                                          <p:spTgt spid="51"/>
                                        </p:tgtEl>
                                        <p:attrNameLst>
                                          <p:attrName>style.visibility</p:attrName>
                                        </p:attrNameLst>
                                      </p:cBhvr>
                                      <p:to>
                                        <p:strVal val="visible"/>
                                      </p:to>
                                    </p:set>
                                    <p:animEffect transition="in" filter="fade">
                                      <p:cBhvr>
                                        <p:cTn id="111" dur="125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68" grpId="0" animBg="1"/>
      <p:bldP spid="69" grpId="0"/>
      <p:bldP spid="70" grpId="0"/>
      <p:bldP spid="3"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5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1201043" y="1812641"/>
            <a:ext cx="3421824" cy="4208647"/>
          </a:xfrm>
          <a:prstGeom prst="rect">
            <a:avLst/>
          </a:prstGeom>
          <a:noFill/>
          <a:ln w="152400">
            <a:solidFill>
              <a:srgbClr val="BFBFBF">
                <a:alpha val="72157"/>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公司简介</a:t>
            </a:r>
          </a:p>
        </p:txBody>
      </p:sp>
      <p:sp>
        <p:nvSpPr>
          <p:cNvPr id="31" name="六边形 30"/>
          <p:cNvSpPr/>
          <p:nvPr/>
        </p:nvSpPr>
        <p:spPr>
          <a:xfrm>
            <a:off x="241896" y="125398"/>
            <a:ext cx="481345" cy="414953"/>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9412843" y="188639"/>
            <a:ext cx="933216"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8" name="矩形 37"/>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6" name="KSO_Shape"/>
          <p:cNvSpPr/>
          <p:nvPr/>
        </p:nvSpPr>
        <p:spPr bwMode="auto">
          <a:xfrm>
            <a:off x="298621" y="206564"/>
            <a:ext cx="367893" cy="252620"/>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48" name="六边形 47"/>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smtClean="0">
                <a:solidFill>
                  <a:schemeClr val="bg1"/>
                </a:solidFill>
                <a:latin typeface="微软雅黑" panose="020B0503020204020204" pitchFamily="34" charset="-122"/>
                <a:ea typeface="微软雅黑" panose="020B0503020204020204" pitchFamily="34" charset="-122"/>
              </a:rPr>
              <a:t>第五章</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1"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公司与团队</a:t>
            </a:r>
          </a:p>
        </p:txBody>
      </p:sp>
      <p:sp>
        <p:nvSpPr>
          <p:cNvPr id="3" name="矩形 2"/>
          <p:cNvSpPr/>
          <p:nvPr/>
        </p:nvSpPr>
        <p:spPr>
          <a:xfrm>
            <a:off x="1639832" y="1396685"/>
            <a:ext cx="3421824" cy="4208647"/>
          </a:xfrm>
          <a:prstGeom prst="rect">
            <a:avLst/>
          </a:prstGeom>
          <a:blipFill>
            <a:blip r:embed="rId3" cstate="screen">
              <a:extLst>
                <a:ext uri="{BEBA8EAE-BF5A-486C-A8C5-ECC9F3942E4B}">
                  <a14:imgProps xmlns:a14="http://schemas.microsoft.com/office/drawing/2010/main" xmlns="">
                    <a14:imgLayer r:embed="rId4">
                      <a14:imgEffect>
                        <a14:brightnessContrast bright="2000" contrast="21000"/>
                      </a14:imgEffect>
                    </a14:imgLayer>
                  </a14:imgProps>
                </a:ext>
                <a:ext uri="{28A0092B-C50C-407E-A947-70E740481C1C}">
                  <a14:useLocalDpi xmlns:a14="http://schemas.microsoft.com/office/drawing/2010/main" xmlns=""/>
                </a:ext>
              </a:extLst>
            </a:blip>
            <a:srcRect/>
            <a:stretch>
              <a:fillRect/>
            </a:stretch>
          </a:blipFill>
          <a:ln w="146050">
            <a:solidFill>
              <a:srgbClr val="3CCCC7"/>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Freeform 12"/>
          <p:cNvSpPr/>
          <p:nvPr/>
        </p:nvSpPr>
        <p:spPr bwMode="auto">
          <a:xfrm>
            <a:off x="5473228" y="1340768"/>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3CCCC7"/>
          </a:solidFill>
          <a:ln>
            <a:noFill/>
          </a:ln>
        </p:spPr>
        <p:txBody>
          <a:bodyPr/>
          <a:lstStyle/>
          <a:p>
            <a:endParaRPr lang="zh-CN" altLang="en-US">
              <a:solidFill>
                <a:schemeClr val="tx1">
                  <a:lumMod val="50000"/>
                  <a:lumOff val="50000"/>
                </a:schemeClr>
              </a:solidFill>
            </a:endParaRPr>
          </a:p>
        </p:txBody>
      </p:sp>
      <p:sp>
        <p:nvSpPr>
          <p:cNvPr id="66" name="Freeform 12"/>
          <p:cNvSpPr/>
          <p:nvPr/>
        </p:nvSpPr>
        <p:spPr bwMode="auto">
          <a:xfrm flipH="1" flipV="1">
            <a:off x="10706099" y="5157192"/>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3CCCC7"/>
          </a:solidFill>
          <a:ln>
            <a:noFill/>
          </a:ln>
        </p:spPr>
        <p:txBody>
          <a:bodyPr/>
          <a:lstStyle/>
          <a:p>
            <a:endParaRPr lang="zh-CN" altLang="en-US">
              <a:solidFill>
                <a:schemeClr val="tx1">
                  <a:lumMod val="50000"/>
                  <a:lumOff val="50000"/>
                </a:schemeClr>
              </a:solidFill>
            </a:endParaRPr>
          </a:p>
        </p:txBody>
      </p:sp>
      <p:sp>
        <p:nvSpPr>
          <p:cNvPr id="67" name="矩形 47"/>
          <p:cNvSpPr>
            <a:spLocks noChangeArrowheads="1"/>
          </p:cNvSpPr>
          <p:nvPr/>
        </p:nvSpPr>
        <p:spPr bwMode="auto">
          <a:xfrm>
            <a:off x="5881562" y="2180457"/>
            <a:ext cx="5232871" cy="9094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73" tIns="34287" rIns="68573" bIns="34287">
            <a:spAutoFit/>
          </a:bodyPr>
          <a:lstStyle/>
          <a:p>
            <a:pPr>
              <a:lnSpc>
                <a:spcPct val="130000"/>
              </a:lnSpc>
              <a:spcBef>
                <a:spcPct val="0"/>
              </a:spcBef>
              <a:buNone/>
            </a:pP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深圳市海富特资讯管理有限公司成立于</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2013</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年</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9</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月，致力于为客户提供最优质的软件开发服务。</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2017</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年</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6</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月推出云易创平台</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，开发超神速，将</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会在软件行业掀起一阵飓风。</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8" name="矩形 3"/>
          <p:cNvSpPr>
            <a:spLocks noChangeArrowheads="1"/>
          </p:cNvSpPr>
          <p:nvPr/>
        </p:nvSpPr>
        <p:spPr bwMode="auto">
          <a:xfrm>
            <a:off x="5898086" y="1628800"/>
            <a:ext cx="1164407" cy="3770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73" tIns="34287" rIns="68573" bIns="34287">
            <a:spAutoFit/>
          </a:bodyPr>
          <a:lstStyle/>
          <a:p>
            <a:pPr>
              <a:spcBef>
                <a:spcPct val="0"/>
              </a:spcBef>
              <a:buFont typeface="Arial" panose="020B0604020202020204" pitchFamily="34" charset="0"/>
              <a:buNone/>
            </a:pPr>
            <a:r>
              <a:rPr lang="zh-CN" altLang="en-US" sz="2000"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公司简介</a:t>
            </a:r>
          </a:p>
        </p:txBody>
      </p:sp>
      <p:sp>
        <p:nvSpPr>
          <p:cNvPr id="69" name="矩形 68"/>
          <p:cNvSpPr/>
          <p:nvPr/>
        </p:nvSpPr>
        <p:spPr>
          <a:xfrm>
            <a:off x="5957209" y="2089751"/>
            <a:ext cx="599800" cy="40500"/>
          </a:xfrm>
          <a:prstGeom prst="rect">
            <a:avLst/>
          </a:prstGeom>
          <a:solidFill>
            <a:srgbClr val="2DB2B8"/>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0" name="矩形 69"/>
          <p:cNvSpPr/>
          <p:nvPr/>
        </p:nvSpPr>
        <p:spPr>
          <a:xfrm>
            <a:off x="6572059" y="2089751"/>
            <a:ext cx="1215000" cy="405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1" name="矩形 47"/>
          <p:cNvSpPr>
            <a:spLocks noChangeArrowheads="1"/>
          </p:cNvSpPr>
          <p:nvPr/>
        </p:nvSpPr>
        <p:spPr bwMode="auto">
          <a:xfrm>
            <a:off x="5881563" y="3764633"/>
            <a:ext cx="5112568" cy="1146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73" tIns="34287" rIns="68573" bIns="34287">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、主要服务客户实现各种软件产品，为客户带来技术服务的同时，持续优化为客户整合融资资源和条件，帮助客户成功。 　</a:t>
            </a:r>
          </a:p>
          <a:p>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．设计并推出云易创云开发平台，是一个面向软件外包企业的服务型技术公司，帮助软件公司优化技术提供最优秀的技术。</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2" name="矩形 3"/>
          <p:cNvSpPr>
            <a:spLocks noChangeArrowheads="1"/>
          </p:cNvSpPr>
          <p:nvPr/>
        </p:nvSpPr>
        <p:spPr bwMode="auto">
          <a:xfrm>
            <a:off x="5898086" y="3212976"/>
            <a:ext cx="1164407" cy="3770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73" tIns="34287" rIns="68573" bIns="34287">
            <a:spAutoFit/>
          </a:bodyPr>
          <a:lstStyle/>
          <a:p>
            <a:pPr>
              <a:spcBef>
                <a:spcPct val="0"/>
              </a:spcBef>
              <a:buFont typeface="Arial" panose="020B0604020202020204" pitchFamily="34" charset="0"/>
              <a:buNone/>
            </a:pPr>
            <a:r>
              <a:rPr lang="zh-CN" altLang="en-US" sz="2000"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服务概览</a:t>
            </a:r>
          </a:p>
        </p:txBody>
      </p:sp>
      <p:sp>
        <p:nvSpPr>
          <p:cNvPr id="73" name="矩形 72"/>
          <p:cNvSpPr/>
          <p:nvPr/>
        </p:nvSpPr>
        <p:spPr>
          <a:xfrm>
            <a:off x="5957209" y="3673927"/>
            <a:ext cx="599800" cy="40500"/>
          </a:xfrm>
          <a:prstGeom prst="rect">
            <a:avLst/>
          </a:prstGeom>
          <a:solidFill>
            <a:srgbClr val="2DB2B8"/>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4" name="矩形 73"/>
          <p:cNvSpPr/>
          <p:nvPr/>
        </p:nvSpPr>
        <p:spPr>
          <a:xfrm>
            <a:off x="6572059" y="3673927"/>
            <a:ext cx="1215000" cy="405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5" name="矩形 74"/>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Rectangle 4"/>
          <p:cNvSpPr txBox="1">
            <a:spLocks noChangeArrowheads="1"/>
          </p:cNvSpPr>
          <p:nvPr/>
        </p:nvSpPr>
        <p:spPr bwMode="auto">
          <a:xfrm>
            <a:off x="10058027" y="6493142"/>
            <a:ext cx="1080120" cy="3922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smtClean="0">
                <a:latin typeface="方正兰亭超细黑简体" panose="02000000000000000000" pitchFamily="2" charset="-122"/>
                <a:ea typeface="方正兰亭超细黑简体" panose="02000000000000000000" pitchFamily="2" charset="-122"/>
              </a:rPr>
              <a:t>2 9</a:t>
            </a:r>
            <a:endParaRPr lang="zh-CN" dirty="0">
              <a:latin typeface="方正兰亭超细黑简体" panose="02000000000000000000" pitchFamily="2" charset="-122"/>
              <a:ea typeface="方正兰亭超细黑简体" panose="02000000000000000000" pitchFamily="2" charset="-122"/>
            </a:endParaRPr>
          </a:p>
        </p:txBody>
      </p:sp>
      <p:sp>
        <p:nvSpPr>
          <p:cNvPr id="80" name="TextBox 79"/>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0-#ppt_w/2"/>
                                          </p:val>
                                        </p:tav>
                                        <p:tav tm="100000">
                                          <p:val>
                                            <p:strVal val="#ppt_x"/>
                                          </p:val>
                                        </p:tav>
                                      </p:tavLst>
                                    </p:anim>
                                    <p:anim calcmode="lin" valueType="num">
                                      <p:cBhvr additive="base">
                                        <p:cTn id="8" dur="500" fill="hold"/>
                                        <p:tgtEl>
                                          <p:spTgt spid="5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2"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35" presetClass="path" presetSubtype="0" accel="50000" decel="50000" fill="hold" grpId="1" nodeType="withEffect">
                                  <p:stCondLst>
                                    <p:cond delay="0"/>
                                  </p:stCondLst>
                                  <p:childTnLst>
                                    <p:animMotion origin="layout" path="M -3.56836E-6 -3.7037E-7 L 0.36686 0.15278 " pathEditMode="relative" rAng="0" ptsTypes="AA">
                                      <p:cBhvr>
                                        <p:cTn id="18" dur="500" spd="-99900" fill="hold"/>
                                        <p:tgtEl>
                                          <p:spTgt spid="65"/>
                                        </p:tgtEl>
                                        <p:attrNameLst>
                                          <p:attrName>ppt_x</p:attrName>
                                          <p:attrName>ppt_y</p:attrName>
                                        </p:attrNameLst>
                                      </p:cBhvr>
                                      <p:rCtr x="18343" y="7639"/>
                                    </p:animMotion>
                                  </p:childTnLst>
                                </p:cTn>
                              </p:par>
                              <p:par>
                                <p:cTn id="19" presetID="1" presetClass="entr" presetSubtype="0" fill="hold" grpId="0" nodeType="with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par>
                                <p:cTn id="21" presetID="35" presetClass="path" presetSubtype="0" accel="50000" decel="50000" fill="hold" grpId="1" nodeType="withEffect">
                                  <p:stCondLst>
                                    <p:cond delay="0"/>
                                  </p:stCondLst>
                                  <p:childTnLst>
                                    <p:animMotion origin="layout" path="M 7.85742E-7 -3.33333E-6 L -0.39495 -0.11018 " pathEditMode="relative" rAng="0" ptsTypes="AA">
                                      <p:cBhvr>
                                        <p:cTn id="22" dur="500" spd="-99900" fill="hold"/>
                                        <p:tgtEl>
                                          <p:spTgt spid="66"/>
                                        </p:tgtEl>
                                        <p:attrNameLst>
                                          <p:attrName>ppt_x</p:attrName>
                                          <p:attrName>ppt_y</p:attrName>
                                        </p:attrNameLst>
                                      </p:cBhvr>
                                      <p:rCtr x="-19748" y="-5509"/>
                                    </p:animMotion>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wipe(left)">
                                      <p:cBhvr>
                                        <p:cTn id="26" dur="500"/>
                                        <p:tgtEl>
                                          <p:spTgt spid="68"/>
                                        </p:tgtEl>
                                      </p:cBhvr>
                                    </p:animEffect>
                                  </p:childTnLst>
                                </p:cTn>
                              </p:par>
                            </p:childTnLst>
                          </p:cTn>
                        </p:par>
                        <p:par>
                          <p:cTn id="27" fill="hold">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69"/>
                                        </p:tgtEl>
                                        <p:attrNameLst>
                                          <p:attrName>style.visibility</p:attrName>
                                        </p:attrNameLst>
                                      </p:cBhvr>
                                      <p:to>
                                        <p:strVal val="visible"/>
                                      </p:to>
                                    </p:set>
                                    <p:animEffect transition="in" filter="wipe(left)">
                                      <p:cBhvr>
                                        <p:cTn id="30" dur="500"/>
                                        <p:tgtEl>
                                          <p:spTgt spid="69"/>
                                        </p:tgtEl>
                                      </p:cBhvr>
                                    </p:animEffect>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70"/>
                                        </p:tgtEl>
                                        <p:attrNameLst>
                                          <p:attrName>style.visibility</p:attrName>
                                        </p:attrNameLst>
                                      </p:cBhvr>
                                      <p:to>
                                        <p:strVal val="visible"/>
                                      </p:to>
                                    </p:set>
                                    <p:animEffect transition="in" filter="wipe(left)">
                                      <p:cBhvr>
                                        <p:cTn id="34" dur="750"/>
                                        <p:tgtEl>
                                          <p:spTgt spid="70"/>
                                        </p:tgtEl>
                                      </p:cBhvr>
                                    </p:animEffect>
                                  </p:childTnLst>
                                </p:cTn>
                              </p:par>
                            </p:childTnLst>
                          </p:cTn>
                        </p:par>
                        <p:par>
                          <p:cTn id="35" fill="hold">
                            <p:stCondLst>
                              <p:cond delay="3000"/>
                            </p:stCondLst>
                            <p:childTnLst>
                              <p:par>
                                <p:cTn id="36" presetID="14" presetClass="entr" presetSubtype="10" fill="hold" grpId="0" nodeType="afterEffect">
                                  <p:stCondLst>
                                    <p:cond delay="0"/>
                                  </p:stCondLst>
                                  <p:childTnLst>
                                    <p:set>
                                      <p:cBhvr>
                                        <p:cTn id="37" dur="1" fill="hold">
                                          <p:stCondLst>
                                            <p:cond delay="0"/>
                                          </p:stCondLst>
                                        </p:cTn>
                                        <p:tgtEl>
                                          <p:spTgt spid="67"/>
                                        </p:tgtEl>
                                        <p:attrNameLst>
                                          <p:attrName>style.visibility</p:attrName>
                                        </p:attrNameLst>
                                      </p:cBhvr>
                                      <p:to>
                                        <p:strVal val="visible"/>
                                      </p:to>
                                    </p:set>
                                    <p:animEffect transition="in" filter="randombar(horizontal)">
                                      <p:cBhvr>
                                        <p:cTn id="38" dur="750"/>
                                        <p:tgtEl>
                                          <p:spTgt spid="67"/>
                                        </p:tgtEl>
                                      </p:cBhvr>
                                    </p:animEffect>
                                  </p:childTnLst>
                                </p:cTn>
                              </p:par>
                            </p:childTnLst>
                          </p:cTn>
                        </p:par>
                        <p:par>
                          <p:cTn id="39" fill="hold">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72"/>
                                        </p:tgtEl>
                                        <p:attrNameLst>
                                          <p:attrName>style.visibility</p:attrName>
                                        </p:attrNameLst>
                                      </p:cBhvr>
                                      <p:to>
                                        <p:strVal val="visible"/>
                                      </p:to>
                                    </p:set>
                                    <p:animEffect transition="in" filter="wipe(left)">
                                      <p:cBhvr>
                                        <p:cTn id="42" dur="500"/>
                                        <p:tgtEl>
                                          <p:spTgt spid="72"/>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73"/>
                                        </p:tgtEl>
                                        <p:attrNameLst>
                                          <p:attrName>style.visibility</p:attrName>
                                        </p:attrNameLst>
                                      </p:cBhvr>
                                      <p:to>
                                        <p:strVal val="visible"/>
                                      </p:to>
                                    </p:set>
                                    <p:animEffect transition="in" filter="wipe(left)">
                                      <p:cBhvr>
                                        <p:cTn id="46" dur="500"/>
                                        <p:tgtEl>
                                          <p:spTgt spid="73"/>
                                        </p:tgtEl>
                                      </p:cBhvr>
                                    </p:animEffect>
                                  </p:childTnLst>
                                </p:cTn>
                              </p:par>
                            </p:childTnLst>
                          </p:cTn>
                        </p:par>
                        <p:par>
                          <p:cTn id="47" fill="hold">
                            <p:stCondLst>
                              <p:cond delay="5000"/>
                            </p:stCondLst>
                            <p:childTnLst>
                              <p:par>
                                <p:cTn id="48" presetID="22" presetClass="entr" presetSubtype="8" fill="hold" grpId="0" nodeType="afterEffect">
                                  <p:stCondLst>
                                    <p:cond delay="0"/>
                                  </p:stCondLst>
                                  <p:childTnLst>
                                    <p:set>
                                      <p:cBhvr>
                                        <p:cTn id="49" dur="1" fill="hold">
                                          <p:stCondLst>
                                            <p:cond delay="0"/>
                                          </p:stCondLst>
                                        </p:cTn>
                                        <p:tgtEl>
                                          <p:spTgt spid="74"/>
                                        </p:tgtEl>
                                        <p:attrNameLst>
                                          <p:attrName>style.visibility</p:attrName>
                                        </p:attrNameLst>
                                      </p:cBhvr>
                                      <p:to>
                                        <p:strVal val="visible"/>
                                      </p:to>
                                    </p:set>
                                    <p:animEffect transition="in" filter="wipe(left)">
                                      <p:cBhvr>
                                        <p:cTn id="50" dur="750"/>
                                        <p:tgtEl>
                                          <p:spTgt spid="74"/>
                                        </p:tgtEl>
                                      </p:cBhvr>
                                    </p:animEffect>
                                  </p:childTnLst>
                                </p:cTn>
                              </p:par>
                            </p:childTnLst>
                          </p:cTn>
                        </p:par>
                        <p:par>
                          <p:cTn id="51" fill="hold">
                            <p:stCondLst>
                              <p:cond delay="6000"/>
                            </p:stCondLst>
                            <p:childTnLst>
                              <p:par>
                                <p:cTn id="52" presetID="14" presetClass="entr" presetSubtype="10" fill="hold" grpId="0" nodeType="afterEffect">
                                  <p:stCondLst>
                                    <p:cond delay="0"/>
                                  </p:stCondLst>
                                  <p:childTnLst>
                                    <p:set>
                                      <p:cBhvr>
                                        <p:cTn id="53" dur="1" fill="hold">
                                          <p:stCondLst>
                                            <p:cond delay="0"/>
                                          </p:stCondLst>
                                        </p:cTn>
                                        <p:tgtEl>
                                          <p:spTgt spid="71"/>
                                        </p:tgtEl>
                                        <p:attrNameLst>
                                          <p:attrName>style.visibility</p:attrName>
                                        </p:attrNameLst>
                                      </p:cBhvr>
                                      <p:to>
                                        <p:strVal val="visible"/>
                                      </p:to>
                                    </p:set>
                                    <p:animEffect transition="in" filter="randombar(horizontal)">
                                      <p:cBhvr>
                                        <p:cTn id="54" dur="750"/>
                                        <p:tgtEl>
                                          <p:spTgt spid="71"/>
                                        </p:tgtEl>
                                      </p:cBhvr>
                                    </p:animEffect>
                                  </p:childTnLst>
                                </p:cTn>
                              </p:par>
                            </p:childTnLst>
                          </p:cTn>
                        </p:par>
                        <p:par>
                          <p:cTn id="55" fill="hold">
                            <p:stCondLst>
                              <p:cond delay="7000"/>
                            </p:stCondLst>
                            <p:childTnLst>
                              <p:par>
                                <p:cTn id="56" presetID="10" presetClass="entr" presetSubtype="0" fill="hold" grpId="0" nodeType="afterEffect">
                                  <p:stCondLst>
                                    <p:cond delay="0"/>
                                  </p:stCondLst>
                                  <p:childTnLst>
                                    <p:set>
                                      <p:cBhvr>
                                        <p:cTn id="57" dur="1" fill="hold">
                                          <p:stCondLst>
                                            <p:cond delay="0"/>
                                          </p:stCondLst>
                                        </p:cTn>
                                        <p:tgtEl>
                                          <p:spTgt spid="80"/>
                                        </p:tgtEl>
                                        <p:attrNameLst>
                                          <p:attrName>style.visibility</p:attrName>
                                        </p:attrNameLst>
                                      </p:cBhvr>
                                      <p:to>
                                        <p:strVal val="visible"/>
                                      </p:to>
                                    </p:set>
                                    <p:animEffect transition="in" filter="fade">
                                      <p:cBhvr>
                                        <p:cTn id="58" dur="125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3" grpId="0" animBg="1"/>
      <p:bldP spid="65" grpId="0" animBg="1"/>
      <p:bldP spid="65" grpId="1" animBg="1"/>
      <p:bldP spid="66" grpId="0" animBg="1"/>
      <p:bldP spid="66" grpId="1" animBg="1"/>
      <p:bldP spid="67" grpId="0"/>
      <p:bldP spid="68" grpId="0"/>
      <p:bldP spid="69" grpId="0" animBg="1"/>
      <p:bldP spid="70" grpId="0" animBg="1"/>
      <p:bldP spid="71" grpId="0"/>
      <p:bldP spid="72" grpId="0"/>
      <p:bldP spid="73" grpId="0" animBg="1"/>
      <p:bldP spid="74" grpId="0" animBg="1"/>
      <p:bldP spid="8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等腰三角形 47"/>
          <p:cNvSpPr/>
          <p:nvPr/>
        </p:nvSpPr>
        <p:spPr>
          <a:xfrm rot="10800000">
            <a:off x="-455141" y="-27383"/>
            <a:ext cx="13126262" cy="1908871"/>
          </a:xfrm>
          <a:prstGeom prst="triangle">
            <a:avLst/>
          </a:prstGeom>
          <a:solidFill>
            <a:schemeClr val="bg1">
              <a:lumMod val="75000"/>
              <a:alpha val="7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10800000">
            <a:off x="0" y="-423"/>
            <a:ext cx="12193588" cy="1773238"/>
          </a:xfrm>
          <a:prstGeom prst="triangl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TextBox 49"/>
          <p:cNvSpPr txBox="1"/>
          <p:nvPr/>
        </p:nvSpPr>
        <p:spPr>
          <a:xfrm>
            <a:off x="5377507" y="1115452"/>
            <a:ext cx="1476879" cy="369332"/>
          </a:xfrm>
          <a:prstGeom prst="rect">
            <a:avLst/>
          </a:prstGeom>
          <a:noFill/>
        </p:spPr>
        <p:txBody>
          <a:bodyPr wrap="none" rtlCol="0">
            <a:spAutoFit/>
          </a:bodyPr>
          <a:lstStyle/>
          <a:p>
            <a:r>
              <a:rPr lang="en-US" altLang="zh-CN" b="1" dirty="0">
                <a:solidFill>
                  <a:schemeClr val="bg1"/>
                </a:solidFill>
                <a:latin typeface="微软雅黑" panose="020B0503020204020204" pitchFamily="34" charset="-122"/>
                <a:ea typeface="微软雅黑" panose="020B0503020204020204" pitchFamily="34" charset="-122"/>
              </a:rPr>
              <a:t>CONTENTS</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51" name="TextBox 50"/>
          <p:cNvSpPr txBox="1"/>
          <p:nvPr/>
        </p:nvSpPr>
        <p:spPr>
          <a:xfrm>
            <a:off x="5340497" y="260648"/>
            <a:ext cx="1481496" cy="769441"/>
          </a:xfrm>
          <a:prstGeom prst="rect">
            <a:avLst/>
          </a:prstGeom>
          <a:noFill/>
        </p:spPr>
        <p:txBody>
          <a:bodyPr wrap="none" rtlCol="0">
            <a:spAutoFit/>
          </a:bodyPr>
          <a:lstStyle/>
          <a:p>
            <a:pPr algn="ctr"/>
            <a:r>
              <a:rPr lang="zh-CN" altLang="en-US" sz="4400" b="1" dirty="0">
                <a:solidFill>
                  <a:schemeClr val="bg1"/>
                </a:solidFill>
                <a:latin typeface="微软雅黑" panose="020B0503020204020204" pitchFamily="34" charset="-122"/>
                <a:ea typeface="微软雅黑" panose="020B0503020204020204" pitchFamily="34" charset="-122"/>
              </a:rPr>
              <a:t>目 录</a:t>
            </a:r>
          </a:p>
        </p:txBody>
      </p:sp>
      <p:sp>
        <p:nvSpPr>
          <p:cNvPr id="52" name="文本框 9"/>
          <p:cNvSpPr txBox="1"/>
          <p:nvPr/>
        </p:nvSpPr>
        <p:spPr>
          <a:xfrm>
            <a:off x="9264113" y="4426211"/>
            <a:ext cx="2103040" cy="438582"/>
          </a:xfrm>
          <a:prstGeom prst="rect">
            <a:avLst/>
          </a:prstGeom>
          <a:noFill/>
        </p:spPr>
        <p:txBody>
          <a:bodyPr wrap="square" lIns="68580" tIns="34290" rIns="68580" bIns="34290" rtlCol="0">
            <a:spAutoFit/>
          </a:bodyPr>
          <a:lstStyle/>
          <a:p>
            <a:pPr marL="0" lvl="1" algn="ctr"/>
            <a:r>
              <a:rPr lang="zh-CN" altLang="en-US" sz="2400" b="1" dirty="0">
                <a:solidFill>
                  <a:srgbClr val="3CCCC7"/>
                </a:solidFill>
                <a:latin typeface="微软雅黑" panose="020B0503020204020204" pitchFamily="34" charset="-122"/>
                <a:ea typeface="微软雅黑" panose="020B0503020204020204" pitchFamily="34" charset="-122"/>
              </a:rPr>
              <a:t>公司与团队</a:t>
            </a:r>
          </a:p>
        </p:txBody>
      </p:sp>
      <p:sp>
        <p:nvSpPr>
          <p:cNvPr id="53" name="Freeform 5"/>
          <p:cNvSpPr/>
          <p:nvPr/>
        </p:nvSpPr>
        <p:spPr bwMode="auto">
          <a:xfrm>
            <a:off x="9615333" y="3027711"/>
            <a:ext cx="1379530" cy="124380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3CCCC7"/>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54" name="KSO_Shape"/>
          <p:cNvSpPr/>
          <p:nvPr/>
        </p:nvSpPr>
        <p:spPr bwMode="auto">
          <a:xfrm>
            <a:off x="9798566" y="3317476"/>
            <a:ext cx="1001342" cy="687588"/>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55" name="Freeform 5"/>
          <p:cNvSpPr/>
          <p:nvPr/>
        </p:nvSpPr>
        <p:spPr bwMode="auto">
          <a:xfrm>
            <a:off x="1405689" y="3027711"/>
            <a:ext cx="1379530" cy="124380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3CCCC7"/>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56" name="KSO_Shape"/>
          <p:cNvSpPr/>
          <p:nvPr/>
        </p:nvSpPr>
        <p:spPr bwMode="auto">
          <a:xfrm>
            <a:off x="1663723" y="3367241"/>
            <a:ext cx="833464" cy="709831"/>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57" name="Freeform 5"/>
          <p:cNvSpPr/>
          <p:nvPr/>
        </p:nvSpPr>
        <p:spPr bwMode="auto">
          <a:xfrm>
            <a:off x="3421913" y="3027711"/>
            <a:ext cx="1379530" cy="124380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3CCCC7"/>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58" name="KSO_Shape"/>
          <p:cNvSpPr/>
          <p:nvPr/>
        </p:nvSpPr>
        <p:spPr bwMode="auto">
          <a:xfrm>
            <a:off x="3674077" y="3220128"/>
            <a:ext cx="865599" cy="85694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59" name="Freeform 5"/>
          <p:cNvSpPr/>
          <p:nvPr/>
        </p:nvSpPr>
        <p:spPr bwMode="auto">
          <a:xfrm>
            <a:off x="5510145" y="3027711"/>
            <a:ext cx="1379530" cy="124380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3CCCC7"/>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60" name="KSO_Shape"/>
          <p:cNvSpPr/>
          <p:nvPr/>
        </p:nvSpPr>
        <p:spPr bwMode="auto">
          <a:xfrm>
            <a:off x="5791550" y="3288675"/>
            <a:ext cx="842813" cy="71638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61" name="Freeform 5"/>
          <p:cNvSpPr/>
          <p:nvPr/>
        </p:nvSpPr>
        <p:spPr bwMode="auto">
          <a:xfrm>
            <a:off x="7598377" y="3027711"/>
            <a:ext cx="1379530" cy="124380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3CCCC7"/>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62" name="KSO_Shape"/>
          <p:cNvSpPr/>
          <p:nvPr/>
        </p:nvSpPr>
        <p:spPr bwMode="auto">
          <a:xfrm>
            <a:off x="7846799" y="3202353"/>
            <a:ext cx="836156" cy="802711"/>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63" name="文本框 9"/>
          <p:cNvSpPr txBox="1"/>
          <p:nvPr/>
        </p:nvSpPr>
        <p:spPr>
          <a:xfrm>
            <a:off x="9255293" y="4800491"/>
            <a:ext cx="2103041" cy="284693"/>
          </a:xfrm>
          <a:prstGeom prst="rect">
            <a:avLst/>
          </a:prstGeom>
          <a:noFill/>
        </p:spPr>
        <p:txBody>
          <a:bodyPr wrap="square" lIns="68580" tIns="34290" rIns="68580" bIns="34290" rtlCol="0">
            <a:spAutoFit/>
          </a:bodyPr>
          <a:lstStyle/>
          <a:p>
            <a:pPr marL="0" lvl="1" algn="ct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我们是谁</a:t>
            </a:r>
          </a:p>
        </p:txBody>
      </p:sp>
      <p:sp>
        <p:nvSpPr>
          <p:cNvPr id="64" name="文本框 9"/>
          <p:cNvSpPr txBox="1"/>
          <p:nvPr/>
        </p:nvSpPr>
        <p:spPr>
          <a:xfrm>
            <a:off x="768995" y="4423464"/>
            <a:ext cx="2836004" cy="438582"/>
          </a:xfrm>
          <a:prstGeom prst="rect">
            <a:avLst/>
          </a:prstGeom>
          <a:noFill/>
        </p:spPr>
        <p:txBody>
          <a:bodyPr wrap="square" lIns="68580" tIns="34290" rIns="68580" bIns="34290" rtlCol="0">
            <a:spAutoFit/>
          </a:bodyPr>
          <a:lstStyle/>
          <a:p>
            <a:pPr marL="0" lvl="1" algn="ctr"/>
            <a:r>
              <a:rPr lang="zh-CN" altLang="en-US" sz="2400" b="1" dirty="0">
                <a:solidFill>
                  <a:srgbClr val="3CCCC7"/>
                </a:solidFill>
                <a:latin typeface="微软雅黑" panose="020B0503020204020204" pitchFamily="34" charset="-122"/>
                <a:ea typeface="微软雅黑" panose="020B0503020204020204" pitchFamily="34" charset="-122"/>
              </a:rPr>
              <a:t>项目介绍</a:t>
            </a:r>
          </a:p>
        </p:txBody>
      </p:sp>
      <p:sp>
        <p:nvSpPr>
          <p:cNvPr id="65" name="文本框 9"/>
          <p:cNvSpPr txBox="1"/>
          <p:nvPr/>
        </p:nvSpPr>
        <p:spPr>
          <a:xfrm>
            <a:off x="1355368" y="4797744"/>
            <a:ext cx="1717883" cy="284693"/>
          </a:xfrm>
          <a:prstGeom prst="rect">
            <a:avLst/>
          </a:prstGeom>
          <a:noFill/>
        </p:spPr>
        <p:txBody>
          <a:bodyPr wrap="square" lIns="68580" tIns="34290" rIns="68580" bIns="34290" rtlCol="0">
            <a:spAutoFit/>
          </a:bodyPr>
          <a:lstStyle/>
          <a:p>
            <a:pPr marL="0" lvl="1" algn="ct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我们要做什么</a:t>
            </a:r>
          </a:p>
        </p:txBody>
      </p:sp>
      <p:sp>
        <p:nvSpPr>
          <p:cNvPr id="66" name="文本框 9"/>
          <p:cNvSpPr txBox="1"/>
          <p:nvPr/>
        </p:nvSpPr>
        <p:spPr>
          <a:xfrm>
            <a:off x="2805107" y="4426211"/>
            <a:ext cx="2651189" cy="438582"/>
          </a:xfrm>
          <a:prstGeom prst="rect">
            <a:avLst/>
          </a:prstGeom>
          <a:noFill/>
        </p:spPr>
        <p:txBody>
          <a:bodyPr wrap="square" lIns="68580" tIns="34290" rIns="68580" bIns="34290" rtlCol="0">
            <a:spAutoFit/>
          </a:bodyPr>
          <a:lstStyle/>
          <a:p>
            <a:pPr marL="0" lvl="1" algn="ctr"/>
            <a:r>
              <a:rPr lang="zh-CN" altLang="en-US" sz="2400" b="1" dirty="0">
                <a:solidFill>
                  <a:srgbClr val="3CCCC7"/>
                </a:solidFill>
                <a:latin typeface="微软雅黑" panose="020B0503020204020204" pitchFamily="34" charset="-122"/>
                <a:ea typeface="微软雅黑" panose="020B0503020204020204" pitchFamily="34" charset="-122"/>
              </a:rPr>
              <a:t>产品与运营</a:t>
            </a:r>
          </a:p>
        </p:txBody>
      </p:sp>
      <p:sp>
        <p:nvSpPr>
          <p:cNvPr id="67" name="文本框 9"/>
          <p:cNvSpPr txBox="1"/>
          <p:nvPr/>
        </p:nvSpPr>
        <p:spPr>
          <a:xfrm>
            <a:off x="3069305" y="4800491"/>
            <a:ext cx="2092178" cy="284693"/>
          </a:xfrm>
          <a:prstGeom prst="rect">
            <a:avLst/>
          </a:prstGeom>
          <a:noFill/>
        </p:spPr>
        <p:txBody>
          <a:bodyPr wrap="square" lIns="68580" tIns="34290" rIns="68580" bIns="34290" rtlCol="0">
            <a:spAutoFit/>
          </a:bodyPr>
          <a:lstStyle/>
          <a:p>
            <a:pPr marL="0" lvl="1" algn="ct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我们怎么做</a:t>
            </a:r>
          </a:p>
        </p:txBody>
      </p:sp>
      <p:sp>
        <p:nvSpPr>
          <p:cNvPr id="68" name="文本框 9"/>
          <p:cNvSpPr txBox="1"/>
          <p:nvPr/>
        </p:nvSpPr>
        <p:spPr>
          <a:xfrm>
            <a:off x="5050187" y="4426211"/>
            <a:ext cx="2306864" cy="438582"/>
          </a:xfrm>
          <a:prstGeom prst="rect">
            <a:avLst/>
          </a:prstGeom>
          <a:noFill/>
        </p:spPr>
        <p:txBody>
          <a:bodyPr wrap="square" lIns="68580" tIns="34290" rIns="68580" bIns="34290" rtlCol="0">
            <a:spAutoFit/>
          </a:bodyPr>
          <a:lstStyle/>
          <a:p>
            <a:pPr marL="0" lvl="1" algn="ctr"/>
            <a:r>
              <a:rPr lang="zh-CN" altLang="en-US" sz="2400" b="1" dirty="0">
                <a:solidFill>
                  <a:srgbClr val="3CCCC7"/>
                </a:solidFill>
                <a:latin typeface="微软雅黑" panose="020B0503020204020204" pitchFamily="34" charset="-122"/>
                <a:ea typeface="微软雅黑" panose="020B0503020204020204" pitchFamily="34" charset="-122"/>
              </a:rPr>
              <a:t>发展前景</a:t>
            </a:r>
          </a:p>
        </p:txBody>
      </p:sp>
      <p:sp>
        <p:nvSpPr>
          <p:cNvPr id="69" name="文本框 9"/>
          <p:cNvSpPr txBox="1"/>
          <p:nvPr/>
        </p:nvSpPr>
        <p:spPr>
          <a:xfrm>
            <a:off x="5305499" y="4800491"/>
            <a:ext cx="1820455" cy="284693"/>
          </a:xfrm>
          <a:prstGeom prst="rect">
            <a:avLst/>
          </a:prstGeom>
          <a:noFill/>
        </p:spPr>
        <p:txBody>
          <a:bodyPr wrap="square" lIns="68580" tIns="34290" rIns="68580" bIns="34290" rtlCol="0">
            <a:spAutoFit/>
          </a:bodyPr>
          <a:lstStyle/>
          <a:p>
            <a:pPr marL="0" lvl="1" algn="ct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长期的战略目标</a:t>
            </a:r>
          </a:p>
        </p:txBody>
      </p:sp>
      <p:sp>
        <p:nvSpPr>
          <p:cNvPr id="70" name="文本框 9"/>
          <p:cNvSpPr txBox="1"/>
          <p:nvPr/>
        </p:nvSpPr>
        <p:spPr>
          <a:xfrm>
            <a:off x="7066411" y="4426211"/>
            <a:ext cx="2487560" cy="438582"/>
          </a:xfrm>
          <a:prstGeom prst="rect">
            <a:avLst/>
          </a:prstGeom>
          <a:noFill/>
        </p:spPr>
        <p:txBody>
          <a:bodyPr wrap="square" lIns="68580" tIns="34290" rIns="68580" bIns="34290" rtlCol="0">
            <a:spAutoFit/>
          </a:bodyPr>
          <a:lstStyle/>
          <a:p>
            <a:pPr marL="0" lvl="1" algn="ctr"/>
            <a:r>
              <a:rPr lang="zh-CN" altLang="en-US" sz="2400" b="1" dirty="0">
                <a:solidFill>
                  <a:srgbClr val="3CCCC7"/>
                </a:solidFill>
                <a:latin typeface="微软雅黑" panose="020B0503020204020204" pitchFamily="34" charset="-122"/>
                <a:ea typeface="微软雅黑" panose="020B0503020204020204" pitchFamily="34" charset="-122"/>
              </a:rPr>
              <a:t>财务与融资</a:t>
            </a:r>
          </a:p>
        </p:txBody>
      </p:sp>
      <p:sp>
        <p:nvSpPr>
          <p:cNvPr id="71" name="文本框 9"/>
          <p:cNvSpPr txBox="1"/>
          <p:nvPr/>
        </p:nvSpPr>
        <p:spPr>
          <a:xfrm>
            <a:off x="7321723" y="4800491"/>
            <a:ext cx="1956994" cy="284693"/>
          </a:xfrm>
          <a:prstGeom prst="rect">
            <a:avLst/>
          </a:prstGeom>
          <a:noFill/>
        </p:spPr>
        <p:txBody>
          <a:bodyPr wrap="square" lIns="68580" tIns="34290" rIns="68580" bIns="34290" rtlCol="0">
            <a:spAutoFit/>
          </a:bodyPr>
          <a:lstStyle/>
          <a:p>
            <a:pPr marL="0" lvl="1" algn="ct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商务合作方式</a:t>
            </a:r>
          </a:p>
        </p:txBody>
      </p:sp>
      <p:sp>
        <p:nvSpPr>
          <p:cNvPr id="34" name="矩形 33"/>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Rectangle 4"/>
          <p:cNvSpPr txBox="1">
            <a:spLocks noChangeArrowheads="1"/>
          </p:cNvSpPr>
          <p:nvPr/>
        </p:nvSpPr>
        <p:spPr bwMode="auto">
          <a:xfrm>
            <a:off x="10058027" y="6493142"/>
            <a:ext cx="1080120" cy="3922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dirty="0">
                <a:latin typeface="方正兰亭超细黑简体" panose="02000000000000000000" pitchFamily="2" charset="-122"/>
                <a:ea typeface="方正兰亭超细黑简体" panose="02000000000000000000" pitchFamily="2" charset="-122"/>
              </a:rPr>
              <a:t>０３</a:t>
            </a:r>
            <a:endParaRPr lang="zh-CN" dirty="0">
              <a:latin typeface="方正兰亭超细黑简体" panose="02000000000000000000" pitchFamily="2" charset="-122"/>
              <a:ea typeface="方正兰亭超细黑简体" panose="02000000000000000000" pitchFamily="2" charset="-122"/>
            </a:endParaRPr>
          </a:p>
        </p:txBody>
      </p:sp>
      <p:sp>
        <p:nvSpPr>
          <p:cNvPr id="39" name="TextBox 38"/>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51"/>
                                        </p:tgtEl>
                                        <p:attrNameLst>
                                          <p:attrName>style.visibility</p:attrName>
                                        </p:attrNameLst>
                                      </p:cBhvr>
                                      <p:to>
                                        <p:strVal val="visible"/>
                                      </p:to>
                                    </p:set>
                                    <p:anim calcmode="lin" valueType="num">
                                      <p:cBhvr>
                                        <p:cTn id="7" dur="500" fill="hold"/>
                                        <p:tgtEl>
                                          <p:spTgt spid="51"/>
                                        </p:tgtEl>
                                        <p:attrNameLst>
                                          <p:attrName>ppt_w</p:attrName>
                                        </p:attrNameLst>
                                      </p:cBhvr>
                                      <p:tavLst>
                                        <p:tav tm="0">
                                          <p:val>
                                            <p:fltVal val="0"/>
                                          </p:val>
                                        </p:tav>
                                        <p:tav tm="100000">
                                          <p:val>
                                            <p:strVal val="#ppt_w"/>
                                          </p:val>
                                        </p:tav>
                                      </p:tavLst>
                                    </p:anim>
                                    <p:anim calcmode="lin" valueType="num">
                                      <p:cBhvr>
                                        <p:cTn id="8" dur="500" fill="hold"/>
                                        <p:tgtEl>
                                          <p:spTgt spid="51"/>
                                        </p:tgtEl>
                                        <p:attrNameLst>
                                          <p:attrName>ppt_h</p:attrName>
                                        </p:attrNameLst>
                                      </p:cBhvr>
                                      <p:tavLst>
                                        <p:tav tm="0">
                                          <p:val>
                                            <p:fltVal val="0"/>
                                          </p:val>
                                        </p:tav>
                                        <p:tav tm="100000">
                                          <p:val>
                                            <p:strVal val="#ppt_h"/>
                                          </p:val>
                                        </p:tav>
                                      </p:tavLst>
                                    </p:anim>
                                    <p:animEffect transition="in" filter="fade">
                                      <p:cBhvr>
                                        <p:cTn id="9" dur="500"/>
                                        <p:tgtEl>
                                          <p:spTgt spid="51"/>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528" fill="hold" grpId="0" nodeType="withEffect">
                                  <p:stCondLst>
                                    <p:cond delay="0"/>
                                  </p:stCondLst>
                                  <p:childTnLst>
                                    <p:set>
                                      <p:cBhvr>
                                        <p:cTn id="16" dur="1" fill="hold">
                                          <p:stCondLst>
                                            <p:cond delay="0"/>
                                          </p:stCondLst>
                                        </p:cTn>
                                        <p:tgtEl>
                                          <p:spTgt spid="57"/>
                                        </p:tgtEl>
                                        <p:attrNameLst>
                                          <p:attrName>style.visibility</p:attrName>
                                        </p:attrNameLst>
                                      </p:cBhvr>
                                      <p:to>
                                        <p:strVal val="visible"/>
                                      </p:to>
                                    </p:set>
                                    <p:anim calcmode="lin" valueType="num">
                                      <p:cBhvr>
                                        <p:cTn id="17" dur="500" fill="hold"/>
                                        <p:tgtEl>
                                          <p:spTgt spid="57"/>
                                        </p:tgtEl>
                                        <p:attrNameLst>
                                          <p:attrName>ppt_w</p:attrName>
                                        </p:attrNameLst>
                                      </p:cBhvr>
                                      <p:tavLst>
                                        <p:tav tm="0">
                                          <p:val>
                                            <p:fltVal val="0"/>
                                          </p:val>
                                        </p:tav>
                                        <p:tav tm="100000">
                                          <p:val>
                                            <p:strVal val="#ppt_w"/>
                                          </p:val>
                                        </p:tav>
                                      </p:tavLst>
                                    </p:anim>
                                    <p:anim calcmode="lin" valueType="num">
                                      <p:cBhvr>
                                        <p:cTn id="18" dur="500" fill="hold"/>
                                        <p:tgtEl>
                                          <p:spTgt spid="57"/>
                                        </p:tgtEl>
                                        <p:attrNameLst>
                                          <p:attrName>ppt_h</p:attrName>
                                        </p:attrNameLst>
                                      </p:cBhvr>
                                      <p:tavLst>
                                        <p:tav tm="0">
                                          <p:val>
                                            <p:fltVal val="0"/>
                                          </p:val>
                                        </p:tav>
                                        <p:tav tm="100000">
                                          <p:val>
                                            <p:strVal val="#ppt_h"/>
                                          </p:val>
                                        </p:tav>
                                      </p:tavLst>
                                    </p:anim>
                                    <p:animEffect transition="in" filter="fade">
                                      <p:cBhvr>
                                        <p:cTn id="19" dur="500"/>
                                        <p:tgtEl>
                                          <p:spTgt spid="57"/>
                                        </p:tgtEl>
                                      </p:cBhvr>
                                    </p:animEffect>
                                    <p:anim calcmode="lin" valueType="num">
                                      <p:cBhvr>
                                        <p:cTn id="20" dur="500" fill="hold"/>
                                        <p:tgtEl>
                                          <p:spTgt spid="57"/>
                                        </p:tgtEl>
                                        <p:attrNameLst>
                                          <p:attrName>ppt_x</p:attrName>
                                        </p:attrNameLst>
                                      </p:cBhvr>
                                      <p:tavLst>
                                        <p:tav tm="0">
                                          <p:val>
                                            <p:fltVal val="0.5"/>
                                          </p:val>
                                        </p:tav>
                                        <p:tav tm="100000">
                                          <p:val>
                                            <p:strVal val="#ppt_x"/>
                                          </p:val>
                                        </p:tav>
                                      </p:tavLst>
                                    </p:anim>
                                    <p:anim calcmode="lin" valueType="num">
                                      <p:cBhvr>
                                        <p:cTn id="21" dur="500" fill="hold"/>
                                        <p:tgtEl>
                                          <p:spTgt spid="57"/>
                                        </p:tgtEl>
                                        <p:attrNameLst>
                                          <p:attrName>ppt_y</p:attrName>
                                        </p:attrNameLst>
                                      </p:cBhvr>
                                      <p:tavLst>
                                        <p:tav tm="0">
                                          <p:val>
                                            <p:fltVal val="0.5"/>
                                          </p:val>
                                        </p:tav>
                                        <p:tav tm="100000">
                                          <p:val>
                                            <p:strVal val="#ppt_y"/>
                                          </p:val>
                                        </p:tav>
                                      </p:tavLst>
                                    </p:anim>
                                  </p:childTnLst>
                                </p:cTn>
                              </p:par>
                              <p:par>
                                <p:cTn id="22" presetID="53" presetClass="entr" presetSubtype="528" fill="hold" grpId="0" nodeType="withEffect">
                                  <p:stCondLst>
                                    <p:cond delay="0"/>
                                  </p:stCondLst>
                                  <p:childTnLst>
                                    <p:set>
                                      <p:cBhvr>
                                        <p:cTn id="23" dur="1" fill="hold">
                                          <p:stCondLst>
                                            <p:cond delay="0"/>
                                          </p:stCondLst>
                                        </p:cTn>
                                        <p:tgtEl>
                                          <p:spTgt spid="58"/>
                                        </p:tgtEl>
                                        <p:attrNameLst>
                                          <p:attrName>style.visibility</p:attrName>
                                        </p:attrNameLst>
                                      </p:cBhvr>
                                      <p:to>
                                        <p:strVal val="visible"/>
                                      </p:to>
                                    </p:set>
                                    <p:anim calcmode="lin" valueType="num">
                                      <p:cBhvr>
                                        <p:cTn id="24" dur="500" fill="hold"/>
                                        <p:tgtEl>
                                          <p:spTgt spid="58"/>
                                        </p:tgtEl>
                                        <p:attrNameLst>
                                          <p:attrName>ppt_w</p:attrName>
                                        </p:attrNameLst>
                                      </p:cBhvr>
                                      <p:tavLst>
                                        <p:tav tm="0">
                                          <p:val>
                                            <p:fltVal val="0"/>
                                          </p:val>
                                        </p:tav>
                                        <p:tav tm="100000">
                                          <p:val>
                                            <p:strVal val="#ppt_w"/>
                                          </p:val>
                                        </p:tav>
                                      </p:tavLst>
                                    </p:anim>
                                    <p:anim calcmode="lin" valueType="num">
                                      <p:cBhvr>
                                        <p:cTn id="25" dur="500" fill="hold"/>
                                        <p:tgtEl>
                                          <p:spTgt spid="58"/>
                                        </p:tgtEl>
                                        <p:attrNameLst>
                                          <p:attrName>ppt_h</p:attrName>
                                        </p:attrNameLst>
                                      </p:cBhvr>
                                      <p:tavLst>
                                        <p:tav tm="0">
                                          <p:val>
                                            <p:fltVal val="0"/>
                                          </p:val>
                                        </p:tav>
                                        <p:tav tm="100000">
                                          <p:val>
                                            <p:strVal val="#ppt_h"/>
                                          </p:val>
                                        </p:tav>
                                      </p:tavLst>
                                    </p:anim>
                                    <p:animEffect transition="in" filter="fade">
                                      <p:cBhvr>
                                        <p:cTn id="26" dur="500"/>
                                        <p:tgtEl>
                                          <p:spTgt spid="58"/>
                                        </p:tgtEl>
                                      </p:cBhvr>
                                    </p:animEffect>
                                    <p:anim calcmode="lin" valueType="num">
                                      <p:cBhvr>
                                        <p:cTn id="27" dur="500" fill="hold"/>
                                        <p:tgtEl>
                                          <p:spTgt spid="58"/>
                                        </p:tgtEl>
                                        <p:attrNameLst>
                                          <p:attrName>ppt_x</p:attrName>
                                        </p:attrNameLst>
                                      </p:cBhvr>
                                      <p:tavLst>
                                        <p:tav tm="0">
                                          <p:val>
                                            <p:fltVal val="0.5"/>
                                          </p:val>
                                        </p:tav>
                                        <p:tav tm="100000">
                                          <p:val>
                                            <p:strVal val="#ppt_x"/>
                                          </p:val>
                                        </p:tav>
                                      </p:tavLst>
                                    </p:anim>
                                    <p:anim calcmode="lin" valueType="num">
                                      <p:cBhvr>
                                        <p:cTn id="28" dur="500" fill="hold"/>
                                        <p:tgtEl>
                                          <p:spTgt spid="58"/>
                                        </p:tgtEl>
                                        <p:attrNameLst>
                                          <p:attrName>ppt_y</p:attrName>
                                        </p:attrNameLst>
                                      </p:cBhvr>
                                      <p:tavLst>
                                        <p:tav tm="0">
                                          <p:val>
                                            <p:fltVal val="0.5"/>
                                          </p:val>
                                        </p:tav>
                                        <p:tav tm="100000">
                                          <p:val>
                                            <p:strVal val="#ppt_y"/>
                                          </p:val>
                                        </p:tav>
                                      </p:tavLst>
                                    </p:anim>
                                  </p:childTnLst>
                                </p:cTn>
                              </p:par>
                              <p:par>
                                <p:cTn id="29" presetID="53" presetClass="entr" presetSubtype="528" fill="hold" grpId="0" nodeType="withEffect">
                                  <p:stCondLst>
                                    <p:cond delay="200"/>
                                  </p:stCondLst>
                                  <p:childTnLst>
                                    <p:set>
                                      <p:cBhvr>
                                        <p:cTn id="30" dur="1" fill="hold">
                                          <p:stCondLst>
                                            <p:cond delay="0"/>
                                          </p:stCondLst>
                                        </p:cTn>
                                        <p:tgtEl>
                                          <p:spTgt spid="55"/>
                                        </p:tgtEl>
                                        <p:attrNameLst>
                                          <p:attrName>style.visibility</p:attrName>
                                        </p:attrNameLst>
                                      </p:cBhvr>
                                      <p:to>
                                        <p:strVal val="visible"/>
                                      </p:to>
                                    </p:set>
                                    <p:anim calcmode="lin" valueType="num">
                                      <p:cBhvr>
                                        <p:cTn id="31" dur="500" fill="hold"/>
                                        <p:tgtEl>
                                          <p:spTgt spid="55"/>
                                        </p:tgtEl>
                                        <p:attrNameLst>
                                          <p:attrName>ppt_w</p:attrName>
                                        </p:attrNameLst>
                                      </p:cBhvr>
                                      <p:tavLst>
                                        <p:tav tm="0">
                                          <p:val>
                                            <p:fltVal val="0"/>
                                          </p:val>
                                        </p:tav>
                                        <p:tav tm="100000">
                                          <p:val>
                                            <p:strVal val="#ppt_w"/>
                                          </p:val>
                                        </p:tav>
                                      </p:tavLst>
                                    </p:anim>
                                    <p:anim calcmode="lin" valueType="num">
                                      <p:cBhvr>
                                        <p:cTn id="32" dur="500" fill="hold"/>
                                        <p:tgtEl>
                                          <p:spTgt spid="55"/>
                                        </p:tgtEl>
                                        <p:attrNameLst>
                                          <p:attrName>ppt_h</p:attrName>
                                        </p:attrNameLst>
                                      </p:cBhvr>
                                      <p:tavLst>
                                        <p:tav tm="0">
                                          <p:val>
                                            <p:fltVal val="0"/>
                                          </p:val>
                                        </p:tav>
                                        <p:tav tm="100000">
                                          <p:val>
                                            <p:strVal val="#ppt_h"/>
                                          </p:val>
                                        </p:tav>
                                      </p:tavLst>
                                    </p:anim>
                                    <p:animEffect transition="in" filter="fade">
                                      <p:cBhvr>
                                        <p:cTn id="33" dur="500"/>
                                        <p:tgtEl>
                                          <p:spTgt spid="55"/>
                                        </p:tgtEl>
                                      </p:cBhvr>
                                    </p:animEffect>
                                    <p:anim calcmode="lin" valueType="num">
                                      <p:cBhvr>
                                        <p:cTn id="34" dur="500" fill="hold"/>
                                        <p:tgtEl>
                                          <p:spTgt spid="55"/>
                                        </p:tgtEl>
                                        <p:attrNameLst>
                                          <p:attrName>ppt_x</p:attrName>
                                        </p:attrNameLst>
                                      </p:cBhvr>
                                      <p:tavLst>
                                        <p:tav tm="0">
                                          <p:val>
                                            <p:fltVal val="0.5"/>
                                          </p:val>
                                        </p:tav>
                                        <p:tav tm="100000">
                                          <p:val>
                                            <p:strVal val="#ppt_x"/>
                                          </p:val>
                                        </p:tav>
                                      </p:tavLst>
                                    </p:anim>
                                    <p:anim calcmode="lin" valueType="num">
                                      <p:cBhvr>
                                        <p:cTn id="35" dur="500" fill="hold"/>
                                        <p:tgtEl>
                                          <p:spTgt spid="55"/>
                                        </p:tgtEl>
                                        <p:attrNameLst>
                                          <p:attrName>ppt_y</p:attrName>
                                        </p:attrNameLst>
                                      </p:cBhvr>
                                      <p:tavLst>
                                        <p:tav tm="0">
                                          <p:val>
                                            <p:fltVal val="0.5"/>
                                          </p:val>
                                        </p:tav>
                                        <p:tav tm="100000">
                                          <p:val>
                                            <p:strVal val="#ppt_y"/>
                                          </p:val>
                                        </p:tav>
                                      </p:tavLst>
                                    </p:anim>
                                  </p:childTnLst>
                                </p:cTn>
                              </p:par>
                              <p:par>
                                <p:cTn id="36" presetID="53" presetClass="entr" presetSubtype="528" fill="hold" grpId="0" nodeType="withEffect">
                                  <p:stCondLst>
                                    <p:cond delay="200"/>
                                  </p:stCondLst>
                                  <p:childTnLst>
                                    <p:set>
                                      <p:cBhvr>
                                        <p:cTn id="37" dur="1" fill="hold">
                                          <p:stCondLst>
                                            <p:cond delay="0"/>
                                          </p:stCondLst>
                                        </p:cTn>
                                        <p:tgtEl>
                                          <p:spTgt spid="56"/>
                                        </p:tgtEl>
                                        <p:attrNameLst>
                                          <p:attrName>style.visibility</p:attrName>
                                        </p:attrNameLst>
                                      </p:cBhvr>
                                      <p:to>
                                        <p:strVal val="visible"/>
                                      </p:to>
                                    </p:set>
                                    <p:anim calcmode="lin" valueType="num">
                                      <p:cBhvr>
                                        <p:cTn id="38" dur="500" fill="hold"/>
                                        <p:tgtEl>
                                          <p:spTgt spid="56"/>
                                        </p:tgtEl>
                                        <p:attrNameLst>
                                          <p:attrName>ppt_w</p:attrName>
                                        </p:attrNameLst>
                                      </p:cBhvr>
                                      <p:tavLst>
                                        <p:tav tm="0">
                                          <p:val>
                                            <p:fltVal val="0"/>
                                          </p:val>
                                        </p:tav>
                                        <p:tav tm="100000">
                                          <p:val>
                                            <p:strVal val="#ppt_w"/>
                                          </p:val>
                                        </p:tav>
                                      </p:tavLst>
                                    </p:anim>
                                    <p:anim calcmode="lin" valueType="num">
                                      <p:cBhvr>
                                        <p:cTn id="39" dur="500" fill="hold"/>
                                        <p:tgtEl>
                                          <p:spTgt spid="56"/>
                                        </p:tgtEl>
                                        <p:attrNameLst>
                                          <p:attrName>ppt_h</p:attrName>
                                        </p:attrNameLst>
                                      </p:cBhvr>
                                      <p:tavLst>
                                        <p:tav tm="0">
                                          <p:val>
                                            <p:fltVal val="0"/>
                                          </p:val>
                                        </p:tav>
                                        <p:tav tm="100000">
                                          <p:val>
                                            <p:strVal val="#ppt_h"/>
                                          </p:val>
                                        </p:tav>
                                      </p:tavLst>
                                    </p:anim>
                                    <p:animEffect transition="in" filter="fade">
                                      <p:cBhvr>
                                        <p:cTn id="40" dur="500"/>
                                        <p:tgtEl>
                                          <p:spTgt spid="56"/>
                                        </p:tgtEl>
                                      </p:cBhvr>
                                    </p:animEffect>
                                    <p:anim calcmode="lin" valueType="num">
                                      <p:cBhvr>
                                        <p:cTn id="41" dur="500" fill="hold"/>
                                        <p:tgtEl>
                                          <p:spTgt spid="56"/>
                                        </p:tgtEl>
                                        <p:attrNameLst>
                                          <p:attrName>ppt_x</p:attrName>
                                        </p:attrNameLst>
                                      </p:cBhvr>
                                      <p:tavLst>
                                        <p:tav tm="0">
                                          <p:val>
                                            <p:fltVal val="0.5"/>
                                          </p:val>
                                        </p:tav>
                                        <p:tav tm="100000">
                                          <p:val>
                                            <p:strVal val="#ppt_x"/>
                                          </p:val>
                                        </p:tav>
                                      </p:tavLst>
                                    </p:anim>
                                    <p:anim calcmode="lin" valueType="num">
                                      <p:cBhvr>
                                        <p:cTn id="42" dur="500" fill="hold"/>
                                        <p:tgtEl>
                                          <p:spTgt spid="56"/>
                                        </p:tgtEl>
                                        <p:attrNameLst>
                                          <p:attrName>ppt_y</p:attrName>
                                        </p:attrNameLst>
                                      </p:cBhvr>
                                      <p:tavLst>
                                        <p:tav tm="0">
                                          <p:val>
                                            <p:fltVal val="0.5"/>
                                          </p:val>
                                        </p:tav>
                                        <p:tav tm="100000">
                                          <p:val>
                                            <p:strVal val="#ppt_y"/>
                                          </p:val>
                                        </p:tav>
                                      </p:tavLst>
                                    </p:anim>
                                  </p:childTnLst>
                                </p:cTn>
                              </p:par>
                              <p:par>
                                <p:cTn id="43" presetID="53" presetClass="entr" presetSubtype="528" fill="hold" grpId="0" nodeType="withEffect">
                                  <p:stCondLst>
                                    <p:cond delay="400"/>
                                  </p:stCondLst>
                                  <p:childTnLst>
                                    <p:set>
                                      <p:cBhvr>
                                        <p:cTn id="44" dur="1" fill="hold">
                                          <p:stCondLst>
                                            <p:cond delay="0"/>
                                          </p:stCondLst>
                                        </p:cTn>
                                        <p:tgtEl>
                                          <p:spTgt spid="59"/>
                                        </p:tgtEl>
                                        <p:attrNameLst>
                                          <p:attrName>style.visibility</p:attrName>
                                        </p:attrNameLst>
                                      </p:cBhvr>
                                      <p:to>
                                        <p:strVal val="visible"/>
                                      </p:to>
                                    </p:set>
                                    <p:anim calcmode="lin" valueType="num">
                                      <p:cBhvr>
                                        <p:cTn id="45" dur="500" fill="hold"/>
                                        <p:tgtEl>
                                          <p:spTgt spid="59"/>
                                        </p:tgtEl>
                                        <p:attrNameLst>
                                          <p:attrName>ppt_w</p:attrName>
                                        </p:attrNameLst>
                                      </p:cBhvr>
                                      <p:tavLst>
                                        <p:tav tm="0">
                                          <p:val>
                                            <p:fltVal val="0"/>
                                          </p:val>
                                        </p:tav>
                                        <p:tav tm="100000">
                                          <p:val>
                                            <p:strVal val="#ppt_w"/>
                                          </p:val>
                                        </p:tav>
                                      </p:tavLst>
                                    </p:anim>
                                    <p:anim calcmode="lin" valueType="num">
                                      <p:cBhvr>
                                        <p:cTn id="46" dur="500" fill="hold"/>
                                        <p:tgtEl>
                                          <p:spTgt spid="59"/>
                                        </p:tgtEl>
                                        <p:attrNameLst>
                                          <p:attrName>ppt_h</p:attrName>
                                        </p:attrNameLst>
                                      </p:cBhvr>
                                      <p:tavLst>
                                        <p:tav tm="0">
                                          <p:val>
                                            <p:fltVal val="0"/>
                                          </p:val>
                                        </p:tav>
                                        <p:tav tm="100000">
                                          <p:val>
                                            <p:strVal val="#ppt_h"/>
                                          </p:val>
                                        </p:tav>
                                      </p:tavLst>
                                    </p:anim>
                                    <p:animEffect transition="in" filter="fade">
                                      <p:cBhvr>
                                        <p:cTn id="47" dur="500"/>
                                        <p:tgtEl>
                                          <p:spTgt spid="59"/>
                                        </p:tgtEl>
                                      </p:cBhvr>
                                    </p:animEffect>
                                    <p:anim calcmode="lin" valueType="num">
                                      <p:cBhvr>
                                        <p:cTn id="48" dur="500" fill="hold"/>
                                        <p:tgtEl>
                                          <p:spTgt spid="59"/>
                                        </p:tgtEl>
                                        <p:attrNameLst>
                                          <p:attrName>ppt_x</p:attrName>
                                        </p:attrNameLst>
                                      </p:cBhvr>
                                      <p:tavLst>
                                        <p:tav tm="0">
                                          <p:val>
                                            <p:fltVal val="0.5"/>
                                          </p:val>
                                        </p:tav>
                                        <p:tav tm="100000">
                                          <p:val>
                                            <p:strVal val="#ppt_x"/>
                                          </p:val>
                                        </p:tav>
                                      </p:tavLst>
                                    </p:anim>
                                    <p:anim calcmode="lin" valueType="num">
                                      <p:cBhvr>
                                        <p:cTn id="49" dur="500" fill="hold"/>
                                        <p:tgtEl>
                                          <p:spTgt spid="59"/>
                                        </p:tgtEl>
                                        <p:attrNameLst>
                                          <p:attrName>ppt_y</p:attrName>
                                        </p:attrNameLst>
                                      </p:cBhvr>
                                      <p:tavLst>
                                        <p:tav tm="0">
                                          <p:val>
                                            <p:fltVal val="0.5"/>
                                          </p:val>
                                        </p:tav>
                                        <p:tav tm="100000">
                                          <p:val>
                                            <p:strVal val="#ppt_y"/>
                                          </p:val>
                                        </p:tav>
                                      </p:tavLst>
                                    </p:anim>
                                  </p:childTnLst>
                                </p:cTn>
                              </p:par>
                              <p:par>
                                <p:cTn id="50" presetID="53" presetClass="entr" presetSubtype="528" fill="hold" grpId="0" nodeType="withEffect">
                                  <p:stCondLst>
                                    <p:cond delay="400"/>
                                  </p:stCondLst>
                                  <p:childTnLst>
                                    <p:set>
                                      <p:cBhvr>
                                        <p:cTn id="51" dur="1" fill="hold">
                                          <p:stCondLst>
                                            <p:cond delay="0"/>
                                          </p:stCondLst>
                                        </p:cTn>
                                        <p:tgtEl>
                                          <p:spTgt spid="60"/>
                                        </p:tgtEl>
                                        <p:attrNameLst>
                                          <p:attrName>style.visibility</p:attrName>
                                        </p:attrNameLst>
                                      </p:cBhvr>
                                      <p:to>
                                        <p:strVal val="visible"/>
                                      </p:to>
                                    </p:set>
                                    <p:anim calcmode="lin" valueType="num">
                                      <p:cBhvr>
                                        <p:cTn id="52" dur="500" fill="hold"/>
                                        <p:tgtEl>
                                          <p:spTgt spid="60"/>
                                        </p:tgtEl>
                                        <p:attrNameLst>
                                          <p:attrName>ppt_w</p:attrName>
                                        </p:attrNameLst>
                                      </p:cBhvr>
                                      <p:tavLst>
                                        <p:tav tm="0">
                                          <p:val>
                                            <p:fltVal val="0"/>
                                          </p:val>
                                        </p:tav>
                                        <p:tav tm="100000">
                                          <p:val>
                                            <p:strVal val="#ppt_w"/>
                                          </p:val>
                                        </p:tav>
                                      </p:tavLst>
                                    </p:anim>
                                    <p:anim calcmode="lin" valueType="num">
                                      <p:cBhvr>
                                        <p:cTn id="53" dur="500" fill="hold"/>
                                        <p:tgtEl>
                                          <p:spTgt spid="60"/>
                                        </p:tgtEl>
                                        <p:attrNameLst>
                                          <p:attrName>ppt_h</p:attrName>
                                        </p:attrNameLst>
                                      </p:cBhvr>
                                      <p:tavLst>
                                        <p:tav tm="0">
                                          <p:val>
                                            <p:fltVal val="0"/>
                                          </p:val>
                                        </p:tav>
                                        <p:tav tm="100000">
                                          <p:val>
                                            <p:strVal val="#ppt_h"/>
                                          </p:val>
                                        </p:tav>
                                      </p:tavLst>
                                    </p:anim>
                                    <p:animEffect transition="in" filter="fade">
                                      <p:cBhvr>
                                        <p:cTn id="54" dur="500"/>
                                        <p:tgtEl>
                                          <p:spTgt spid="60"/>
                                        </p:tgtEl>
                                      </p:cBhvr>
                                    </p:animEffect>
                                    <p:anim calcmode="lin" valueType="num">
                                      <p:cBhvr>
                                        <p:cTn id="55" dur="500" fill="hold"/>
                                        <p:tgtEl>
                                          <p:spTgt spid="60"/>
                                        </p:tgtEl>
                                        <p:attrNameLst>
                                          <p:attrName>ppt_x</p:attrName>
                                        </p:attrNameLst>
                                      </p:cBhvr>
                                      <p:tavLst>
                                        <p:tav tm="0">
                                          <p:val>
                                            <p:fltVal val="0.5"/>
                                          </p:val>
                                        </p:tav>
                                        <p:tav tm="100000">
                                          <p:val>
                                            <p:strVal val="#ppt_x"/>
                                          </p:val>
                                        </p:tav>
                                      </p:tavLst>
                                    </p:anim>
                                    <p:anim calcmode="lin" valueType="num">
                                      <p:cBhvr>
                                        <p:cTn id="56" dur="500" fill="hold"/>
                                        <p:tgtEl>
                                          <p:spTgt spid="60"/>
                                        </p:tgtEl>
                                        <p:attrNameLst>
                                          <p:attrName>ppt_y</p:attrName>
                                        </p:attrNameLst>
                                      </p:cBhvr>
                                      <p:tavLst>
                                        <p:tav tm="0">
                                          <p:val>
                                            <p:fltVal val="0.5"/>
                                          </p:val>
                                        </p:tav>
                                        <p:tav tm="100000">
                                          <p:val>
                                            <p:strVal val="#ppt_y"/>
                                          </p:val>
                                        </p:tav>
                                      </p:tavLst>
                                    </p:anim>
                                  </p:childTnLst>
                                </p:cTn>
                              </p:par>
                              <p:par>
                                <p:cTn id="57" presetID="53" presetClass="entr" presetSubtype="528" fill="hold" grpId="0" nodeType="withEffect">
                                  <p:stCondLst>
                                    <p:cond delay="600"/>
                                  </p:stCondLst>
                                  <p:childTnLst>
                                    <p:set>
                                      <p:cBhvr>
                                        <p:cTn id="58" dur="1" fill="hold">
                                          <p:stCondLst>
                                            <p:cond delay="0"/>
                                          </p:stCondLst>
                                        </p:cTn>
                                        <p:tgtEl>
                                          <p:spTgt spid="53"/>
                                        </p:tgtEl>
                                        <p:attrNameLst>
                                          <p:attrName>style.visibility</p:attrName>
                                        </p:attrNameLst>
                                      </p:cBhvr>
                                      <p:to>
                                        <p:strVal val="visible"/>
                                      </p:to>
                                    </p:set>
                                    <p:anim calcmode="lin" valueType="num">
                                      <p:cBhvr>
                                        <p:cTn id="59" dur="500" fill="hold"/>
                                        <p:tgtEl>
                                          <p:spTgt spid="53"/>
                                        </p:tgtEl>
                                        <p:attrNameLst>
                                          <p:attrName>ppt_w</p:attrName>
                                        </p:attrNameLst>
                                      </p:cBhvr>
                                      <p:tavLst>
                                        <p:tav tm="0">
                                          <p:val>
                                            <p:fltVal val="0"/>
                                          </p:val>
                                        </p:tav>
                                        <p:tav tm="100000">
                                          <p:val>
                                            <p:strVal val="#ppt_w"/>
                                          </p:val>
                                        </p:tav>
                                      </p:tavLst>
                                    </p:anim>
                                    <p:anim calcmode="lin" valueType="num">
                                      <p:cBhvr>
                                        <p:cTn id="60" dur="500" fill="hold"/>
                                        <p:tgtEl>
                                          <p:spTgt spid="53"/>
                                        </p:tgtEl>
                                        <p:attrNameLst>
                                          <p:attrName>ppt_h</p:attrName>
                                        </p:attrNameLst>
                                      </p:cBhvr>
                                      <p:tavLst>
                                        <p:tav tm="0">
                                          <p:val>
                                            <p:fltVal val="0"/>
                                          </p:val>
                                        </p:tav>
                                        <p:tav tm="100000">
                                          <p:val>
                                            <p:strVal val="#ppt_h"/>
                                          </p:val>
                                        </p:tav>
                                      </p:tavLst>
                                    </p:anim>
                                    <p:animEffect transition="in" filter="fade">
                                      <p:cBhvr>
                                        <p:cTn id="61" dur="500"/>
                                        <p:tgtEl>
                                          <p:spTgt spid="53"/>
                                        </p:tgtEl>
                                      </p:cBhvr>
                                    </p:animEffect>
                                    <p:anim calcmode="lin" valueType="num">
                                      <p:cBhvr>
                                        <p:cTn id="62" dur="500" fill="hold"/>
                                        <p:tgtEl>
                                          <p:spTgt spid="53"/>
                                        </p:tgtEl>
                                        <p:attrNameLst>
                                          <p:attrName>ppt_x</p:attrName>
                                        </p:attrNameLst>
                                      </p:cBhvr>
                                      <p:tavLst>
                                        <p:tav tm="0">
                                          <p:val>
                                            <p:fltVal val="0.5"/>
                                          </p:val>
                                        </p:tav>
                                        <p:tav tm="100000">
                                          <p:val>
                                            <p:strVal val="#ppt_x"/>
                                          </p:val>
                                        </p:tav>
                                      </p:tavLst>
                                    </p:anim>
                                    <p:anim calcmode="lin" valueType="num">
                                      <p:cBhvr>
                                        <p:cTn id="63" dur="500" fill="hold"/>
                                        <p:tgtEl>
                                          <p:spTgt spid="53"/>
                                        </p:tgtEl>
                                        <p:attrNameLst>
                                          <p:attrName>ppt_y</p:attrName>
                                        </p:attrNameLst>
                                      </p:cBhvr>
                                      <p:tavLst>
                                        <p:tav tm="0">
                                          <p:val>
                                            <p:fltVal val="0.5"/>
                                          </p:val>
                                        </p:tav>
                                        <p:tav tm="100000">
                                          <p:val>
                                            <p:strVal val="#ppt_y"/>
                                          </p:val>
                                        </p:tav>
                                      </p:tavLst>
                                    </p:anim>
                                  </p:childTnLst>
                                </p:cTn>
                              </p:par>
                              <p:par>
                                <p:cTn id="64" presetID="53" presetClass="entr" presetSubtype="528" fill="hold" grpId="0" nodeType="withEffect">
                                  <p:stCondLst>
                                    <p:cond delay="600"/>
                                  </p:stCondLst>
                                  <p:childTnLst>
                                    <p:set>
                                      <p:cBhvr>
                                        <p:cTn id="65" dur="1" fill="hold">
                                          <p:stCondLst>
                                            <p:cond delay="0"/>
                                          </p:stCondLst>
                                        </p:cTn>
                                        <p:tgtEl>
                                          <p:spTgt spid="54"/>
                                        </p:tgtEl>
                                        <p:attrNameLst>
                                          <p:attrName>style.visibility</p:attrName>
                                        </p:attrNameLst>
                                      </p:cBhvr>
                                      <p:to>
                                        <p:strVal val="visible"/>
                                      </p:to>
                                    </p:set>
                                    <p:anim calcmode="lin" valueType="num">
                                      <p:cBhvr>
                                        <p:cTn id="66" dur="500" fill="hold"/>
                                        <p:tgtEl>
                                          <p:spTgt spid="54"/>
                                        </p:tgtEl>
                                        <p:attrNameLst>
                                          <p:attrName>ppt_w</p:attrName>
                                        </p:attrNameLst>
                                      </p:cBhvr>
                                      <p:tavLst>
                                        <p:tav tm="0">
                                          <p:val>
                                            <p:fltVal val="0"/>
                                          </p:val>
                                        </p:tav>
                                        <p:tav tm="100000">
                                          <p:val>
                                            <p:strVal val="#ppt_w"/>
                                          </p:val>
                                        </p:tav>
                                      </p:tavLst>
                                    </p:anim>
                                    <p:anim calcmode="lin" valueType="num">
                                      <p:cBhvr>
                                        <p:cTn id="67" dur="500" fill="hold"/>
                                        <p:tgtEl>
                                          <p:spTgt spid="54"/>
                                        </p:tgtEl>
                                        <p:attrNameLst>
                                          <p:attrName>ppt_h</p:attrName>
                                        </p:attrNameLst>
                                      </p:cBhvr>
                                      <p:tavLst>
                                        <p:tav tm="0">
                                          <p:val>
                                            <p:fltVal val="0"/>
                                          </p:val>
                                        </p:tav>
                                        <p:tav tm="100000">
                                          <p:val>
                                            <p:strVal val="#ppt_h"/>
                                          </p:val>
                                        </p:tav>
                                      </p:tavLst>
                                    </p:anim>
                                    <p:animEffect transition="in" filter="fade">
                                      <p:cBhvr>
                                        <p:cTn id="68" dur="500"/>
                                        <p:tgtEl>
                                          <p:spTgt spid="54"/>
                                        </p:tgtEl>
                                      </p:cBhvr>
                                    </p:animEffect>
                                    <p:anim calcmode="lin" valueType="num">
                                      <p:cBhvr>
                                        <p:cTn id="69" dur="500" fill="hold"/>
                                        <p:tgtEl>
                                          <p:spTgt spid="54"/>
                                        </p:tgtEl>
                                        <p:attrNameLst>
                                          <p:attrName>ppt_x</p:attrName>
                                        </p:attrNameLst>
                                      </p:cBhvr>
                                      <p:tavLst>
                                        <p:tav tm="0">
                                          <p:val>
                                            <p:fltVal val="0.5"/>
                                          </p:val>
                                        </p:tav>
                                        <p:tav tm="100000">
                                          <p:val>
                                            <p:strVal val="#ppt_x"/>
                                          </p:val>
                                        </p:tav>
                                      </p:tavLst>
                                    </p:anim>
                                    <p:anim calcmode="lin" valueType="num">
                                      <p:cBhvr>
                                        <p:cTn id="70" dur="500" fill="hold"/>
                                        <p:tgtEl>
                                          <p:spTgt spid="54"/>
                                        </p:tgtEl>
                                        <p:attrNameLst>
                                          <p:attrName>ppt_y</p:attrName>
                                        </p:attrNameLst>
                                      </p:cBhvr>
                                      <p:tavLst>
                                        <p:tav tm="0">
                                          <p:val>
                                            <p:fltVal val="0.5"/>
                                          </p:val>
                                        </p:tav>
                                        <p:tav tm="100000">
                                          <p:val>
                                            <p:strVal val="#ppt_y"/>
                                          </p:val>
                                        </p:tav>
                                      </p:tavLst>
                                    </p:anim>
                                  </p:childTnLst>
                                </p:cTn>
                              </p:par>
                              <p:par>
                                <p:cTn id="71" presetID="53" presetClass="entr" presetSubtype="528" fill="hold" grpId="0" nodeType="withEffect">
                                  <p:stCondLst>
                                    <p:cond delay="800"/>
                                  </p:stCondLst>
                                  <p:childTnLst>
                                    <p:set>
                                      <p:cBhvr>
                                        <p:cTn id="72" dur="1" fill="hold">
                                          <p:stCondLst>
                                            <p:cond delay="0"/>
                                          </p:stCondLst>
                                        </p:cTn>
                                        <p:tgtEl>
                                          <p:spTgt spid="61"/>
                                        </p:tgtEl>
                                        <p:attrNameLst>
                                          <p:attrName>style.visibility</p:attrName>
                                        </p:attrNameLst>
                                      </p:cBhvr>
                                      <p:to>
                                        <p:strVal val="visible"/>
                                      </p:to>
                                    </p:set>
                                    <p:anim calcmode="lin" valueType="num">
                                      <p:cBhvr>
                                        <p:cTn id="73" dur="500" fill="hold"/>
                                        <p:tgtEl>
                                          <p:spTgt spid="61"/>
                                        </p:tgtEl>
                                        <p:attrNameLst>
                                          <p:attrName>ppt_w</p:attrName>
                                        </p:attrNameLst>
                                      </p:cBhvr>
                                      <p:tavLst>
                                        <p:tav tm="0">
                                          <p:val>
                                            <p:fltVal val="0"/>
                                          </p:val>
                                        </p:tav>
                                        <p:tav tm="100000">
                                          <p:val>
                                            <p:strVal val="#ppt_w"/>
                                          </p:val>
                                        </p:tav>
                                      </p:tavLst>
                                    </p:anim>
                                    <p:anim calcmode="lin" valueType="num">
                                      <p:cBhvr>
                                        <p:cTn id="74" dur="500" fill="hold"/>
                                        <p:tgtEl>
                                          <p:spTgt spid="61"/>
                                        </p:tgtEl>
                                        <p:attrNameLst>
                                          <p:attrName>ppt_h</p:attrName>
                                        </p:attrNameLst>
                                      </p:cBhvr>
                                      <p:tavLst>
                                        <p:tav tm="0">
                                          <p:val>
                                            <p:fltVal val="0"/>
                                          </p:val>
                                        </p:tav>
                                        <p:tav tm="100000">
                                          <p:val>
                                            <p:strVal val="#ppt_h"/>
                                          </p:val>
                                        </p:tav>
                                      </p:tavLst>
                                    </p:anim>
                                    <p:animEffect transition="in" filter="fade">
                                      <p:cBhvr>
                                        <p:cTn id="75" dur="500"/>
                                        <p:tgtEl>
                                          <p:spTgt spid="61"/>
                                        </p:tgtEl>
                                      </p:cBhvr>
                                    </p:animEffect>
                                    <p:anim calcmode="lin" valueType="num">
                                      <p:cBhvr>
                                        <p:cTn id="76" dur="500" fill="hold"/>
                                        <p:tgtEl>
                                          <p:spTgt spid="61"/>
                                        </p:tgtEl>
                                        <p:attrNameLst>
                                          <p:attrName>ppt_x</p:attrName>
                                        </p:attrNameLst>
                                      </p:cBhvr>
                                      <p:tavLst>
                                        <p:tav tm="0">
                                          <p:val>
                                            <p:fltVal val="0.5"/>
                                          </p:val>
                                        </p:tav>
                                        <p:tav tm="100000">
                                          <p:val>
                                            <p:strVal val="#ppt_x"/>
                                          </p:val>
                                        </p:tav>
                                      </p:tavLst>
                                    </p:anim>
                                    <p:anim calcmode="lin" valueType="num">
                                      <p:cBhvr>
                                        <p:cTn id="77" dur="500" fill="hold"/>
                                        <p:tgtEl>
                                          <p:spTgt spid="61"/>
                                        </p:tgtEl>
                                        <p:attrNameLst>
                                          <p:attrName>ppt_y</p:attrName>
                                        </p:attrNameLst>
                                      </p:cBhvr>
                                      <p:tavLst>
                                        <p:tav tm="0">
                                          <p:val>
                                            <p:fltVal val="0.5"/>
                                          </p:val>
                                        </p:tav>
                                        <p:tav tm="100000">
                                          <p:val>
                                            <p:strVal val="#ppt_y"/>
                                          </p:val>
                                        </p:tav>
                                      </p:tavLst>
                                    </p:anim>
                                  </p:childTnLst>
                                </p:cTn>
                              </p:par>
                              <p:par>
                                <p:cTn id="78" presetID="53" presetClass="entr" presetSubtype="528" fill="hold" grpId="0" nodeType="withEffect">
                                  <p:stCondLst>
                                    <p:cond delay="800"/>
                                  </p:stCondLst>
                                  <p:childTnLst>
                                    <p:set>
                                      <p:cBhvr>
                                        <p:cTn id="79" dur="1" fill="hold">
                                          <p:stCondLst>
                                            <p:cond delay="0"/>
                                          </p:stCondLst>
                                        </p:cTn>
                                        <p:tgtEl>
                                          <p:spTgt spid="62"/>
                                        </p:tgtEl>
                                        <p:attrNameLst>
                                          <p:attrName>style.visibility</p:attrName>
                                        </p:attrNameLst>
                                      </p:cBhvr>
                                      <p:to>
                                        <p:strVal val="visible"/>
                                      </p:to>
                                    </p:set>
                                    <p:anim calcmode="lin" valueType="num">
                                      <p:cBhvr>
                                        <p:cTn id="80" dur="500" fill="hold"/>
                                        <p:tgtEl>
                                          <p:spTgt spid="62"/>
                                        </p:tgtEl>
                                        <p:attrNameLst>
                                          <p:attrName>ppt_w</p:attrName>
                                        </p:attrNameLst>
                                      </p:cBhvr>
                                      <p:tavLst>
                                        <p:tav tm="0">
                                          <p:val>
                                            <p:fltVal val="0"/>
                                          </p:val>
                                        </p:tav>
                                        <p:tav tm="100000">
                                          <p:val>
                                            <p:strVal val="#ppt_w"/>
                                          </p:val>
                                        </p:tav>
                                      </p:tavLst>
                                    </p:anim>
                                    <p:anim calcmode="lin" valueType="num">
                                      <p:cBhvr>
                                        <p:cTn id="81" dur="500" fill="hold"/>
                                        <p:tgtEl>
                                          <p:spTgt spid="62"/>
                                        </p:tgtEl>
                                        <p:attrNameLst>
                                          <p:attrName>ppt_h</p:attrName>
                                        </p:attrNameLst>
                                      </p:cBhvr>
                                      <p:tavLst>
                                        <p:tav tm="0">
                                          <p:val>
                                            <p:fltVal val="0"/>
                                          </p:val>
                                        </p:tav>
                                        <p:tav tm="100000">
                                          <p:val>
                                            <p:strVal val="#ppt_h"/>
                                          </p:val>
                                        </p:tav>
                                      </p:tavLst>
                                    </p:anim>
                                    <p:animEffect transition="in" filter="fade">
                                      <p:cBhvr>
                                        <p:cTn id="82" dur="500"/>
                                        <p:tgtEl>
                                          <p:spTgt spid="62"/>
                                        </p:tgtEl>
                                      </p:cBhvr>
                                    </p:animEffect>
                                    <p:anim calcmode="lin" valueType="num">
                                      <p:cBhvr>
                                        <p:cTn id="83" dur="500" fill="hold"/>
                                        <p:tgtEl>
                                          <p:spTgt spid="62"/>
                                        </p:tgtEl>
                                        <p:attrNameLst>
                                          <p:attrName>ppt_x</p:attrName>
                                        </p:attrNameLst>
                                      </p:cBhvr>
                                      <p:tavLst>
                                        <p:tav tm="0">
                                          <p:val>
                                            <p:fltVal val="0.5"/>
                                          </p:val>
                                        </p:tav>
                                        <p:tav tm="100000">
                                          <p:val>
                                            <p:strVal val="#ppt_x"/>
                                          </p:val>
                                        </p:tav>
                                      </p:tavLst>
                                    </p:anim>
                                    <p:anim calcmode="lin" valueType="num">
                                      <p:cBhvr>
                                        <p:cTn id="84" dur="500" fill="hold"/>
                                        <p:tgtEl>
                                          <p:spTgt spid="62"/>
                                        </p:tgtEl>
                                        <p:attrNameLst>
                                          <p:attrName>ppt_y</p:attrName>
                                        </p:attrNameLst>
                                      </p:cBhvr>
                                      <p:tavLst>
                                        <p:tav tm="0">
                                          <p:val>
                                            <p:fltVal val="0.5"/>
                                          </p:val>
                                        </p:tav>
                                        <p:tav tm="100000">
                                          <p:val>
                                            <p:strVal val="#ppt_y"/>
                                          </p:val>
                                        </p:tav>
                                      </p:tavLst>
                                    </p:anim>
                                  </p:childTnLst>
                                </p:cTn>
                              </p:par>
                            </p:childTnLst>
                          </p:cTn>
                        </p:par>
                        <p:par>
                          <p:cTn id="85" fill="hold">
                            <p:stCondLst>
                              <p:cond delay="1000"/>
                            </p:stCondLst>
                            <p:childTnLst>
                              <p:par>
                                <p:cTn id="86" presetID="16" presetClass="entr" presetSubtype="21" fill="hold" grpId="0" nodeType="afterEffect">
                                  <p:stCondLst>
                                    <p:cond delay="0"/>
                                  </p:stCondLst>
                                  <p:childTnLst>
                                    <p:set>
                                      <p:cBhvr>
                                        <p:cTn id="87" dur="1" fill="hold">
                                          <p:stCondLst>
                                            <p:cond delay="0"/>
                                          </p:stCondLst>
                                        </p:cTn>
                                        <p:tgtEl>
                                          <p:spTgt spid="52"/>
                                        </p:tgtEl>
                                        <p:attrNameLst>
                                          <p:attrName>style.visibility</p:attrName>
                                        </p:attrNameLst>
                                      </p:cBhvr>
                                      <p:to>
                                        <p:strVal val="visible"/>
                                      </p:to>
                                    </p:set>
                                    <p:animEffect transition="in" filter="barn(inVertical)">
                                      <p:cBhvr>
                                        <p:cTn id="88" dur="500"/>
                                        <p:tgtEl>
                                          <p:spTgt spid="52"/>
                                        </p:tgtEl>
                                      </p:cBhvr>
                                    </p:animEffect>
                                  </p:childTnLst>
                                </p:cTn>
                              </p:par>
                              <p:par>
                                <p:cTn id="89" presetID="16" presetClass="entr" presetSubtype="21" fill="hold" grpId="0" nodeType="withEffect">
                                  <p:stCondLst>
                                    <p:cond delay="0"/>
                                  </p:stCondLst>
                                  <p:childTnLst>
                                    <p:set>
                                      <p:cBhvr>
                                        <p:cTn id="90" dur="1" fill="hold">
                                          <p:stCondLst>
                                            <p:cond delay="0"/>
                                          </p:stCondLst>
                                        </p:cTn>
                                        <p:tgtEl>
                                          <p:spTgt spid="63"/>
                                        </p:tgtEl>
                                        <p:attrNameLst>
                                          <p:attrName>style.visibility</p:attrName>
                                        </p:attrNameLst>
                                      </p:cBhvr>
                                      <p:to>
                                        <p:strVal val="visible"/>
                                      </p:to>
                                    </p:set>
                                    <p:animEffect transition="in" filter="barn(inVertical)">
                                      <p:cBhvr>
                                        <p:cTn id="91" dur="500"/>
                                        <p:tgtEl>
                                          <p:spTgt spid="63"/>
                                        </p:tgtEl>
                                      </p:cBhvr>
                                    </p:animEffect>
                                  </p:childTnLst>
                                </p:cTn>
                              </p:par>
                            </p:childTnLst>
                          </p:cTn>
                        </p:par>
                        <p:par>
                          <p:cTn id="92" fill="hold">
                            <p:stCondLst>
                              <p:cond delay="1500"/>
                            </p:stCondLst>
                            <p:childTnLst>
                              <p:par>
                                <p:cTn id="93" presetID="16" presetClass="entr" presetSubtype="21" fill="hold" grpId="0" nodeType="afterEffect">
                                  <p:stCondLst>
                                    <p:cond delay="0"/>
                                  </p:stCondLst>
                                  <p:childTnLst>
                                    <p:set>
                                      <p:cBhvr>
                                        <p:cTn id="94" dur="1" fill="hold">
                                          <p:stCondLst>
                                            <p:cond delay="0"/>
                                          </p:stCondLst>
                                        </p:cTn>
                                        <p:tgtEl>
                                          <p:spTgt spid="64"/>
                                        </p:tgtEl>
                                        <p:attrNameLst>
                                          <p:attrName>style.visibility</p:attrName>
                                        </p:attrNameLst>
                                      </p:cBhvr>
                                      <p:to>
                                        <p:strVal val="visible"/>
                                      </p:to>
                                    </p:set>
                                    <p:animEffect transition="in" filter="barn(inVertical)">
                                      <p:cBhvr>
                                        <p:cTn id="95" dur="500"/>
                                        <p:tgtEl>
                                          <p:spTgt spid="64"/>
                                        </p:tgtEl>
                                      </p:cBhvr>
                                    </p:animEffect>
                                  </p:childTnLst>
                                </p:cTn>
                              </p:par>
                              <p:par>
                                <p:cTn id="96" presetID="16" presetClass="entr" presetSubtype="21" fill="hold" grpId="0" nodeType="withEffect">
                                  <p:stCondLst>
                                    <p:cond delay="0"/>
                                  </p:stCondLst>
                                  <p:childTnLst>
                                    <p:set>
                                      <p:cBhvr>
                                        <p:cTn id="97" dur="1" fill="hold">
                                          <p:stCondLst>
                                            <p:cond delay="0"/>
                                          </p:stCondLst>
                                        </p:cTn>
                                        <p:tgtEl>
                                          <p:spTgt spid="65"/>
                                        </p:tgtEl>
                                        <p:attrNameLst>
                                          <p:attrName>style.visibility</p:attrName>
                                        </p:attrNameLst>
                                      </p:cBhvr>
                                      <p:to>
                                        <p:strVal val="visible"/>
                                      </p:to>
                                    </p:set>
                                    <p:animEffect transition="in" filter="barn(inVertical)">
                                      <p:cBhvr>
                                        <p:cTn id="98" dur="500"/>
                                        <p:tgtEl>
                                          <p:spTgt spid="65"/>
                                        </p:tgtEl>
                                      </p:cBhvr>
                                    </p:animEffect>
                                  </p:childTnLst>
                                </p:cTn>
                              </p:par>
                            </p:childTnLst>
                          </p:cTn>
                        </p:par>
                        <p:par>
                          <p:cTn id="99" fill="hold">
                            <p:stCondLst>
                              <p:cond delay="2000"/>
                            </p:stCondLst>
                            <p:childTnLst>
                              <p:par>
                                <p:cTn id="100" presetID="16" presetClass="entr" presetSubtype="21" fill="hold" grpId="0" nodeType="after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barn(inVertical)">
                                      <p:cBhvr>
                                        <p:cTn id="102" dur="500"/>
                                        <p:tgtEl>
                                          <p:spTgt spid="66"/>
                                        </p:tgtEl>
                                      </p:cBhvr>
                                    </p:animEffect>
                                  </p:childTnLst>
                                </p:cTn>
                              </p:par>
                              <p:par>
                                <p:cTn id="103" presetID="16" presetClass="entr" presetSubtype="21" fill="hold" grpId="0" nodeType="withEffect">
                                  <p:stCondLst>
                                    <p:cond delay="0"/>
                                  </p:stCondLst>
                                  <p:childTnLst>
                                    <p:set>
                                      <p:cBhvr>
                                        <p:cTn id="104" dur="1" fill="hold">
                                          <p:stCondLst>
                                            <p:cond delay="0"/>
                                          </p:stCondLst>
                                        </p:cTn>
                                        <p:tgtEl>
                                          <p:spTgt spid="67"/>
                                        </p:tgtEl>
                                        <p:attrNameLst>
                                          <p:attrName>style.visibility</p:attrName>
                                        </p:attrNameLst>
                                      </p:cBhvr>
                                      <p:to>
                                        <p:strVal val="visible"/>
                                      </p:to>
                                    </p:set>
                                    <p:animEffect transition="in" filter="barn(inVertical)">
                                      <p:cBhvr>
                                        <p:cTn id="105" dur="500"/>
                                        <p:tgtEl>
                                          <p:spTgt spid="67"/>
                                        </p:tgtEl>
                                      </p:cBhvr>
                                    </p:animEffect>
                                  </p:childTnLst>
                                </p:cTn>
                              </p:par>
                            </p:childTnLst>
                          </p:cTn>
                        </p:par>
                        <p:par>
                          <p:cTn id="106" fill="hold">
                            <p:stCondLst>
                              <p:cond delay="2500"/>
                            </p:stCondLst>
                            <p:childTnLst>
                              <p:par>
                                <p:cTn id="107" presetID="16" presetClass="entr" presetSubtype="21" fill="hold" grpId="0" nodeType="afterEffect">
                                  <p:stCondLst>
                                    <p:cond delay="0"/>
                                  </p:stCondLst>
                                  <p:childTnLst>
                                    <p:set>
                                      <p:cBhvr>
                                        <p:cTn id="108" dur="1" fill="hold">
                                          <p:stCondLst>
                                            <p:cond delay="0"/>
                                          </p:stCondLst>
                                        </p:cTn>
                                        <p:tgtEl>
                                          <p:spTgt spid="68"/>
                                        </p:tgtEl>
                                        <p:attrNameLst>
                                          <p:attrName>style.visibility</p:attrName>
                                        </p:attrNameLst>
                                      </p:cBhvr>
                                      <p:to>
                                        <p:strVal val="visible"/>
                                      </p:to>
                                    </p:set>
                                    <p:animEffect transition="in" filter="barn(inVertical)">
                                      <p:cBhvr>
                                        <p:cTn id="109" dur="500"/>
                                        <p:tgtEl>
                                          <p:spTgt spid="68"/>
                                        </p:tgtEl>
                                      </p:cBhvr>
                                    </p:animEffect>
                                  </p:childTnLst>
                                </p:cTn>
                              </p:par>
                              <p:par>
                                <p:cTn id="110" presetID="16" presetClass="entr" presetSubtype="21" fill="hold" grpId="0" nodeType="withEffect">
                                  <p:stCondLst>
                                    <p:cond delay="0"/>
                                  </p:stCondLst>
                                  <p:childTnLst>
                                    <p:set>
                                      <p:cBhvr>
                                        <p:cTn id="111" dur="1" fill="hold">
                                          <p:stCondLst>
                                            <p:cond delay="0"/>
                                          </p:stCondLst>
                                        </p:cTn>
                                        <p:tgtEl>
                                          <p:spTgt spid="69"/>
                                        </p:tgtEl>
                                        <p:attrNameLst>
                                          <p:attrName>style.visibility</p:attrName>
                                        </p:attrNameLst>
                                      </p:cBhvr>
                                      <p:to>
                                        <p:strVal val="visible"/>
                                      </p:to>
                                    </p:set>
                                    <p:animEffect transition="in" filter="barn(inVertical)">
                                      <p:cBhvr>
                                        <p:cTn id="112" dur="500"/>
                                        <p:tgtEl>
                                          <p:spTgt spid="69"/>
                                        </p:tgtEl>
                                      </p:cBhvr>
                                    </p:animEffect>
                                  </p:childTnLst>
                                </p:cTn>
                              </p:par>
                            </p:childTnLst>
                          </p:cTn>
                        </p:par>
                        <p:par>
                          <p:cTn id="113" fill="hold">
                            <p:stCondLst>
                              <p:cond delay="3000"/>
                            </p:stCondLst>
                            <p:childTnLst>
                              <p:par>
                                <p:cTn id="114" presetID="16" presetClass="entr" presetSubtype="21" fill="hold" grpId="0" nodeType="afterEffect">
                                  <p:stCondLst>
                                    <p:cond delay="0"/>
                                  </p:stCondLst>
                                  <p:childTnLst>
                                    <p:set>
                                      <p:cBhvr>
                                        <p:cTn id="115" dur="1" fill="hold">
                                          <p:stCondLst>
                                            <p:cond delay="0"/>
                                          </p:stCondLst>
                                        </p:cTn>
                                        <p:tgtEl>
                                          <p:spTgt spid="70"/>
                                        </p:tgtEl>
                                        <p:attrNameLst>
                                          <p:attrName>style.visibility</p:attrName>
                                        </p:attrNameLst>
                                      </p:cBhvr>
                                      <p:to>
                                        <p:strVal val="visible"/>
                                      </p:to>
                                    </p:set>
                                    <p:animEffect transition="in" filter="barn(inVertical)">
                                      <p:cBhvr>
                                        <p:cTn id="116" dur="500"/>
                                        <p:tgtEl>
                                          <p:spTgt spid="70"/>
                                        </p:tgtEl>
                                      </p:cBhvr>
                                    </p:animEffect>
                                  </p:childTnLst>
                                </p:cTn>
                              </p:par>
                              <p:par>
                                <p:cTn id="117" presetID="16" presetClass="entr" presetSubtype="21" fill="hold" grpId="0" nodeType="withEffect">
                                  <p:stCondLst>
                                    <p:cond delay="0"/>
                                  </p:stCondLst>
                                  <p:childTnLst>
                                    <p:set>
                                      <p:cBhvr>
                                        <p:cTn id="118" dur="1" fill="hold">
                                          <p:stCondLst>
                                            <p:cond delay="0"/>
                                          </p:stCondLst>
                                        </p:cTn>
                                        <p:tgtEl>
                                          <p:spTgt spid="71"/>
                                        </p:tgtEl>
                                        <p:attrNameLst>
                                          <p:attrName>style.visibility</p:attrName>
                                        </p:attrNameLst>
                                      </p:cBhvr>
                                      <p:to>
                                        <p:strVal val="visible"/>
                                      </p:to>
                                    </p:set>
                                    <p:animEffect transition="in" filter="barn(inVertical)">
                                      <p:cBhvr>
                                        <p:cTn id="119" dur="500"/>
                                        <p:tgtEl>
                                          <p:spTgt spid="71"/>
                                        </p:tgtEl>
                                      </p:cBhvr>
                                    </p:animEffect>
                                  </p:childTnLst>
                                </p:cTn>
                              </p:par>
                            </p:childTnLst>
                          </p:cTn>
                        </p:par>
                        <p:par>
                          <p:cTn id="120" fill="hold">
                            <p:stCondLst>
                              <p:cond delay="3500"/>
                            </p:stCondLst>
                            <p:childTnLst>
                              <p:par>
                                <p:cTn id="121" presetID="10" presetClass="entr" presetSubtype="0" fill="hold" grpId="0" nodeType="afterEffect">
                                  <p:stCondLst>
                                    <p:cond delay="0"/>
                                  </p:stCondLst>
                                  <p:childTnLst>
                                    <p:set>
                                      <p:cBhvr>
                                        <p:cTn id="122" dur="1" fill="hold">
                                          <p:stCondLst>
                                            <p:cond delay="0"/>
                                          </p:stCondLst>
                                        </p:cTn>
                                        <p:tgtEl>
                                          <p:spTgt spid="39"/>
                                        </p:tgtEl>
                                        <p:attrNameLst>
                                          <p:attrName>style.visibility</p:attrName>
                                        </p:attrNameLst>
                                      </p:cBhvr>
                                      <p:to>
                                        <p:strVal val="visible"/>
                                      </p:to>
                                    </p:set>
                                    <p:animEffect transition="in" filter="fade">
                                      <p:cBhvr>
                                        <p:cTn id="123" dur="125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2" grpId="0"/>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p:bldP spid="64" grpId="0"/>
      <p:bldP spid="65" grpId="0"/>
      <p:bldP spid="66" grpId="0"/>
      <p:bldP spid="67" grpId="0"/>
      <p:bldP spid="68" grpId="0"/>
      <p:bldP spid="69" grpId="0"/>
      <p:bldP spid="70" grpId="0"/>
      <p:bldP spid="71" grpId="0"/>
      <p:bldP spid="3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公司团队</a:t>
            </a:r>
          </a:p>
        </p:txBody>
      </p:sp>
      <p:sp>
        <p:nvSpPr>
          <p:cNvPr id="62" name="六边形 61"/>
          <p:cNvSpPr/>
          <p:nvPr/>
        </p:nvSpPr>
        <p:spPr>
          <a:xfrm>
            <a:off x="241896" y="125398"/>
            <a:ext cx="481345" cy="414953"/>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9412843" y="188639"/>
            <a:ext cx="933216"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5" name="矩形 64"/>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6" name="KSO_Shape"/>
          <p:cNvSpPr/>
          <p:nvPr/>
        </p:nvSpPr>
        <p:spPr bwMode="auto">
          <a:xfrm>
            <a:off x="298621" y="206564"/>
            <a:ext cx="367893" cy="252620"/>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67" name="六边形 66"/>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smtClean="0">
                <a:solidFill>
                  <a:schemeClr val="bg1"/>
                </a:solidFill>
                <a:latin typeface="微软雅黑" panose="020B0503020204020204" pitchFamily="34" charset="-122"/>
                <a:ea typeface="微软雅黑" panose="020B0503020204020204" pitchFamily="34" charset="-122"/>
              </a:rPr>
              <a:t>第五章</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69"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公司与团队</a:t>
            </a:r>
          </a:p>
        </p:txBody>
      </p:sp>
      <p:sp>
        <p:nvSpPr>
          <p:cNvPr id="70" name="矩形 69"/>
          <p:cNvSpPr/>
          <p:nvPr/>
        </p:nvSpPr>
        <p:spPr>
          <a:xfrm>
            <a:off x="1633091" y="1412776"/>
            <a:ext cx="3421824" cy="4208647"/>
          </a:xfrm>
          <a:prstGeom prst="rect">
            <a:avLst/>
          </a:prstGeom>
          <a:noFill/>
          <a:ln w="152400">
            <a:solidFill>
              <a:srgbClr val="BFBFBF">
                <a:alpha val="72157"/>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1201043" y="1772816"/>
            <a:ext cx="3421824" cy="4208647"/>
          </a:xfrm>
          <a:prstGeom prst="rect">
            <a:avLst/>
          </a:prstGeom>
          <a:blipFill>
            <a:blip r:embed="rId3" cstate="print">
              <a:extLst>
                <a:ext uri="{28A0092B-C50C-407E-A947-70E740481C1C}">
                  <a14:useLocalDpi xmlns:a14="http://schemas.microsoft.com/office/drawing/2010/main" xmlns=""/>
                </a:ext>
              </a:extLst>
            </a:blip>
            <a:srcRect/>
            <a:stretch>
              <a:fillRect/>
            </a:stretch>
          </a:blipFill>
          <a:ln w="146050">
            <a:solidFill>
              <a:srgbClr val="3CCCC7"/>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771137" y="1052736"/>
            <a:ext cx="1119029" cy="1119029"/>
          </a:xfrm>
          <a:prstGeom prst="ellipse">
            <a:avLst/>
          </a:prstGeom>
          <a:solidFill>
            <a:srgbClr val="3CCCC7"/>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3" name="TextBox 72"/>
          <p:cNvSpPr txBox="1"/>
          <p:nvPr/>
        </p:nvSpPr>
        <p:spPr>
          <a:xfrm>
            <a:off x="5833268" y="1344659"/>
            <a:ext cx="1005403" cy="584775"/>
          </a:xfrm>
          <a:prstGeom prst="rect">
            <a:avLst/>
          </a:prstGeom>
          <a:noFill/>
        </p:spPr>
        <p:txBody>
          <a:bodyPr wrap="none" rtlCol="0">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青春</a:t>
            </a:r>
          </a:p>
        </p:txBody>
      </p:sp>
      <p:sp>
        <p:nvSpPr>
          <p:cNvPr id="74" name="椭圆 73"/>
          <p:cNvSpPr/>
          <p:nvPr/>
        </p:nvSpPr>
        <p:spPr>
          <a:xfrm>
            <a:off x="7018495" y="1065338"/>
            <a:ext cx="1119029" cy="1119029"/>
          </a:xfrm>
          <a:prstGeom prst="ellipse">
            <a:avLst/>
          </a:prstGeom>
          <a:solidFill>
            <a:srgbClr val="3CCCC7"/>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5" name="TextBox 74"/>
          <p:cNvSpPr txBox="1"/>
          <p:nvPr/>
        </p:nvSpPr>
        <p:spPr>
          <a:xfrm>
            <a:off x="7080626" y="1357261"/>
            <a:ext cx="1005403" cy="584775"/>
          </a:xfrm>
          <a:prstGeom prst="rect">
            <a:avLst/>
          </a:prstGeom>
          <a:noFill/>
        </p:spPr>
        <p:txBody>
          <a:bodyPr wrap="none" rtlCol="0">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活力</a:t>
            </a:r>
          </a:p>
        </p:txBody>
      </p:sp>
      <p:sp>
        <p:nvSpPr>
          <p:cNvPr id="76" name="椭圆 75"/>
          <p:cNvSpPr/>
          <p:nvPr/>
        </p:nvSpPr>
        <p:spPr>
          <a:xfrm>
            <a:off x="8242631" y="1065338"/>
            <a:ext cx="1119029" cy="1119029"/>
          </a:xfrm>
          <a:prstGeom prst="ellipse">
            <a:avLst/>
          </a:prstGeom>
          <a:solidFill>
            <a:srgbClr val="3CCCC7"/>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7" name="TextBox 76"/>
          <p:cNvSpPr txBox="1"/>
          <p:nvPr/>
        </p:nvSpPr>
        <p:spPr>
          <a:xfrm>
            <a:off x="8304762" y="1357261"/>
            <a:ext cx="1005403" cy="584775"/>
          </a:xfrm>
          <a:prstGeom prst="rect">
            <a:avLst/>
          </a:prstGeom>
          <a:noFill/>
        </p:spPr>
        <p:txBody>
          <a:bodyPr wrap="none" rtlCol="0">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专业</a:t>
            </a:r>
          </a:p>
        </p:txBody>
      </p:sp>
      <p:sp>
        <p:nvSpPr>
          <p:cNvPr id="78" name="椭圆 77"/>
          <p:cNvSpPr/>
          <p:nvPr/>
        </p:nvSpPr>
        <p:spPr>
          <a:xfrm>
            <a:off x="9466767" y="1065338"/>
            <a:ext cx="1119029" cy="1119029"/>
          </a:xfrm>
          <a:prstGeom prst="ellipse">
            <a:avLst/>
          </a:prstGeom>
          <a:solidFill>
            <a:srgbClr val="3CCCC7"/>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9" name="TextBox 78"/>
          <p:cNvSpPr txBox="1"/>
          <p:nvPr/>
        </p:nvSpPr>
        <p:spPr>
          <a:xfrm>
            <a:off x="9528898" y="1357261"/>
            <a:ext cx="1005403" cy="584775"/>
          </a:xfrm>
          <a:prstGeom prst="rect">
            <a:avLst/>
          </a:prstGeom>
          <a:noFill/>
        </p:spPr>
        <p:txBody>
          <a:bodyPr wrap="none" rtlCol="0">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梦想</a:t>
            </a:r>
          </a:p>
        </p:txBody>
      </p:sp>
      <p:sp>
        <p:nvSpPr>
          <p:cNvPr id="80" name="TextBox 79"/>
          <p:cNvSpPr txBox="1"/>
          <p:nvPr/>
        </p:nvSpPr>
        <p:spPr>
          <a:xfrm>
            <a:off x="5591457" y="2682613"/>
            <a:ext cx="5570403" cy="1077218"/>
          </a:xfrm>
          <a:prstGeom prst="rect">
            <a:avLst/>
          </a:prstGeom>
          <a:noFill/>
        </p:spPr>
        <p:txBody>
          <a:bodyPr wrap="square" rtlCol="0">
            <a:spAutoFit/>
          </a:bodyPr>
          <a:lstStyle/>
          <a:p>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团队（</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Team</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）是由员工和管理层组成的一个共同体，它合理利用每一个成员的知识和技能协同工作，解决问题，达到共同的目标。团队的构成要素总结为</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5P</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，分别为目标、人、定位、权限、计划。</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方正兰亭细黑_GBK_M" pitchFamily="2" charset="2"/>
            </a:endParaRPr>
          </a:p>
        </p:txBody>
      </p:sp>
      <p:sp>
        <p:nvSpPr>
          <p:cNvPr id="81" name="TextBox 80"/>
          <p:cNvSpPr txBox="1"/>
          <p:nvPr/>
        </p:nvSpPr>
        <p:spPr>
          <a:xfrm>
            <a:off x="5591458" y="4986869"/>
            <a:ext cx="5498394" cy="830997"/>
          </a:xfrm>
          <a:prstGeom prst="rect">
            <a:avLst/>
          </a:prstGeom>
          <a:noFill/>
        </p:spPr>
        <p:txBody>
          <a:bodyPr wrap="square" rtlCol="0">
            <a:spAutoFit/>
          </a:bodyPr>
          <a:lstStyle/>
          <a:p>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方正兰亭细黑_GBK_M" pitchFamily="2" charset="2"/>
              </a:rPr>
              <a:t>企业、事业各部门领导人具有合格的管理素质，有战略眼光，责任心强，，管理部门的工作健全而有效率。管理责任审计就是针对企事业的管理工作是否达到了上述责任要求。</a:t>
            </a:r>
          </a:p>
        </p:txBody>
      </p:sp>
      <p:sp>
        <p:nvSpPr>
          <p:cNvPr id="82" name="TextBox 81"/>
          <p:cNvSpPr txBox="1"/>
          <p:nvPr/>
        </p:nvSpPr>
        <p:spPr>
          <a:xfrm>
            <a:off x="5591458" y="3834741"/>
            <a:ext cx="5498394" cy="1077218"/>
          </a:xfrm>
          <a:prstGeom prst="rect">
            <a:avLst/>
          </a:prstGeom>
          <a:noFill/>
        </p:spPr>
        <p:txBody>
          <a:bodyPr wrap="square" rtlCol="0">
            <a:spAutoFit/>
          </a:bodyPr>
          <a:lstStyle/>
          <a:p>
            <a:r>
              <a:rPr lang="zh-CN" altLang="en-US" sz="3200" b="1" dirty="0">
                <a:solidFill>
                  <a:schemeClr val="tx1">
                    <a:lumMod val="50000"/>
                    <a:lumOff val="50000"/>
                  </a:schemeClr>
                </a:solidFill>
                <a:latin typeface="微软雅黑" panose="020B0503020204020204" pitchFamily="34" charset="-122"/>
                <a:ea typeface="微软雅黑" panose="020B0503020204020204" pitchFamily="34" charset="-122"/>
              </a:rPr>
              <a:t>我们一起创作企业的辉煌，一起实现我们的理想奋斗。</a:t>
            </a:r>
          </a:p>
        </p:txBody>
      </p:sp>
      <p:sp>
        <p:nvSpPr>
          <p:cNvPr id="83" name="Freeform 12"/>
          <p:cNvSpPr/>
          <p:nvPr/>
        </p:nvSpPr>
        <p:spPr bwMode="auto">
          <a:xfrm>
            <a:off x="5401220" y="2369661"/>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3CCCC7"/>
          </a:solidFill>
          <a:ln>
            <a:noFill/>
          </a:ln>
        </p:spPr>
        <p:txBody>
          <a:bodyPr/>
          <a:lstStyle/>
          <a:p>
            <a:endParaRPr lang="zh-CN" altLang="en-US">
              <a:solidFill>
                <a:schemeClr val="tx1">
                  <a:lumMod val="50000"/>
                  <a:lumOff val="50000"/>
                </a:schemeClr>
              </a:solidFill>
            </a:endParaRPr>
          </a:p>
        </p:txBody>
      </p:sp>
      <p:sp>
        <p:nvSpPr>
          <p:cNvPr id="84" name="Freeform 12"/>
          <p:cNvSpPr/>
          <p:nvPr/>
        </p:nvSpPr>
        <p:spPr bwMode="auto">
          <a:xfrm flipH="1" flipV="1">
            <a:off x="10825533" y="5503665"/>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3CCCC7"/>
          </a:solidFill>
          <a:ln>
            <a:noFill/>
          </a:ln>
        </p:spPr>
        <p:txBody>
          <a:bodyPr/>
          <a:lstStyle/>
          <a:p>
            <a:endParaRPr lang="zh-CN" altLang="en-US">
              <a:solidFill>
                <a:schemeClr val="tx1">
                  <a:lumMod val="50000"/>
                  <a:lumOff val="50000"/>
                </a:schemeClr>
              </a:solidFill>
            </a:endParaRPr>
          </a:p>
        </p:txBody>
      </p:sp>
      <p:sp>
        <p:nvSpPr>
          <p:cNvPr id="85" name="矩形 84"/>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Rectangle 4"/>
          <p:cNvSpPr txBox="1">
            <a:spLocks noChangeArrowheads="1"/>
          </p:cNvSpPr>
          <p:nvPr/>
        </p:nvSpPr>
        <p:spPr bwMode="auto">
          <a:xfrm>
            <a:off x="10058027" y="6493142"/>
            <a:ext cx="1080120" cy="3922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smtClean="0">
                <a:latin typeface="方正兰亭超细黑简体" panose="02000000000000000000" pitchFamily="2" charset="-122"/>
                <a:ea typeface="方正兰亭超细黑简体" panose="02000000000000000000" pitchFamily="2" charset="-122"/>
              </a:rPr>
              <a:t>3 0</a:t>
            </a:r>
            <a:endParaRPr lang="zh-CN" dirty="0">
              <a:latin typeface="方正兰亭超细黑简体" panose="02000000000000000000" pitchFamily="2" charset="-122"/>
              <a:ea typeface="方正兰亭超细黑简体" panose="02000000000000000000" pitchFamily="2" charset="-122"/>
            </a:endParaRPr>
          </a:p>
        </p:txBody>
      </p:sp>
      <p:sp>
        <p:nvSpPr>
          <p:cNvPr id="90" name="TextBox 89"/>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2" fill="hold" grpId="0" nodeType="afterEffect">
                                      <p:stCondLst>
                                        <p:cond delay="0"/>
                                      </p:stCondLst>
                                      <p:childTnLst>
                                        <p:set>
                                          <p:cBhvr>
                                            <p:cTn id="11" dur="1" fill="hold">
                                              <p:stCondLst>
                                                <p:cond delay="0"/>
                                              </p:stCondLst>
                                            </p:cTn>
                                            <p:tgtEl>
                                              <p:spTgt spid="71"/>
                                            </p:tgtEl>
                                            <p:attrNameLst>
                                              <p:attrName>style.visibility</p:attrName>
                                            </p:attrNameLst>
                                          </p:cBhvr>
                                          <p:to>
                                            <p:strVal val="visible"/>
                                          </p:to>
                                        </p:set>
                                        <p:anim calcmode="lin" valueType="num">
                                          <p:cBhvr additive="base">
                                            <p:cTn id="12" dur="500" fill="hold"/>
                                            <p:tgtEl>
                                              <p:spTgt spid="71"/>
                                            </p:tgtEl>
                                            <p:attrNameLst>
                                              <p:attrName>ppt_x</p:attrName>
                                            </p:attrNameLst>
                                          </p:cBhvr>
                                          <p:tavLst>
                                            <p:tav tm="0">
                                              <p:val>
                                                <p:strVal val="0-#ppt_w/2"/>
                                              </p:val>
                                            </p:tav>
                                            <p:tav tm="100000">
                                              <p:val>
                                                <p:strVal val="#ppt_x"/>
                                              </p:val>
                                            </p:tav>
                                          </p:tavLst>
                                        </p:anim>
                                        <p:anim calcmode="lin" valueType="num">
                                          <p:cBhvr additive="base">
                                            <p:cTn id="13" dur="500" fill="hold"/>
                                            <p:tgtEl>
                                              <p:spTgt spid="71"/>
                                            </p:tgtEl>
                                            <p:attrNameLst>
                                              <p:attrName>ppt_y</p:attrName>
                                            </p:attrNameLst>
                                          </p:cBhvr>
                                          <p:tavLst>
                                            <p:tav tm="0">
                                              <p:val>
                                                <p:strVal val="1+#ppt_h/2"/>
                                              </p:val>
                                            </p:tav>
                                            <p:tav tm="100000">
                                              <p:val>
                                                <p:strVal val="#ppt_y"/>
                                              </p:val>
                                            </p:tav>
                                          </p:tavLst>
                                        </p:anim>
                                      </p:childTnLst>
                                    </p:cTn>
                                  </p:par>
                                  <p:par>
                                    <p:cTn id="14" presetID="2" presetClass="entr" presetSubtype="2" fill="hold" grpId="0" nodeType="withEffect">
                                      <p:stCondLst>
                                        <p:cond delay="1000"/>
                                      </p:stCondLst>
                                      <p:childTnLst>
                                        <p:set>
                                          <p:cBhvr>
                                            <p:cTn id="15" dur="1" fill="hold">
                                              <p:stCondLst>
                                                <p:cond delay="0"/>
                                              </p:stCondLst>
                                            </p:cTn>
                                            <p:tgtEl>
                                              <p:spTgt spid="72"/>
                                            </p:tgtEl>
                                            <p:attrNameLst>
                                              <p:attrName>style.visibility</p:attrName>
                                            </p:attrNameLst>
                                          </p:cBhvr>
                                          <p:to>
                                            <p:strVal val="visible"/>
                                          </p:to>
                                        </p:set>
                                        <p:anim calcmode="lin" valueType="num">
                                          <p:cBhvr additive="base">
                                            <p:cTn id="16" dur="500" fill="hold"/>
                                            <p:tgtEl>
                                              <p:spTgt spid="72"/>
                                            </p:tgtEl>
                                            <p:attrNameLst>
                                              <p:attrName>ppt_x</p:attrName>
                                            </p:attrNameLst>
                                          </p:cBhvr>
                                          <p:tavLst>
                                            <p:tav tm="0">
                                              <p:val>
                                                <p:strVal val="1+#ppt_w/2"/>
                                              </p:val>
                                            </p:tav>
                                            <p:tav tm="100000">
                                              <p:val>
                                                <p:strVal val="#ppt_x"/>
                                              </p:val>
                                            </p:tav>
                                          </p:tavLst>
                                        </p:anim>
                                        <p:anim calcmode="lin" valueType="num">
                                          <p:cBhvr additive="base">
                                            <p:cTn id="17" dur="500" fill="hold"/>
                                            <p:tgtEl>
                                              <p:spTgt spid="72"/>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1000"/>
                                      </p:stCondLst>
                                      <p:childTnLst>
                                        <p:set>
                                          <p:cBhvr>
                                            <p:cTn id="19" dur="1" fill="hold">
                                              <p:stCondLst>
                                                <p:cond delay="0"/>
                                              </p:stCondLst>
                                            </p:cTn>
                                            <p:tgtEl>
                                              <p:spTgt spid="73"/>
                                            </p:tgtEl>
                                            <p:attrNameLst>
                                              <p:attrName>style.visibility</p:attrName>
                                            </p:attrNameLst>
                                          </p:cBhvr>
                                          <p:to>
                                            <p:strVal val="visible"/>
                                          </p:to>
                                        </p:set>
                                        <p:anim calcmode="lin" valueType="num">
                                          <p:cBhvr additive="base">
                                            <p:cTn id="20" dur="500" fill="hold"/>
                                            <p:tgtEl>
                                              <p:spTgt spid="73"/>
                                            </p:tgtEl>
                                            <p:attrNameLst>
                                              <p:attrName>ppt_x</p:attrName>
                                            </p:attrNameLst>
                                          </p:cBhvr>
                                          <p:tavLst>
                                            <p:tav tm="0">
                                              <p:val>
                                                <p:strVal val="1+#ppt_w/2"/>
                                              </p:val>
                                            </p:tav>
                                            <p:tav tm="100000">
                                              <p:val>
                                                <p:strVal val="#ppt_x"/>
                                              </p:val>
                                            </p:tav>
                                          </p:tavLst>
                                        </p:anim>
                                        <p:anim calcmode="lin" valueType="num">
                                          <p:cBhvr additive="base">
                                            <p:cTn id="21" dur="500" fill="hold"/>
                                            <p:tgtEl>
                                              <p:spTgt spid="73"/>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1000"/>
                                      </p:stCondLst>
                                      <p:childTnLst>
                                        <p:set>
                                          <p:cBhvr>
                                            <p:cTn id="23" dur="1" fill="hold">
                                              <p:stCondLst>
                                                <p:cond delay="0"/>
                                              </p:stCondLst>
                                            </p:cTn>
                                            <p:tgtEl>
                                              <p:spTgt spid="74"/>
                                            </p:tgtEl>
                                            <p:attrNameLst>
                                              <p:attrName>style.visibility</p:attrName>
                                            </p:attrNameLst>
                                          </p:cBhvr>
                                          <p:to>
                                            <p:strVal val="visible"/>
                                          </p:to>
                                        </p:set>
                                        <p:anim calcmode="lin" valueType="num">
                                          <p:cBhvr additive="base">
                                            <p:cTn id="24" dur="500" fill="hold"/>
                                            <p:tgtEl>
                                              <p:spTgt spid="74"/>
                                            </p:tgtEl>
                                            <p:attrNameLst>
                                              <p:attrName>ppt_x</p:attrName>
                                            </p:attrNameLst>
                                          </p:cBhvr>
                                          <p:tavLst>
                                            <p:tav tm="0">
                                              <p:val>
                                                <p:strVal val="1+#ppt_w/2"/>
                                              </p:val>
                                            </p:tav>
                                            <p:tav tm="100000">
                                              <p:val>
                                                <p:strVal val="#ppt_x"/>
                                              </p:val>
                                            </p:tav>
                                          </p:tavLst>
                                        </p:anim>
                                        <p:anim calcmode="lin" valueType="num">
                                          <p:cBhvr additive="base">
                                            <p:cTn id="25" dur="500" fill="hold"/>
                                            <p:tgtEl>
                                              <p:spTgt spid="74"/>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1000"/>
                                      </p:stCondLst>
                                      <p:childTnLst>
                                        <p:set>
                                          <p:cBhvr>
                                            <p:cTn id="27" dur="1" fill="hold">
                                              <p:stCondLst>
                                                <p:cond delay="0"/>
                                              </p:stCondLst>
                                            </p:cTn>
                                            <p:tgtEl>
                                              <p:spTgt spid="75"/>
                                            </p:tgtEl>
                                            <p:attrNameLst>
                                              <p:attrName>style.visibility</p:attrName>
                                            </p:attrNameLst>
                                          </p:cBhvr>
                                          <p:to>
                                            <p:strVal val="visible"/>
                                          </p:to>
                                        </p:set>
                                        <p:anim calcmode="lin" valueType="num">
                                          <p:cBhvr additive="base">
                                            <p:cTn id="28" dur="500" fill="hold"/>
                                            <p:tgtEl>
                                              <p:spTgt spid="75"/>
                                            </p:tgtEl>
                                            <p:attrNameLst>
                                              <p:attrName>ppt_x</p:attrName>
                                            </p:attrNameLst>
                                          </p:cBhvr>
                                          <p:tavLst>
                                            <p:tav tm="0">
                                              <p:val>
                                                <p:strVal val="1+#ppt_w/2"/>
                                              </p:val>
                                            </p:tav>
                                            <p:tav tm="100000">
                                              <p:val>
                                                <p:strVal val="#ppt_x"/>
                                              </p:val>
                                            </p:tav>
                                          </p:tavLst>
                                        </p:anim>
                                        <p:anim calcmode="lin" valueType="num">
                                          <p:cBhvr additive="base">
                                            <p:cTn id="29" dur="500" fill="hold"/>
                                            <p:tgtEl>
                                              <p:spTgt spid="75"/>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1000"/>
                                      </p:stCondLst>
                                      <p:childTnLst>
                                        <p:set>
                                          <p:cBhvr>
                                            <p:cTn id="31" dur="1" fill="hold">
                                              <p:stCondLst>
                                                <p:cond delay="0"/>
                                              </p:stCondLst>
                                            </p:cTn>
                                            <p:tgtEl>
                                              <p:spTgt spid="76"/>
                                            </p:tgtEl>
                                            <p:attrNameLst>
                                              <p:attrName>style.visibility</p:attrName>
                                            </p:attrNameLst>
                                          </p:cBhvr>
                                          <p:to>
                                            <p:strVal val="visible"/>
                                          </p:to>
                                        </p:set>
                                        <p:anim calcmode="lin" valueType="num">
                                          <p:cBhvr additive="base">
                                            <p:cTn id="32" dur="500" fill="hold"/>
                                            <p:tgtEl>
                                              <p:spTgt spid="76"/>
                                            </p:tgtEl>
                                            <p:attrNameLst>
                                              <p:attrName>ppt_x</p:attrName>
                                            </p:attrNameLst>
                                          </p:cBhvr>
                                          <p:tavLst>
                                            <p:tav tm="0">
                                              <p:val>
                                                <p:strVal val="1+#ppt_w/2"/>
                                              </p:val>
                                            </p:tav>
                                            <p:tav tm="100000">
                                              <p:val>
                                                <p:strVal val="#ppt_x"/>
                                              </p:val>
                                            </p:tav>
                                          </p:tavLst>
                                        </p:anim>
                                        <p:anim calcmode="lin" valueType="num">
                                          <p:cBhvr additive="base">
                                            <p:cTn id="33" dur="500" fill="hold"/>
                                            <p:tgtEl>
                                              <p:spTgt spid="76"/>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1000"/>
                                      </p:stCondLst>
                                      <p:childTnLst>
                                        <p:set>
                                          <p:cBhvr>
                                            <p:cTn id="35" dur="1" fill="hold">
                                              <p:stCondLst>
                                                <p:cond delay="0"/>
                                              </p:stCondLst>
                                            </p:cTn>
                                            <p:tgtEl>
                                              <p:spTgt spid="77"/>
                                            </p:tgtEl>
                                            <p:attrNameLst>
                                              <p:attrName>style.visibility</p:attrName>
                                            </p:attrNameLst>
                                          </p:cBhvr>
                                          <p:to>
                                            <p:strVal val="visible"/>
                                          </p:to>
                                        </p:set>
                                        <p:anim calcmode="lin" valueType="num">
                                          <p:cBhvr additive="base">
                                            <p:cTn id="36" dur="500" fill="hold"/>
                                            <p:tgtEl>
                                              <p:spTgt spid="77"/>
                                            </p:tgtEl>
                                            <p:attrNameLst>
                                              <p:attrName>ppt_x</p:attrName>
                                            </p:attrNameLst>
                                          </p:cBhvr>
                                          <p:tavLst>
                                            <p:tav tm="0">
                                              <p:val>
                                                <p:strVal val="1+#ppt_w/2"/>
                                              </p:val>
                                            </p:tav>
                                            <p:tav tm="100000">
                                              <p:val>
                                                <p:strVal val="#ppt_x"/>
                                              </p:val>
                                            </p:tav>
                                          </p:tavLst>
                                        </p:anim>
                                        <p:anim calcmode="lin" valueType="num">
                                          <p:cBhvr additive="base">
                                            <p:cTn id="37" dur="500" fill="hold"/>
                                            <p:tgtEl>
                                              <p:spTgt spid="77"/>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1000"/>
                                      </p:stCondLst>
                                      <p:childTnLst>
                                        <p:set>
                                          <p:cBhvr>
                                            <p:cTn id="39" dur="1" fill="hold">
                                              <p:stCondLst>
                                                <p:cond delay="0"/>
                                              </p:stCondLst>
                                            </p:cTn>
                                            <p:tgtEl>
                                              <p:spTgt spid="78"/>
                                            </p:tgtEl>
                                            <p:attrNameLst>
                                              <p:attrName>style.visibility</p:attrName>
                                            </p:attrNameLst>
                                          </p:cBhvr>
                                          <p:to>
                                            <p:strVal val="visible"/>
                                          </p:to>
                                        </p:set>
                                        <p:anim calcmode="lin" valueType="num">
                                          <p:cBhvr additive="base">
                                            <p:cTn id="40" dur="500" fill="hold"/>
                                            <p:tgtEl>
                                              <p:spTgt spid="78"/>
                                            </p:tgtEl>
                                            <p:attrNameLst>
                                              <p:attrName>ppt_x</p:attrName>
                                            </p:attrNameLst>
                                          </p:cBhvr>
                                          <p:tavLst>
                                            <p:tav tm="0">
                                              <p:val>
                                                <p:strVal val="1+#ppt_w/2"/>
                                              </p:val>
                                            </p:tav>
                                            <p:tav tm="100000">
                                              <p:val>
                                                <p:strVal val="#ppt_x"/>
                                              </p:val>
                                            </p:tav>
                                          </p:tavLst>
                                        </p:anim>
                                        <p:anim calcmode="lin" valueType="num">
                                          <p:cBhvr additive="base">
                                            <p:cTn id="41" dur="500" fill="hold"/>
                                            <p:tgtEl>
                                              <p:spTgt spid="78"/>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1000"/>
                                      </p:stCondLst>
                                      <p:childTnLst>
                                        <p:set>
                                          <p:cBhvr>
                                            <p:cTn id="43" dur="1" fill="hold">
                                              <p:stCondLst>
                                                <p:cond delay="0"/>
                                              </p:stCondLst>
                                            </p:cTn>
                                            <p:tgtEl>
                                              <p:spTgt spid="79"/>
                                            </p:tgtEl>
                                            <p:attrNameLst>
                                              <p:attrName>style.visibility</p:attrName>
                                            </p:attrNameLst>
                                          </p:cBhvr>
                                          <p:to>
                                            <p:strVal val="visible"/>
                                          </p:to>
                                        </p:set>
                                        <p:anim calcmode="lin" valueType="num">
                                          <p:cBhvr additive="base">
                                            <p:cTn id="44" dur="500" fill="hold"/>
                                            <p:tgtEl>
                                              <p:spTgt spid="79"/>
                                            </p:tgtEl>
                                            <p:attrNameLst>
                                              <p:attrName>ppt_x</p:attrName>
                                            </p:attrNameLst>
                                          </p:cBhvr>
                                          <p:tavLst>
                                            <p:tav tm="0">
                                              <p:val>
                                                <p:strVal val="1+#ppt_w/2"/>
                                              </p:val>
                                            </p:tav>
                                            <p:tav tm="100000">
                                              <p:val>
                                                <p:strVal val="#ppt_x"/>
                                              </p:val>
                                            </p:tav>
                                          </p:tavLst>
                                        </p:anim>
                                        <p:anim calcmode="lin" valueType="num">
                                          <p:cBhvr additive="base">
                                            <p:cTn id="45" dur="500" fill="hold"/>
                                            <p:tgtEl>
                                              <p:spTgt spid="79"/>
                                            </p:tgtEl>
                                            <p:attrNameLst>
                                              <p:attrName>ppt_y</p:attrName>
                                            </p:attrNameLst>
                                          </p:cBhvr>
                                          <p:tavLst>
                                            <p:tav tm="0">
                                              <p:val>
                                                <p:strVal val="#ppt_y"/>
                                              </p:val>
                                            </p:tav>
                                            <p:tav tm="100000">
                                              <p:val>
                                                <p:strVal val="#ppt_y"/>
                                              </p:val>
                                            </p:tav>
                                          </p:tavLst>
                                        </p:anim>
                                      </p:childTnLst>
                                    </p:cTn>
                                  </p:par>
                                </p:childTnLst>
                              </p:cTn>
                            </p:par>
                            <p:par>
                              <p:cTn id="46" fill="hold">
                                <p:stCondLst>
                                  <p:cond delay="1000"/>
                                </p:stCondLst>
                                <p:childTnLst>
                                  <p:par>
                                    <p:cTn id="47" presetID="1" presetClass="entr" presetSubtype="0" fill="hold" grpId="0" nodeType="afterEffect">
                                      <p:stCondLst>
                                        <p:cond delay="0"/>
                                      </p:stCondLst>
                                      <p:childTnLst>
                                        <p:set>
                                          <p:cBhvr>
                                            <p:cTn id="48" dur="1" fill="hold">
                                              <p:stCondLst>
                                                <p:cond delay="0"/>
                                              </p:stCondLst>
                                            </p:cTn>
                                            <p:tgtEl>
                                              <p:spTgt spid="83"/>
                                            </p:tgtEl>
                                            <p:attrNameLst>
                                              <p:attrName>style.visibility</p:attrName>
                                            </p:attrNameLst>
                                          </p:cBhvr>
                                          <p:to>
                                            <p:strVal val="visible"/>
                                          </p:to>
                                        </p:set>
                                      </p:childTnLst>
                                    </p:cTn>
                                  </p:par>
                                  <p:par>
                                    <p:cTn id="49" presetID="35" presetClass="path" presetSubtype="0" accel="50000" decel="50000" fill="hold" grpId="1" nodeType="withEffect">
                                      <p:stCondLst>
                                        <p:cond delay="0"/>
                                      </p:stCondLst>
                                      <p:childTnLst>
                                        <p:animMotion origin="layout" path="M -3.56836E-6 -3.7037E-7 L 0.36686 0.15278 " pathEditMode="relative" rAng="0" ptsTypes="AA">
                                          <p:cBhvr>
                                            <p:cTn id="50" dur="500" spd="-99900" fill="hold"/>
                                            <p:tgtEl>
                                              <p:spTgt spid="83"/>
                                            </p:tgtEl>
                                            <p:attrNameLst>
                                              <p:attrName>ppt_x</p:attrName>
                                              <p:attrName>ppt_y</p:attrName>
                                            </p:attrNameLst>
                                          </p:cBhvr>
                                          <p:rCtr x="18343" y="7639"/>
                                        </p:animMotion>
                                      </p:childTnLst>
                                    </p:cTn>
                                  </p:par>
                                  <p:par>
                                    <p:cTn id="51" presetID="1" presetClass="entr" presetSubtype="0" fill="hold" grpId="0" nodeType="withEffect">
                                      <p:stCondLst>
                                        <p:cond delay="0"/>
                                      </p:stCondLst>
                                      <p:childTnLst>
                                        <p:set>
                                          <p:cBhvr>
                                            <p:cTn id="52" dur="1" fill="hold">
                                              <p:stCondLst>
                                                <p:cond delay="0"/>
                                              </p:stCondLst>
                                            </p:cTn>
                                            <p:tgtEl>
                                              <p:spTgt spid="84"/>
                                            </p:tgtEl>
                                            <p:attrNameLst>
                                              <p:attrName>style.visibility</p:attrName>
                                            </p:attrNameLst>
                                          </p:cBhvr>
                                          <p:to>
                                            <p:strVal val="visible"/>
                                          </p:to>
                                        </p:set>
                                      </p:childTnLst>
                                    </p:cTn>
                                  </p:par>
                                  <p:par>
                                    <p:cTn id="53" presetID="35" presetClass="path" presetSubtype="0" accel="50000" decel="50000" fill="hold" grpId="1" nodeType="withEffect">
                                      <p:stCondLst>
                                        <p:cond delay="0"/>
                                      </p:stCondLst>
                                      <p:childTnLst>
                                        <p:animMotion origin="layout" path="M 7.85742E-7 -3.33333E-6 L -0.39495 -0.11018 " pathEditMode="relative" rAng="0" ptsTypes="AA">
                                          <p:cBhvr>
                                            <p:cTn id="54" dur="500" spd="-99900" fill="hold"/>
                                            <p:tgtEl>
                                              <p:spTgt spid="84"/>
                                            </p:tgtEl>
                                            <p:attrNameLst>
                                              <p:attrName>ppt_x</p:attrName>
                                              <p:attrName>ppt_y</p:attrName>
                                            </p:attrNameLst>
                                          </p:cBhvr>
                                          <p:rCtr x="-19748" y="-5509"/>
                                        </p:animMotion>
                                      </p:childTnLst>
                                    </p:cTn>
                                  </p:par>
                                </p:childTnLst>
                              </p:cTn>
                            </p:par>
                            <p:par>
                              <p:cTn id="55" fill="hold">
                                <p:stCondLst>
                                  <p:cond delay="1000"/>
                                </p:stCondLst>
                                <p:childTnLst>
                                  <p:par>
                                    <p:cTn id="56" presetID="18" presetClass="entr" presetSubtype="3" fill="hold" grpId="0" nodeType="after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strips(upRight)">
                                          <p:cBhvr>
                                            <p:cTn id="58" dur="500"/>
                                            <p:tgtEl>
                                              <p:spTgt spid="81"/>
                                            </p:tgtEl>
                                          </p:cBhvr>
                                        </p:animEffect>
                                      </p:childTnLst>
                                    </p:cTn>
                                  </p:par>
                                  <p:par>
                                    <p:cTn id="59" presetID="18" presetClass="entr" presetSubtype="3" fill="hold" grpId="0" nodeType="withEffect">
                                      <p:stCondLst>
                                        <p:cond delay="0"/>
                                      </p:stCondLst>
                                      <p:childTnLst>
                                        <p:set>
                                          <p:cBhvr>
                                            <p:cTn id="60" dur="1" fill="hold">
                                              <p:stCondLst>
                                                <p:cond delay="0"/>
                                              </p:stCondLst>
                                            </p:cTn>
                                            <p:tgtEl>
                                              <p:spTgt spid="80"/>
                                            </p:tgtEl>
                                            <p:attrNameLst>
                                              <p:attrName>style.visibility</p:attrName>
                                            </p:attrNameLst>
                                          </p:cBhvr>
                                          <p:to>
                                            <p:strVal val="visible"/>
                                          </p:to>
                                        </p:set>
                                        <p:animEffect transition="in" filter="strips(upRight)">
                                          <p:cBhvr>
                                            <p:cTn id="61" dur="500"/>
                                            <p:tgtEl>
                                              <p:spTgt spid="80"/>
                                            </p:tgtEl>
                                          </p:cBhvr>
                                        </p:animEffect>
                                      </p:childTnLst>
                                    </p:cTn>
                                  </p:par>
                                </p:childTnLst>
                              </p:cTn>
                            </p:par>
                            <p:par>
                              <p:cTn id="62" fill="hold">
                                <p:stCondLst>
                                  <p:cond delay="1500"/>
                                </p:stCondLst>
                                <p:childTnLst>
                                  <p:par>
                                    <p:cTn id="63" presetID="2" presetClass="entr" presetSubtype="8" fill="hold" grpId="0" nodeType="afterEffect" p14:presetBounceEnd="44000">
                                      <p:stCondLst>
                                        <p:cond delay="0"/>
                                      </p:stCondLst>
                                      <p:childTnLst>
                                        <p:set>
                                          <p:cBhvr>
                                            <p:cTn id="64" dur="1" fill="hold">
                                              <p:stCondLst>
                                                <p:cond delay="0"/>
                                              </p:stCondLst>
                                            </p:cTn>
                                            <p:tgtEl>
                                              <p:spTgt spid="82"/>
                                            </p:tgtEl>
                                            <p:attrNameLst>
                                              <p:attrName>style.visibility</p:attrName>
                                            </p:attrNameLst>
                                          </p:cBhvr>
                                          <p:to>
                                            <p:strVal val="visible"/>
                                          </p:to>
                                        </p:set>
                                        <p:anim calcmode="lin" valueType="num" p14:bounceEnd="44000">
                                          <p:cBhvr additive="base">
                                            <p:cTn id="65" dur="500" fill="hold"/>
                                            <p:tgtEl>
                                              <p:spTgt spid="82"/>
                                            </p:tgtEl>
                                            <p:attrNameLst>
                                              <p:attrName>ppt_x</p:attrName>
                                            </p:attrNameLst>
                                          </p:cBhvr>
                                          <p:tavLst>
                                            <p:tav tm="0">
                                              <p:val>
                                                <p:strVal val="0-#ppt_w/2"/>
                                              </p:val>
                                            </p:tav>
                                            <p:tav tm="100000">
                                              <p:val>
                                                <p:strVal val="#ppt_x"/>
                                              </p:val>
                                            </p:tav>
                                          </p:tavLst>
                                        </p:anim>
                                        <p:anim calcmode="lin" valueType="num" p14:bounceEnd="44000">
                                          <p:cBhvr additive="base">
                                            <p:cTn id="66" dur="500" fill="hold"/>
                                            <p:tgtEl>
                                              <p:spTgt spid="82"/>
                                            </p:tgtEl>
                                            <p:attrNameLst>
                                              <p:attrName>ppt_y</p:attrName>
                                            </p:attrNameLst>
                                          </p:cBhvr>
                                          <p:tavLst>
                                            <p:tav tm="0">
                                              <p:val>
                                                <p:strVal val="#ppt_y"/>
                                              </p:val>
                                            </p:tav>
                                            <p:tav tm="100000">
                                              <p:val>
                                                <p:strVal val="#ppt_y"/>
                                              </p:val>
                                            </p:tav>
                                          </p:tavLst>
                                        </p:anim>
                                      </p:childTnLst>
                                    </p:cTn>
                                  </p:par>
                                </p:childTnLst>
                              </p:cTn>
                            </p:par>
                            <p:par>
                              <p:cTn id="67" fill="hold">
                                <p:stCondLst>
                                  <p:cond delay="2000"/>
                                </p:stCondLst>
                                <p:childTnLst>
                                  <p:par>
                                    <p:cTn id="68" presetID="10" presetClass="entr" presetSubtype="0" fill="hold" grpId="0" nodeType="afterEffect">
                                      <p:stCondLst>
                                        <p:cond delay="0"/>
                                      </p:stCondLst>
                                      <p:childTnLst>
                                        <p:set>
                                          <p:cBhvr>
                                            <p:cTn id="69" dur="1" fill="hold">
                                              <p:stCondLst>
                                                <p:cond delay="0"/>
                                              </p:stCondLst>
                                            </p:cTn>
                                            <p:tgtEl>
                                              <p:spTgt spid="90"/>
                                            </p:tgtEl>
                                            <p:attrNameLst>
                                              <p:attrName>style.visibility</p:attrName>
                                            </p:attrNameLst>
                                          </p:cBhvr>
                                          <p:to>
                                            <p:strVal val="visible"/>
                                          </p:to>
                                        </p:set>
                                        <p:animEffect transition="in" filter="fade">
                                          <p:cBhvr>
                                            <p:cTn id="70" dur="125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animBg="1"/>
          <p:bldP spid="72" grpId="0" animBg="1"/>
          <p:bldP spid="73" grpId="0"/>
          <p:bldP spid="74" grpId="0" animBg="1"/>
          <p:bldP spid="75" grpId="0"/>
          <p:bldP spid="76" grpId="0" animBg="1"/>
          <p:bldP spid="77" grpId="0"/>
          <p:bldP spid="78" grpId="0" animBg="1"/>
          <p:bldP spid="79" grpId="0"/>
          <p:bldP spid="80" grpId="0"/>
          <p:bldP spid="81" grpId="0"/>
          <p:bldP spid="82" grpId="0"/>
          <p:bldP spid="83" grpId="0" animBg="1"/>
          <p:bldP spid="83" grpId="1" animBg="1"/>
          <p:bldP spid="84" grpId="0" animBg="1"/>
          <p:bldP spid="84" grpId="1" animBg="1"/>
          <p:bldP spid="9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2" fill="hold" grpId="0" nodeType="afterEffect">
                                      <p:stCondLst>
                                        <p:cond delay="0"/>
                                      </p:stCondLst>
                                      <p:childTnLst>
                                        <p:set>
                                          <p:cBhvr>
                                            <p:cTn id="11" dur="1" fill="hold">
                                              <p:stCondLst>
                                                <p:cond delay="0"/>
                                              </p:stCondLst>
                                            </p:cTn>
                                            <p:tgtEl>
                                              <p:spTgt spid="71"/>
                                            </p:tgtEl>
                                            <p:attrNameLst>
                                              <p:attrName>style.visibility</p:attrName>
                                            </p:attrNameLst>
                                          </p:cBhvr>
                                          <p:to>
                                            <p:strVal val="visible"/>
                                          </p:to>
                                        </p:set>
                                        <p:anim calcmode="lin" valueType="num">
                                          <p:cBhvr additive="base">
                                            <p:cTn id="12" dur="500" fill="hold"/>
                                            <p:tgtEl>
                                              <p:spTgt spid="71"/>
                                            </p:tgtEl>
                                            <p:attrNameLst>
                                              <p:attrName>ppt_x</p:attrName>
                                            </p:attrNameLst>
                                          </p:cBhvr>
                                          <p:tavLst>
                                            <p:tav tm="0">
                                              <p:val>
                                                <p:strVal val="0-#ppt_w/2"/>
                                              </p:val>
                                            </p:tav>
                                            <p:tav tm="100000">
                                              <p:val>
                                                <p:strVal val="#ppt_x"/>
                                              </p:val>
                                            </p:tav>
                                          </p:tavLst>
                                        </p:anim>
                                        <p:anim calcmode="lin" valueType="num">
                                          <p:cBhvr additive="base">
                                            <p:cTn id="13" dur="500" fill="hold"/>
                                            <p:tgtEl>
                                              <p:spTgt spid="71"/>
                                            </p:tgtEl>
                                            <p:attrNameLst>
                                              <p:attrName>ppt_y</p:attrName>
                                            </p:attrNameLst>
                                          </p:cBhvr>
                                          <p:tavLst>
                                            <p:tav tm="0">
                                              <p:val>
                                                <p:strVal val="1+#ppt_h/2"/>
                                              </p:val>
                                            </p:tav>
                                            <p:tav tm="100000">
                                              <p:val>
                                                <p:strVal val="#ppt_y"/>
                                              </p:val>
                                            </p:tav>
                                          </p:tavLst>
                                        </p:anim>
                                      </p:childTnLst>
                                    </p:cTn>
                                  </p:par>
                                  <p:par>
                                    <p:cTn id="14" presetID="2" presetClass="entr" presetSubtype="2" fill="hold" grpId="0" nodeType="withEffect">
                                      <p:stCondLst>
                                        <p:cond delay="1000"/>
                                      </p:stCondLst>
                                      <p:childTnLst>
                                        <p:set>
                                          <p:cBhvr>
                                            <p:cTn id="15" dur="1" fill="hold">
                                              <p:stCondLst>
                                                <p:cond delay="0"/>
                                              </p:stCondLst>
                                            </p:cTn>
                                            <p:tgtEl>
                                              <p:spTgt spid="72"/>
                                            </p:tgtEl>
                                            <p:attrNameLst>
                                              <p:attrName>style.visibility</p:attrName>
                                            </p:attrNameLst>
                                          </p:cBhvr>
                                          <p:to>
                                            <p:strVal val="visible"/>
                                          </p:to>
                                        </p:set>
                                        <p:anim calcmode="lin" valueType="num">
                                          <p:cBhvr additive="base">
                                            <p:cTn id="16" dur="500" fill="hold"/>
                                            <p:tgtEl>
                                              <p:spTgt spid="72"/>
                                            </p:tgtEl>
                                            <p:attrNameLst>
                                              <p:attrName>ppt_x</p:attrName>
                                            </p:attrNameLst>
                                          </p:cBhvr>
                                          <p:tavLst>
                                            <p:tav tm="0">
                                              <p:val>
                                                <p:strVal val="1+#ppt_w/2"/>
                                              </p:val>
                                            </p:tav>
                                            <p:tav tm="100000">
                                              <p:val>
                                                <p:strVal val="#ppt_x"/>
                                              </p:val>
                                            </p:tav>
                                          </p:tavLst>
                                        </p:anim>
                                        <p:anim calcmode="lin" valueType="num">
                                          <p:cBhvr additive="base">
                                            <p:cTn id="17" dur="500" fill="hold"/>
                                            <p:tgtEl>
                                              <p:spTgt spid="72"/>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1000"/>
                                      </p:stCondLst>
                                      <p:childTnLst>
                                        <p:set>
                                          <p:cBhvr>
                                            <p:cTn id="19" dur="1" fill="hold">
                                              <p:stCondLst>
                                                <p:cond delay="0"/>
                                              </p:stCondLst>
                                            </p:cTn>
                                            <p:tgtEl>
                                              <p:spTgt spid="73"/>
                                            </p:tgtEl>
                                            <p:attrNameLst>
                                              <p:attrName>style.visibility</p:attrName>
                                            </p:attrNameLst>
                                          </p:cBhvr>
                                          <p:to>
                                            <p:strVal val="visible"/>
                                          </p:to>
                                        </p:set>
                                        <p:anim calcmode="lin" valueType="num">
                                          <p:cBhvr additive="base">
                                            <p:cTn id="20" dur="500" fill="hold"/>
                                            <p:tgtEl>
                                              <p:spTgt spid="73"/>
                                            </p:tgtEl>
                                            <p:attrNameLst>
                                              <p:attrName>ppt_x</p:attrName>
                                            </p:attrNameLst>
                                          </p:cBhvr>
                                          <p:tavLst>
                                            <p:tav tm="0">
                                              <p:val>
                                                <p:strVal val="1+#ppt_w/2"/>
                                              </p:val>
                                            </p:tav>
                                            <p:tav tm="100000">
                                              <p:val>
                                                <p:strVal val="#ppt_x"/>
                                              </p:val>
                                            </p:tav>
                                          </p:tavLst>
                                        </p:anim>
                                        <p:anim calcmode="lin" valueType="num">
                                          <p:cBhvr additive="base">
                                            <p:cTn id="21" dur="500" fill="hold"/>
                                            <p:tgtEl>
                                              <p:spTgt spid="73"/>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1000"/>
                                      </p:stCondLst>
                                      <p:childTnLst>
                                        <p:set>
                                          <p:cBhvr>
                                            <p:cTn id="23" dur="1" fill="hold">
                                              <p:stCondLst>
                                                <p:cond delay="0"/>
                                              </p:stCondLst>
                                            </p:cTn>
                                            <p:tgtEl>
                                              <p:spTgt spid="74"/>
                                            </p:tgtEl>
                                            <p:attrNameLst>
                                              <p:attrName>style.visibility</p:attrName>
                                            </p:attrNameLst>
                                          </p:cBhvr>
                                          <p:to>
                                            <p:strVal val="visible"/>
                                          </p:to>
                                        </p:set>
                                        <p:anim calcmode="lin" valueType="num">
                                          <p:cBhvr additive="base">
                                            <p:cTn id="24" dur="500" fill="hold"/>
                                            <p:tgtEl>
                                              <p:spTgt spid="74"/>
                                            </p:tgtEl>
                                            <p:attrNameLst>
                                              <p:attrName>ppt_x</p:attrName>
                                            </p:attrNameLst>
                                          </p:cBhvr>
                                          <p:tavLst>
                                            <p:tav tm="0">
                                              <p:val>
                                                <p:strVal val="1+#ppt_w/2"/>
                                              </p:val>
                                            </p:tav>
                                            <p:tav tm="100000">
                                              <p:val>
                                                <p:strVal val="#ppt_x"/>
                                              </p:val>
                                            </p:tav>
                                          </p:tavLst>
                                        </p:anim>
                                        <p:anim calcmode="lin" valueType="num">
                                          <p:cBhvr additive="base">
                                            <p:cTn id="25" dur="500" fill="hold"/>
                                            <p:tgtEl>
                                              <p:spTgt spid="74"/>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1000"/>
                                      </p:stCondLst>
                                      <p:childTnLst>
                                        <p:set>
                                          <p:cBhvr>
                                            <p:cTn id="27" dur="1" fill="hold">
                                              <p:stCondLst>
                                                <p:cond delay="0"/>
                                              </p:stCondLst>
                                            </p:cTn>
                                            <p:tgtEl>
                                              <p:spTgt spid="75"/>
                                            </p:tgtEl>
                                            <p:attrNameLst>
                                              <p:attrName>style.visibility</p:attrName>
                                            </p:attrNameLst>
                                          </p:cBhvr>
                                          <p:to>
                                            <p:strVal val="visible"/>
                                          </p:to>
                                        </p:set>
                                        <p:anim calcmode="lin" valueType="num">
                                          <p:cBhvr additive="base">
                                            <p:cTn id="28" dur="500" fill="hold"/>
                                            <p:tgtEl>
                                              <p:spTgt spid="75"/>
                                            </p:tgtEl>
                                            <p:attrNameLst>
                                              <p:attrName>ppt_x</p:attrName>
                                            </p:attrNameLst>
                                          </p:cBhvr>
                                          <p:tavLst>
                                            <p:tav tm="0">
                                              <p:val>
                                                <p:strVal val="1+#ppt_w/2"/>
                                              </p:val>
                                            </p:tav>
                                            <p:tav tm="100000">
                                              <p:val>
                                                <p:strVal val="#ppt_x"/>
                                              </p:val>
                                            </p:tav>
                                          </p:tavLst>
                                        </p:anim>
                                        <p:anim calcmode="lin" valueType="num">
                                          <p:cBhvr additive="base">
                                            <p:cTn id="29" dur="500" fill="hold"/>
                                            <p:tgtEl>
                                              <p:spTgt spid="75"/>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1000"/>
                                      </p:stCondLst>
                                      <p:childTnLst>
                                        <p:set>
                                          <p:cBhvr>
                                            <p:cTn id="31" dur="1" fill="hold">
                                              <p:stCondLst>
                                                <p:cond delay="0"/>
                                              </p:stCondLst>
                                            </p:cTn>
                                            <p:tgtEl>
                                              <p:spTgt spid="76"/>
                                            </p:tgtEl>
                                            <p:attrNameLst>
                                              <p:attrName>style.visibility</p:attrName>
                                            </p:attrNameLst>
                                          </p:cBhvr>
                                          <p:to>
                                            <p:strVal val="visible"/>
                                          </p:to>
                                        </p:set>
                                        <p:anim calcmode="lin" valueType="num">
                                          <p:cBhvr additive="base">
                                            <p:cTn id="32" dur="500" fill="hold"/>
                                            <p:tgtEl>
                                              <p:spTgt spid="76"/>
                                            </p:tgtEl>
                                            <p:attrNameLst>
                                              <p:attrName>ppt_x</p:attrName>
                                            </p:attrNameLst>
                                          </p:cBhvr>
                                          <p:tavLst>
                                            <p:tav tm="0">
                                              <p:val>
                                                <p:strVal val="1+#ppt_w/2"/>
                                              </p:val>
                                            </p:tav>
                                            <p:tav tm="100000">
                                              <p:val>
                                                <p:strVal val="#ppt_x"/>
                                              </p:val>
                                            </p:tav>
                                          </p:tavLst>
                                        </p:anim>
                                        <p:anim calcmode="lin" valueType="num">
                                          <p:cBhvr additive="base">
                                            <p:cTn id="33" dur="500" fill="hold"/>
                                            <p:tgtEl>
                                              <p:spTgt spid="76"/>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1000"/>
                                      </p:stCondLst>
                                      <p:childTnLst>
                                        <p:set>
                                          <p:cBhvr>
                                            <p:cTn id="35" dur="1" fill="hold">
                                              <p:stCondLst>
                                                <p:cond delay="0"/>
                                              </p:stCondLst>
                                            </p:cTn>
                                            <p:tgtEl>
                                              <p:spTgt spid="77"/>
                                            </p:tgtEl>
                                            <p:attrNameLst>
                                              <p:attrName>style.visibility</p:attrName>
                                            </p:attrNameLst>
                                          </p:cBhvr>
                                          <p:to>
                                            <p:strVal val="visible"/>
                                          </p:to>
                                        </p:set>
                                        <p:anim calcmode="lin" valueType="num">
                                          <p:cBhvr additive="base">
                                            <p:cTn id="36" dur="500" fill="hold"/>
                                            <p:tgtEl>
                                              <p:spTgt spid="77"/>
                                            </p:tgtEl>
                                            <p:attrNameLst>
                                              <p:attrName>ppt_x</p:attrName>
                                            </p:attrNameLst>
                                          </p:cBhvr>
                                          <p:tavLst>
                                            <p:tav tm="0">
                                              <p:val>
                                                <p:strVal val="1+#ppt_w/2"/>
                                              </p:val>
                                            </p:tav>
                                            <p:tav tm="100000">
                                              <p:val>
                                                <p:strVal val="#ppt_x"/>
                                              </p:val>
                                            </p:tav>
                                          </p:tavLst>
                                        </p:anim>
                                        <p:anim calcmode="lin" valueType="num">
                                          <p:cBhvr additive="base">
                                            <p:cTn id="37" dur="500" fill="hold"/>
                                            <p:tgtEl>
                                              <p:spTgt spid="77"/>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1000"/>
                                      </p:stCondLst>
                                      <p:childTnLst>
                                        <p:set>
                                          <p:cBhvr>
                                            <p:cTn id="39" dur="1" fill="hold">
                                              <p:stCondLst>
                                                <p:cond delay="0"/>
                                              </p:stCondLst>
                                            </p:cTn>
                                            <p:tgtEl>
                                              <p:spTgt spid="78"/>
                                            </p:tgtEl>
                                            <p:attrNameLst>
                                              <p:attrName>style.visibility</p:attrName>
                                            </p:attrNameLst>
                                          </p:cBhvr>
                                          <p:to>
                                            <p:strVal val="visible"/>
                                          </p:to>
                                        </p:set>
                                        <p:anim calcmode="lin" valueType="num">
                                          <p:cBhvr additive="base">
                                            <p:cTn id="40" dur="500" fill="hold"/>
                                            <p:tgtEl>
                                              <p:spTgt spid="78"/>
                                            </p:tgtEl>
                                            <p:attrNameLst>
                                              <p:attrName>ppt_x</p:attrName>
                                            </p:attrNameLst>
                                          </p:cBhvr>
                                          <p:tavLst>
                                            <p:tav tm="0">
                                              <p:val>
                                                <p:strVal val="1+#ppt_w/2"/>
                                              </p:val>
                                            </p:tav>
                                            <p:tav tm="100000">
                                              <p:val>
                                                <p:strVal val="#ppt_x"/>
                                              </p:val>
                                            </p:tav>
                                          </p:tavLst>
                                        </p:anim>
                                        <p:anim calcmode="lin" valueType="num">
                                          <p:cBhvr additive="base">
                                            <p:cTn id="41" dur="500" fill="hold"/>
                                            <p:tgtEl>
                                              <p:spTgt spid="78"/>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1000"/>
                                      </p:stCondLst>
                                      <p:childTnLst>
                                        <p:set>
                                          <p:cBhvr>
                                            <p:cTn id="43" dur="1" fill="hold">
                                              <p:stCondLst>
                                                <p:cond delay="0"/>
                                              </p:stCondLst>
                                            </p:cTn>
                                            <p:tgtEl>
                                              <p:spTgt spid="79"/>
                                            </p:tgtEl>
                                            <p:attrNameLst>
                                              <p:attrName>style.visibility</p:attrName>
                                            </p:attrNameLst>
                                          </p:cBhvr>
                                          <p:to>
                                            <p:strVal val="visible"/>
                                          </p:to>
                                        </p:set>
                                        <p:anim calcmode="lin" valueType="num">
                                          <p:cBhvr additive="base">
                                            <p:cTn id="44" dur="500" fill="hold"/>
                                            <p:tgtEl>
                                              <p:spTgt spid="79"/>
                                            </p:tgtEl>
                                            <p:attrNameLst>
                                              <p:attrName>ppt_x</p:attrName>
                                            </p:attrNameLst>
                                          </p:cBhvr>
                                          <p:tavLst>
                                            <p:tav tm="0">
                                              <p:val>
                                                <p:strVal val="1+#ppt_w/2"/>
                                              </p:val>
                                            </p:tav>
                                            <p:tav tm="100000">
                                              <p:val>
                                                <p:strVal val="#ppt_x"/>
                                              </p:val>
                                            </p:tav>
                                          </p:tavLst>
                                        </p:anim>
                                        <p:anim calcmode="lin" valueType="num">
                                          <p:cBhvr additive="base">
                                            <p:cTn id="45" dur="500" fill="hold"/>
                                            <p:tgtEl>
                                              <p:spTgt spid="79"/>
                                            </p:tgtEl>
                                            <p:attrNameLst>
                                              <p:attrName>ppt_y</p:attrName>
                                            </p:attrNameLst>
                                          </p:cBhvr>
                                          <p:tavLst>
                                            <p:tav tm="0">
                                              <p:val>
                                                <p:strVal val="#ppt_y"/>
                                              </p:val>
                                            </p:tav>
                                            <p:tav tm="100000">
                                              <p:val>
                                                <p:strVal val="#ppt_y"/>
                                              </p:val>
                                            </p:tav>
                                          </p:tavLst>
                                        </p:anim>
                                      </p:childTnLst>
                                    </p:cTn>
                                  </p:par>
                                </p:childTnLst>
                              </p:cTn>
                            </p:par>
                            <p:par>
                              <p:cTn id="46" fill="hold">
                                <p:stCondLst>
                                  <p:cond delay="1000"/>
                                </p:stCondLst>
                                <p:childTnLst>
                                  <p:par>
                                    <p:cTn id="47" presetID="1" presetClass="entr" presetSubtype="0" fill="hold" grpId="0" nodeType="afterEffect">
                                      <p:stCondLst>
                                        <p:cond delay="0"/>
                                      </p:stCondLst>
                                      <p:childTnLst>
                                        <p:set>
                                          <p:cBhvr>
                                            <p:cTn id="48" dur="1" fill="hold">
                                              <p:stCondLst>
                                                <p:cond delay="0"/>
                                              </p:stCondLst>
                                            </p:cTn>
                                            <p:tgtEl>
                                              <p:spTgt spid="83"/>
                                            </p:tgtEl>
                                            <p:attrNameLst>
                                              <p:attrName>style.visibility</p:attrName>
                                            </p:attrNameLst>
                                          </p:cBhvr>
                                          <p:to>
                                            <p:strVal val="visible"/>
                                          </p:to>
                                        </p:set>
                                      </p:childTnLst>
                                    </p:cTn>
                                  </p:par>
                                  <p:par>
                                    <p:cTn id="49" presetID="35" presetClass="path" presetSubtype="0" accel="50000" decel="50000" fill="hold" grpId="1" nodeType="withEffect">
                                      <p:stCondLst>
                                        <p:cond delay="0"/>
                                      </p:stCondLst>
                                      <p:childTnLst>
                                        <p:animMotion origin="layout" path="M -3.56836E-6 -3.7037E-7 L 0.36686 0.15278 " pathEditMode="relative" rAng="0" ptsTypes="AA">
                                          <p:cBhvr>
                                            <p:cTn id="50" dur="500" spd="-99900" fill="hold"/>
                                            <p:tgtEl>
                                              <p:spTgt spid="83"/>
                                            </p:tgtEl>
                                            <p:attrNameLst>
                                              <p:attrName>ppt_x</p:attrName>
                                              <p:attrName>ppt_y</p:attrName>
                                            </p:attrNameLst>
                                          </p:cBhvr>
                                          <p:rCtr x="18343" y="7639"/>
                                        </p:animMotion>
                                      </p:childTnLst>
                                    </p:cTn>
                                  </p:par>
                                  <p:par>
                                    <p:cTn id="51" presetID="1" presetClass="entr" presetSubtype="0" fill="hold" grpId="0" nodeType="withEffect">
                                      <p:stCondLst>
                                        <p:cond delay="0"/>
                                      </p:stCondLst>
                                      <p:childTnLst>
                                        <p:set>
                                          <p:cBhvr>
                                            <p:cTn id="52" dur="1" fill="hold">
                                              <p:stCondLst>
                                                <p:cond delay="0"/>
                                              </p:stCondLst>
                                            </p:cTn>
                                            <p:tgtEl>
                                              <p:spTgt spid="84"/>
                                            </p:tgtEl>
                                            <p:attrNameLst>
                                              <p:attrName>style.visibility</p:attrName>
                                            </p:attrNameLst>
                                          </p:cBhvr>
                                          <p:to>
                                            <p:strVal val="visible"/>
                                          </p:to>
                                        </p:set>
                                      </p:childTnLst>
                                    </p:cTn>
                                  </p:par>
                                  <p:par>
                                    <p:cTn id="53" presetID="35" presetClass="path" presetSubtype="0" accel="50000" decel="50000" fill="hold" grpId="1" nodeType="withEffect">
                                      <p:stCondLst>
                                        <p:cond delay="0"/>
                                      </p:stCondLst>
                                      <p:childTnLst>
                                        <p:animMotion origin="layout" path="M 7.85742E-7 -3.33333E-6 L -0.39495 -0.11018 " pathEditMode="relative" rAng="0" ptsTypes="AA">
                                          <p:cBhvr>
                                            <p:cTn id="54" dur="500" spd="-99900" fill="hold"/>
                                            <p:tgtEl>
                                              <p:spTgt spid="84"/>
                                            </p:tgtEl>
                                            <p:attrNameLst>
                                              <p:attrName>ppt_x</p:attrName>
                                              <p:attrName>ppt_y</p:attrName>
                                            </p:attrNameLst>
                                          </p:cBhvr>
                                          <p:rCtr x="-19748" y="-5509"/>
                                        </p:animMotion>
                                      </p:childTnLst>
                                    </p:cTn>
                                  </p:par>
                                </p:childTnLst>
                              </p:cTn>
                            </p:par>
                            <p:par>
                              <p:cTn id="55" fill="hold">
                                <p:stCondLst>
                                  <p:cond delay="1000"/>
                                </p:stCondLst>
                                <p:childTnLst>
                                  <p:par>
                                    <p:cTn id="56" presetID="18" presetClass="entr" presetSubtype="3" fill="hold" grpId="0" nodeType="after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strips(upRight)">
                                          <p:cBhvr>
                                            <p:cTn id="58" dur="500"/>
                                            <p:tgtEl>
                                              <p:spTgt spid="81"/>
                                            </p:tgtEl>
                                          </p:cBhvr>
                                        </p:animEffect>
                                      </p:childTnLst>
                                    </p:cTn>
                                  </p:par>
                                  <p:par>
                                    <p:cTn id="59" presetID="18" presetClass="entr" presetSubtype="3" fill="hold" grpId="0" nodeType="withEffect">
                                      <p:stCondLst>
                                        <p:cond delay="0"/>
                                      </p:stCondLst>
                                      <p:childTnLst>
                                        <p:set>
                                          <p:cBhvr>
                                            <p:cTn id="60" dur="1" fill="hold">
                                              <p:stCondLst>
                                                <p:cond delay="0"/>
                                              </p:stCondLst>
                                            </p:cTn>
                                            <p:tgtEl>
                                              <p:spTgt spid="80"/>
                                            </p:tgtEl>
                                            <p:attrNameLst>
                                              <p:attrName>style.visibility</p:attrName>
                                            </p:attrNameLst>
                                          </p:cBhvr>
                                          <p:to>
                                            <p:strVal val="visible"/>
                                          </p:to>
                                        </p:set>
                                        <p:animEffect transition="in" filter="strips(upRight)">
                                          <p:cBhvr>
                                            <p:cTn id="61" dur="500"/>
                                            <p:tgtEl>
                                              <p:spTgt spid="80"/>
                                            </p:tgtEl>
                                          </p:cBhvr>
                                        </p:animEffect>
                                      </p:childTnLst>
                                    </p:cTn>
                                  </p:par>
                                </p:childTnLst>
                              </p:cTn>
                            </p:par>
                            <p:par>
                              <p:cTn id="62" fill="hold">
                                <p:stCondLst>
                                  <p:cond delay="1500"/>
                                </p:stCondLst>
                                <p:childTnLst>
                                  <p:par>
                                    <p:cTn id="63" presetID="2" presetClass="entr" presetSubtype="8" fill="hold" grpId="0" nodeType="afterEffect">
                                      <p:stCondLst>
                                        <p:cond delay="0"/>
                                      </p:stCondLst>
                                      <p:childTnLst>
                                        <p:set>
                                          <p:cBhvr>
                                            <p:cTn id="64" dur="1" fill="hold">
                                              <p:stCondLst>
                                                <p:cond delay="0"/>
                                              </p:stCondLst>
                                            </p:cTn>
                                            <p:tgtEl>
                                              <p:spTgt spid="82"/>
                                            </p:tgtEl>
                                            <p:attrNameLst>
                                              <p:attrName>style.visibility</p:attrName>
                                            </p:attrNameLst>
                                          </p:cBhvr>
                                          <p:to>
                                            <p:strVal val="visible"/>
                                          </p:to>
                                        </p:set>
                                        <p:anim calcmode="lin" valueType="num">
                                          <p:cBhvr additive="base">
                                            <p:cTn id="65" dur="500" fill="hold"/>
                                            <p:tgtEl>
                                              <p:spTgt spid="82"/>
                                            </p:tgtEl>
                                            <p:attrNameLst>
                                              <p:attrName>ppt_x</p:attrName>
                                            </p:attrNameLst>
                                          </p:cBhvr>
                                          <p:tavLst>
                                            <p:tav tm="0">
                                              <p:val>
                                                <p:strVal val="0-#ppt_w/2"/>
                                              </p:val>
                                            </p:tav>
                                            <p:tav tm="100000">
                                              <p:val>
                                                <p:strVal val="#ppt_x"/>
                                              </p:val>
                                            </p:tav>
                                          </p:tavLst>
                                        </p:anim>
                                        <p:anim calcmode="lin" valueType="num">
                                          <p:cBhvr additive="base">
                                            <p:cTn id="66" dur="500" fill="hold"/>
                                            <p:tgtEl>
                                              <p:spTgt spid="82"/>
                                            </p:tgtEl>
                                            <p:attrNameLst>
                                              <p:attrName>ppt_y</p:attrName>
                                            </p:attrNameLst>
                                          </p:cBhvr>
                                          <p:tavLst>
                                            <p:tav tm="0">
                                              <p:val>
                                                <p:strVal val="#ppt_y"/>
                                              </p:val>
                                            </p:tav>
                                            <p:tav tm="100000">
                                              <p:val>
                                                <p:strVal val="#ppt_y"/>
                                              </p:val>
                                            </p:tav>
                                          </p:tavLst>
                                        </p:anim>
                                      </p:childTnLst>
                                    </p:cTn>
                                  </p:par>
                                </p:childTnLst>
                              </p:cTn>
                            </p:par>
                            <p:par>
                              <p:cTn id="67" fill="hold">
                                <p:stCondLst>
                                  <p:cond delay="2000"/>
                                </p:stCondLst>
                                <p:childTnLst>
                                  <p:par>
                                    <p:cTn id="68" presetID="10" presetClass="entr" presetSubtype="0" fill="hold" grpId="0" nodeType="afterEffect">
                                      <p:stCondLst>
                                        <p:cond delay="0"/>
                                      </p:stCondLst>
                                      <p:childTnLst>
                                        <p:set>
                                          <p:cBhvr>
                                            <p:cTn id="69" dur="1" fill="hold">
                                              <p:stCondLst>
                                                <p:cond delay="0"/>
                                              </p:stCondLst>
                                            </p:cTn>
                                            <p:tgtEl>
                                              <p:spTgt spid="90"/>
                                            </p:tgtEl>
                                            <p:attrNameLst>
                                              <p:attrName>style.visibility</p:attrName>
                                            </p:attrNameLst>
                                          </p:cBhvr>
                                          <p:to>
                                            <p:strVal val="visible"/>
                                          </p:to>
                                        </p:set>
                                        <p:animEffect transition="in" filter="fade">
                                          <p:cBhvr>
                                            <p:cTn id="70" dur="125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animBg="1"/>
          <p:bldP spid="72" grpId="0" animBg="1"/>
          <p:bldP spid="73" grpId="0"/>
          <p:bldP spid="74" grpId="0" animBg="1"/>
          <p:bldP spid="75" grpId="0"/>
          <p:bldP spid="76" grpId="0" animBg="1"/>
          <p:bldP spid="77" grpId="0"/>
          <p:bldP spid="78" grpId="0" animBg="1"/>
          <p:bldP spid="79" grpId="0"/>
          <p:bldP spid="80" grpId="0"/>
          <p:bldP spid="81" grpId="0"/>
          <p:bldP spid="82" grpId="0"/>
          <p:bldP spid="83" grpId="0" animBg="1"/>
          <p:bldP spid="83" grpId="1" animBg="1"/>
          <p:bldP spid="84" grpId="0" animBg="1"/>
          <p:bldP spid="84" grpId="1" animBg="1"/>
          <p:bldP spid="90" grpId="0"/>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项目成员</a:t>
            </a:r>
          </a:p>
        </p:txBody>
      </p:sp>
      <p:sp>
        <p:nvSpPr>
          <p:cNvPr id="63" name="六边形 62"/>
          <p:cNvSpPr/>
          <p:nvPr/>
        </p:nvSpPr>
        <p:spPr>
          <a:xfrm>
            <a:off x="241896" y="125398"/>
            <a:ext cx="481345" cy="414953"/>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4" name="直接连接符 63"/>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5" name="矩形 94"/>
          <p:cNvSpPr/>
          <p:nvPr/>
        </p:nvSpPr>
        <p:spPr>
          <a:xfrm>
            <a:off x="9412843" y="188639"/>
            <a:ext cx="933216"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6" name="矩形 95"/>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97" name="KSO_Shape"/>
          <p:cNvSpPr/>
          <p:nvPr/>
        </p:nvSpPr>
        <p:spPr bwMode="auto">
          <a:xfrm>
            <a:off x="298621" y="206564"/>
            <a:ext cx="367893" cy="252620"/>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98" name="六边形 97"/>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smtClean="0">
                <a:solidFill>
                  <a:schemeClr val="bg1"/>
                </a:solidFill>
                <a:latin typeface="微软雅黑" panose="020B0503020204020204" pitchFamily="34" charset="-122"/>
                <a:ea typeface="微软雅黑" panose="020B0503020204020204" pitchFamily="34" charset="-122"/>
              </a:rPr>
              <a:t>第五章</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00"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公司与团队</a:t>
            </a:r>
          </a:p>
        </p:txBody>
      </p:sp>
      <p:pic>
        <p:nvPicPr>
          <p:cNvPr id="101" name="图片 100"/>
          <p:cNvPicPr>
            <a:picLocks noChangeAspect="1"/>
          </p:cNvPicPr>
          <p:nvPr/>
        </p:nvPicPr>
        <p:blipFill>
          <a:blip r:embed="rId3" cstate="screen">
            <a:extLst>
              <a:ext uri="{BEBA8EAE-BF5A-486C-A8C5-ECC9F3942E4B}">
                <a14:imgProps xmlns:a14="http://schemas.microsoft.com/office/drawing/2010/main" xmlns="">
                  <a14:imgLayer r:embed="rId4">
                    <a14:imgEffect>
                      <a14:sharpenSoften amount="-100000"/>
                    </a14:imgEffect>
                  </a14:imgLayer>
                </a14:imgProps>
              </a:ext>
              <a:ext uri="{28A0092B-C50C-407E-A947-70E740481C1C}">
                <a14:useLocalDpi xmlns:a14="http://schemas.microsoft.com/office/drawing/2010/main" xmlns=""/>
              </a:ext>
            </a:extLst>
          </a:blip>
          <a:srcRect/>
          <a:stretch>
            <a:fillRect/>
          </a:stretch>
        </p:blipFill>
        <p:spPr>
          <a:xfrm>
            <a:off x="1480346" y="1752122"/>
            <a:ext cx="2038350" cy="2638424"/>
          </a:xfrm>
          <a:custGeom>
            <a:avLst/>
            <a:gdLst>
              <a:gd name="connsiteX0" fmla="*/ 0 w 2038350"/>
              <a:gd name="connsiteY0" fmla="*/ 0 h 2638424"/>
              <a:gd name="connsiteX1" fmla="*/ 2038350 w 2038350"/>
              <a:gd name="connsiteY1" fmla="*/ 0 h 2638424"/>
              <a:gd name="connsiteX2" fmla="*/ 2038350 w 2038350"/>
              <a:gd name="connsiteY2" fmla="*/ 2638424 h 2638424"/>
              <a:gd name="connsiteX3" fmla="*/ 0 w 2038350"/>
              <a:gd name="connsiteY3" fmla="*/ 2638424 h 2638424"/>
            </a:gdLst>
            <a:ahLst/>
            <a:cxnLst>
              <a:cxn ang="0">
                <a:pos x="connsiteX0" y="connsiteY0"/>
              </a:cxn>
              <a:cxn ang="0">
                <a:pos x="connsiteX1" y="connsiteY1"/>
              </a:cxn>
              <a:cxn ang="0">
                <a:pos x="connsiteX2" y="connsiteY2"/>
              </a:cxn>
              <a:cxn ang="0">
                <a:pos x="connsiteX3" y="connsiteY3"/>
              </a:cxn>
            </a:cxnLst>
            <a:rect l="l" t="t" r="r" b="b"/>
            <a:pathLst>
              <a:path w="2038350" h="2638424">
                <a:moveTo>
                  <a:pt x="0" y="0"/>
                </a:moveTo>
                <a:lnTo>
                  <a:pt x="2038350" y="0"/>
                </a:lnTo>
                <a:lnTo>
                  <a:pt x="2038350" y="2638424"/>
                </a:lnTo>
                <a:lnTo>
                  <a:pt x="0" y="2638424"/>
                </a:lnTo>
                <a:close/>
              </a:path>
            </a:pathLst>
          </a:custGeom>
        </p:spPr>
      </p:pic>
      <p:pic>
        <p:nvPicPr>
          <p:cNvPr id="102" name="图片 101"/>
          <p:cNvPicPr>
            <a:picLocks noChangeAspect="1"/>
          </p:cNvPicPr>
          <p:nvPr/>
        </p:nvPicPr>
        <p:blipFill>
          <a:blip r:embed="rId5" cstate="screen">
            <a:extLst>
              <a:ext uri="{BEBA8EAE-BF5A-486C-A8C5-ECC9F3942E4B}">
                <a14:imgProps xmlns:a14="http://schemas.microsoft.com/office/drawing/2010/main" xmlns="">
                  <a14:imgLayer r:embed="rId6">
                    <a14:imgEffect>
                      <a14:brightnessContrast bright="9000"/>
                    </a14:imgEffect>
                  </a14:imgLayer>
                </a14:imgProps>
              </a:ext>
              <a:ext uri="{28A0092B-C50C-407E-A947-70E740481C1C}">
                <a14:useLocalDpi xmlns:a14="http://schemas.microsoft.com/office/drawing/2010/main" xmlns=""/>
              </a:ext>
            </a:extLst>
          </a:blip>
          <a:srcRect/>
          <a:stretch>
            <a:fillRect/>
          </a:stretch>
        </p:blipFill>
        <p:spPr>
          <a:xfrm>
            <a:off x="3865335" y="1752123"/>
            <a:ext cx="2038350" cy="2638403"/>
          </a:xfrm>
          <a:custGeom>
            <a:avLst/>
            <a:gdLst>
              <a:gd name="connsiteX0" fmla="*/ 0 w 2038350"/>
              <a:gd name="connsiteY0" fmla="*/ 0 h 2638403"/>
              <a:gd name="connsiteX1" fmla="*/ 2038350 w 2038350"/>
              <a:gd name="connsiteY1" fmla="*/ 0 h 2638403"/>
              <a:gd name="connsiteX2" fmla="*/ 2038350 w 2038350"/>
              <a:gd name="connsiteY2" fmla="*/ 2638403 h 2638403"/>
              <a:gd name="connsiteX3" fmla="*/ 0 w 2038350"/>
              <a:gd name="connsiteY3" fmla="*/ 2638403 h 2638403"/>
            </a:gdLst>
            <a:ahLst/>
            <a:cxnLst>
              <a:cxn ang="0">
                <a:pos x="connsiteX0" y="connsiteY0"/>
              </a:cxn>
              <a:cxn ang="0">
                <a:pos x="connsiteX1" y="connsiteY1"/>
              </a:cxn>
              <a:cxn ang="0">
                <a:pos x="connsiteX2" y="connsiteY2"/>
              </a:cxn>
              <a:cxn ang="0">
                <a:pos x="connsiteX3" y="connsiteY3"/>
              </a:cxn>
            </a:cxnLst>
            <a:rect l="l" t="t" r="r" b="b"/>
            <a:pathLst>
              <a:path w="2038350" h="2638403">
                <a:moveTo>
                  <a:pt x="0" y="0"/>
                </a:moveTo>
                <a:lnTo>
                  <a:pt x="2038350" y="0"/>
                </a:lnTo>
                <a:lnTo>
                  <a:pt x="2038350" y="2638403"/>
                </a:lnTo>
                <a:lnTo>
                  <a:pt x="0" y="2638403"/>
                </a:lnTo>
                <a:close/>
              </a:path>
            </a:pathLst>
          </a:custGeom>
        </p:spPr>
      </p:pic>
      <p:pic>
        <p:nvPicPr>
          <p:cNvPr id="103" name="图片 102"/>
          <p:cNvPicPr>
            <a:picLocks noChangeAspect="1"/>
          </p:cNvPicPr>
          <p:nvPr/>
        </p:nvPicPr>
        <p:blipFill>
          <a:blip r:embed="rId7" cstate="screen">
            <a:extLst>
              <a:ext uri="{28A0092B-C50C-407E-A947-70E740481C1C}">
                <a14:useLocalDpi xmlns:a14="http://schemas.microsoft.com/office/drawing/2010/main" xmlns=""/>
              </a:ext>
            </a:extLst>
          </a:blip>
          <a:srcRect/>
          <a:stretch>
            <a:fillRect/>
          </a:stretch>
        </p:blipFill>
        <p:spPr>
          <a:xfrm>
            <a:off x="6250324" y="1752122"/>
            <a:ext cx="2038350" cy="2638404"/>
          </a:xfrm>
          <a:custGeom>
            <a:avLst/>
            <a:gdLst>
              <a:gd name="connsiteX0" fmla="*/ 0 w 2038350"/>
              <a:gd name="connsiteY0" fmla="*/ 0 h 2638404"/>
              <a:gd name="connsiteX1" fmla="*/ 2038350 w 2038350"/>
              <a:gd name="connsiteY1" fmla="*/ 0 h 2638404"/>
              <a:gd name="connsiteX2" fmla="*/ 2038350 w 2038350"/>
              <a:gd name="connsiteY2" fmla="*/ 2638404 h 2638404"/>
              <a:gd name="connsiteX3" fmla="*/ 0 w 2038350"/>
              <a:gd name="connsiteY3" fmla="*/ 2638404 h 2638404"/>
            </a:gdLst>
            <a:ahLst/>
            <a:cxnLst>
              <a:cxn ang="0">
                <a:pos x="connsiteX0" y="connsiteY0"/>
              </a:cxn>
              <a:cxn ang="0">
                <a:pos x="connsiteX1" y="connsiteY1"/>
              </a:cxn>
              <a:cxn ang="0">
                <a:pos x="connsiteX2" y="connsiteY2"/>
              </a:cxn>
              <a:cxn ang="0">
                <a:pos x="connsiteX3" y="connsiteY3"/>
              </a:cxn>
            </a:cxnLst>
            <a:rect l="l" t="t" r="r" b="b"/>
            <a:pathLst>
              <a:path w="2038350" h="2638404">
                <a:moveTo>
                  <a:pt x="0" y="0"/>
                </a:moveTo>
                <a:lnTo>
                  <a:pt x="2038350" y="0"/>
                </a:lnTo>
                <a:lnTo>
                  <a:pt x="2038350" y="2638404"/>
                </a:lnTo>
                <a:lnTo>
                  <a:pt x="0" y="2638404"/>
                </a:lnTo>
                <a:close/>
              </a:path>
            </a:pathLst>
          </a:custGeom>
        </p:spPr>
      </p:pic>
      <p:pic>
        <p:nvPicPr>
          <p:cNvPr id="104" name="图片 103"/>
          <p:cNvPicPr>
            <a:picLocks noChangeAspect="1"/>
          </p:cNvPicPr>
          <p:nvPr/>
        </p:nvPicPr>
        <p:blipFill>
          <a:blip r:embed="rId8" cstate="screen">
            <a:extLst>
              <a:ext uri="{BEBA8EAE-BF5A-486C-A8C5-ECC9F3942E4B}">
                <a14:imgProps xmlns:a14="http://schemas.microsoft.com/office/drawing/2010/main" xmlns="">
                  <a14:imgLayer r:embed="rId9">
                    <a14:imgEffect>
                      <a14:brightnessContrast bright="33000"/>
                    </a14:imgEffect>
                  </a14:imgLayer>
                </a14:imgProps>
              </a:ext>
              <a:ext uri="{28A0092B-C50C-407E-A947-70E740481C1C}">
                <a14:useLocalDpi xmlns:a14="http://schemas.microsoft.com/office/drawing/2010/main" xmlns=""/>
              </a:ext>
            </a:extLst>
          </a:blip>
          <a:srcRect/>
          <a:stretch>
            <a:fillRect/>
          </a:stretch>
        </p:blipFill>
        <p:spPr>
          <a:xfrm>
            <a:off x="8635313" y="1752123"/>
            <a:ext cx="2038350" cy="2638405"/>
          </a:xfrm>
          <a:custGeom>
            <a:avLst/>
            <a:gdLst>
              <a:gd name="connsiteX0" fmla="*/ 0 w 2038350"/>
              <a:gd name="connsiteY0" fmla="*/ 0 h 2638405"/>
              <a:gd name="connsiteX1" fmla="*/ 2038350 w 2038350"/>
              <a:gd name="connsiteY1" fmla="*/ 0 h 2638405"/>
              <a:gd name="connsiteX2" fmla="*/ 2038350 w 2038350"/>
              <a:gd name="connsiteY2" fmla="*/ 2638405 h 2638405"/>
              <a:gd name="connsiteX3" fmla="*/ 0 w 2038350"/>
              <a:gd name="connsiteY3" fmla="*/ 2638405 h 2638405"/>
            </a:gdLst>
            <a:ahLst/>
            <a:cxnLst>
              <a:cxn ang="0">
                <a:pos x="connsiteX0" y="connsiteY0"/>
              </a:cxn>
              <a:cxn ang="0">
                <a:pos x="connsiteX1" y="connsiteY1"/>
              </a:cxn>
              <a:cxn ang="0">
                <a:pos x="connsiteX2" y="connsiteY2"/>
              </a:cxn>
              <a:cxn ang="0">
                <a:pos x="connsiteX3" y="connsiteY3"/>
              </a:cxn>
            </a:cxnLst>
            <a:rect l="l" t="t" r="r" b="b"/>
            <a:pathLst>
              <a:path w="2038350" h="2638405">
                <a:moveTo>
                  <a:pt x="0" y="0"/>
                </a:moveTo>
                <a:lnTo>
                  <a:pt x="2038350" y="0"/>
                </a:lnTo>
                <a:lnTo>
                  <a:pt x="2038350" y="2638405"/>
                </a:lnTo>
                <a:lnTo>
                  <a:pt x="0" y="2638405"/>
                </a:lnTo>
                <a:close/>
              </a:path>
            </a:pathLst>
          </a:custGeom>
        </p:spPr>
      </p:pic>
      <p:sp>
        <p:nvSpPr>
          <p:cNvPr id="105" name="Rectangle 4"/>
          <p:cNvSpPr/>
          <p:nvPr/>
        </p:nvSpPr>
        <p:spPr>
          <a:xfrm flipH="1">
            <a:off x="1480346" y="3861047"/>
            <a:ext cx="2038350" cy="529499"/>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标题 4"/>
          <p:cNvSpPr txBox="1"/>
          <p:nvPr/>
        </p:nvSpPr>
        <p:spPr>
          <a:xfrm>
            <a:off x="1678924" y="3891620"/>
            <a:ext cx="18397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b="1" dirty="0">
                <a:solidFill>
                  <a:schemeClr val="bg1"/>
                </a:solidFill>
                <a:latin typeface="微软雅黑" panose="020B0503020204020204" pitchFamily="34" charset="-122"/>
                <a:ea typeface="微软雅黑" panose="020B0503020204020204" pitchFamily="34" charset="-122"/>
              </a:rPr>
              <a:t>姓名</a:t>
            </a:r>
            <a:r>
              <a:rPr lang="zh-CN" altLang="en-US" sz="1400" b="1" dirty="0" smtClean="0">
                <a:solidFill>
                  <a:schemeClr val="bg1"/>
                </a:solidFill>
                <a:latin typeface="微软雅黑" panose="020B0503020204020204" pitchFamily="34" charset="-122"/>
                <a:ea typeface="微软雅黑" panose="020B0503020204020204" pitchFamily="34" charset="-122"/>
              </a:rPr>
              <a:t>：</a:t>
            </a:r>
            <a:r>
              <a:rPr lang="zh-CN" altLang="en-US" sz="1400" b="1" dirty="0" smtClean="0">
                <a:solidFill>
                  <a:schemeClr val="bg1"/>
                </a:solidFill>
                <a:latin typeface="微软雅黑" panose="020B0503020204020204" pitchFamily="34" charset="-122"/>
                <a:ea typeface="微软雅黑" panose="020B0503020204020204" pitchFamily="34" charset="-122"/>
              </a:rPr>
              <a:t>蔡笋</a:t>
            </a:r>
            <a:endParaRPr lang="en-US" altLang="zh-CN" sz="1400" b="1" dirty="0">
              <a:solidFill>
                <a:schemeClr val="bg1"/>
              </a:solidFill>
              <a:latin typeface="微软雅黑" panose="020B0503020204020204" pitchFamily="34" charset="-122"/>
              <a:ea typeface="微软雅黑" panose="020B0503020204020204" pitchFamily="34" charset="-122"/>
            </a:endParaRPr>
          </a:p>
          <a:p>
            <a:pPr algn="l"/>
            <a:r>
              <a:rPr lang="zh-CN" altLang="en-US" sz="1400" b="1" dirty="0">
                <a:solidFill>
                  <a:schemeClr val="bg1"/>
                </a:solidFill>
                <a:latin typeface="微软雅黑" panose="020B0503020204020204" pitchFamily="34" charset="-122"/>
                <a:ea typeface="微软雅黑" panose="020B0503020204020204" pitchFamily="34" charset="-122"/>
              </a:rPr>
              <a:t>职位</a:t>
            </a:r>
            <a:r>
              <a:rPr lang="zh-CN" altLang="en-US" sz="1400" b="1" dirty="0" smtClean="0">
                <a:solidFill>
                  <a:schemeClr val="bg1"/>
                </a:solidFill>
                <a:latin typeface="微软雅黑" panose="020B0503020204020204" pitchFamily="34" charset="-122"/>
                <a:ea typeface="微软雅黑" panose="020B0503020204020204" pitchFamily="34" charset="-122"/>
              </a:rPr>
              <a:t>：</a:t>
            </a:r>
            <a:r>
              <a:rPr lang="en-US" altLang="zh-CN" sz="1400" b="1" dirty="0" smtClean="0">
                <a:solidFill>
                  <a:schemeClr val="bg1"/>
                </a:solidFill>
                <a:latin typeface="微软雅黑" panose="020B0503020204020204" pitchFamily="34" charset="-122"/>
                <a:ea typeface="微软雅黑" panose="020B0503020204020204" pitchFamily="34" charset="-122"/>
              </a:rPr>
              <a:t>CEO</a:t>
            </a:r>
            <a:r>
              <a:rPr lang="en-US" altLang="zh-CN" sz="1400" b="1" dirty="0" smtClean="0">
                <a:solidFill>
                  <a:schemeClr val="bg1"/>
                </a:solidFill>
                <a:latin typeface="微软雅黑" panose="020B0503020204020204" pitchFamily="34" charset="-122"/>
                <a:ea typeface="微软雅黑" panose="020B0503020204020204" pitchFamily="34" charset="-122"/>
              </a:rPr>
              <a:t> </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07" name="标题 4"/>
          <p:cNvSpPr txBox="1"/>
          <p:nvPr/>
        </p:nvSpPr>
        <p:spPr>
          <a:xfrm>
            <a:off x="1639351" y="4539692"/>
            <a:ext cx="1983789" cy="19136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负责公司日常事务，在董事会授权范围内，拥有对公司事务的管理权和代理权，健全公司各项制度，完善公司运营管理；推动公司销售业务，推广公司产品，组织完成公司整体业务计划</a:t>
            </a:r>
            <a:endPar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08" name="Rectangle 4"/>
          <p:cNvSpPr/>
          <p:nvPr/>
        </p:nvSpPr>
        <p:spPr>
          <a:xfrm flipH="1">
            <a:off x="3865335" y="3863613"/>
            <a:ext cx="2038350" cy="529499"/>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标题 4"/>
          <p:cNvSpPr txBox="1"/>
          <p:nvPr/>
        </p:nvSpPr>
        <p:spPr>
          <a:xfrm>
            <a:off x="4063913" y="3894186"/>
            <a:ext cx="18397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b="1" dirty="0">
                <a:solidFill>
                  <a:schemeClr val="bg1"/>
                </a:solidFill>
                <a:latin typeface="微软雅黑" panose="020B0503020204020204" pitchFamily="34" charset="-122"/>
                <a:ea typeface="微软雅黑" panose="020B0503020204020204" pitchFamily="34" charset="-122"/>
              </a:rPr>
              <a:t>姓名</a:t>
            </a:r>
            <a:r>
              <a:rPr lang="zh-CN" altLang="en-US" sz="1400" b="1" dirty="0" smtClean="0">
                <a:solidFill>
                  <a:schemeClr val="bg1"/>
                </a:solidFill>
                <a:latin typeface="微软雅黑" panose="020B0503020204020204" pitchFamily="34" charset="-122"/>
                <a:ea typeface="微软雅黑" panose="020B0503020204020204" pitchFamily="34" charset="-122"/>
              </a:rPr>
              <a:t>：蔡笋</a:t>
            </a:r>
            <a:endParaRPr lang="en-US" altLang="zh-CN" sz="1400" b="1" dirty="0">
              <a:solidFill>
                <a:schemeClr val="bg1"/>
              </a:solidFill>
              <a:latin typeface="微软雅黑" panose="020B0503020204020204" pitchFamily="34" charset="-122"/>
              <a:ea typeface="微软雅黑" panose="020B0503020204020204" pitchFamily="34" charset="-122"/>
            </a:endParaRPr>
          </a:p>
          <a:p>
            <a:pPr algn="l"/>
            <a:r>
              <a:rPr lang="zh-CN" altLang="en-US" sz="1400" b="1" dirty="0">
                <a:solidFill>
                  <a:schemeClr val="bg1"/>
                </a:solidFill>
                <a:latin typeface="微软雅黑" panose="020B0503020204020204" pitchFamily="34" charset="-122"/>
                <a:ea typeface="微软雅黑" panose="020B0503020204020204" pitchFamily="34" charset="-122"/>
              </a:rPr>
              <a:t>职位</a:t>
            </a:r>
            <a:r>
              <a:rPr lang="zh-CN" altLang="en-US" sz="1400" b="1" dirty="0" smtClean="0">
                <a:solidFill>
                  <a:schemeClr val="bg1"/>
                </a:solidFill>
                <a:latin typeface="微软雅黑" panose="020B0503020204020204" pitchFamily="34" charset="-122"/>
                <a:ea typeface="微软雅黑" panose="020B0503020204020204" pitchFamily="34" charset="-122"/>
              </a:rPr>
              <a:t>：</a:t>
            </a:r>
            <a:r>
              <a:rPr lang="zh-CN" altLang="en-US" sz="1400" b="1" dirty="0" smtClean="0">
                <a:solidFill>
                  <a:schemeClr val="bg1"/>
                </a:solidFill>
                <a:latin typeface="微软雅黑" panose="020B0503020204020204" pitchFamily="34" charset="-122"/>
                <a:ea typeface="微软雅黑" panose="020B0503020204020204" pitchFamily="34" charset="-122"/>
              </a:rPr>
              <a:t>技术</a:t>
            </a:r>
            <a:r>
              <a:rPr lang="zh-CN" altLang="en-US" sz="1400" b="1" dirty="0" smtClean="0">
                <a:solidFill>
                  <a:schemeClr val="bg1"/>
                </a:solidFill>
                <a:latin typeface="微软雅黑" panose="020B0503020204020204" pitchFamily="34" charset="-122"/>
                <a:ea typeface="微软雅黑" panose="020B0503020204020204" pitchFamily="34" charset="-122"/>
              </a:rPr>
              <a:t>总</a:t>
            </a:r>
            <a:r>
              <a:rPr lang="zh-CN" altLang="en-US" sz="1400" b="1" dirty="0">
                <a:solidFill>
                  <a:schemeClr val="bg1"/>
                </a:solidFill>
                <a:latin typeface="微软雅黑" panose="020B0503020204020204" pitchFamily="34" charset="-122"/>
                <a:ea typeface="微软雅黑" panose="020B0503020204020204" pitchFamily="34" charset="-122"/>
              </a:rPr>
              <a:t>监</a:t>
            </a:r>
            <a:r>
              <a:rPr lang="en-US" altLang="zh-CN" sz="1400" b="1" dirty="0">
                <a:solidFill>
                  <a:schemeClr val="bg1"/>
                </a:solidFill>
                <a:latin typeface="微软雅黑" panose="020B0503020204020204" pitchFamily="34" charset="-122"/>
                <a:ea typeface="微软雅黑" panose="020B0503020204020204" pitchFamily="34" charset="-122"/>
              </a:rPr>
              <a:t> </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10" name="标题 4"/>
          <p:cNvSpPr txBox="1"/>
          <p:nvPr/>
        </p:nvSpPr>
        <p:spPr>
          <a:xfrm>
            <a:off x="4009355" y="4542258"/>
            <a:ext cx="1983789" cy="126300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云易创平台创始人，负责</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公司</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的</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技术管理体系的建设和维护，技术和业务具有深入理解，对行业技术发展趋势和管理现状具有准确的判断。</a:t>
            </a:r>
            <a:endPar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11" name="Rectangle 4"/>
          <p:cNvSpPr/>
          <p:nvPr/>
        </p:nvSpPr>
        <p:spPr>
          <a:xfrm flipH="1">
            <a:off x="6250324" y="3861048"/>
            <a:ext cx="2038350" cy="529499"/>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标题 4"/>
          <p:cNvSpPr txBox="1"/>
          <p:nvPr/>
        </p:nvSpPr>
        <p:spPr>
          <a:xfrm>
            <a:off x="6448902" y="3891621"/>
            <a:ext cx="18397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b="1" dirty="0">
                <a:solidFill>
                  <a:schemeClr val="bg1"/>
                </a:solidFill>
                <a:latin typeface="微软雅黑" panose="020B0503020204020204" pitchFamily="34" charset="-122"/>
                <a:ea typeface="微软雅黑" panose="020B0503020204020204" pitchFamily="34" charset="-122"/>
              </a:rPr>
              <a:t>姓名</a:t>
            </a:r>
            <a:r>
              <a:rPr lang="zh-CN" altLang="en-US" sz="1400" b="1" dirty="0" smtClean="0">
                <a:solidFill>
                  <a:schemeClr val="bg1"/>
                </a:solidFill>
                <a:latin typeface="微软雅黑" panose="020B0503020204020204" pitchFamily="34" charset="-122"/>
                <a:ea typeface="微软雅黑" panose="020B0503020204020204" pitchFamily="34" charset="-122"/>
              </a:rPr>
              <a:t>：</a:t>
            </a:r>
            <a:r>
              <a:rPr lang="zh-CN" altLang="en-US" sz="1400" b="1" dirty="0" smtClean="0">
                <a:solidFill>
                  <a:schemeClr val="bg1"/>
                </a:solidFill>
                <a:latin typeface="微软雅黑" panose="020B0503020204020204" pitchFamily="34" charset="-122"/>
                <a:ea typeface="微软雅黑" panose="020B0503020204020204" pitchFamily="34" charset="-122"/>
              </a:rPr>
              <a:t>胡春生</a:t>
            </a:r>
            <a:endParaRPr lang="en-US" altLang="zh-CN" sz="1400" b="1" dirty="0">
              <a:solidFill>
                <a:schemeClr val="bg1"/>
              </a:solidFill>
              <a:latin typeface="微软雅黑" panose="020B0503020204020204" pitchFamily="34" charset="-122"/>
              <a:ea typeface="微软雅黑" panose="020B0503020204020204" pitchFamily="34" charset="-122"/>
            </a:endParaRPr>
          </a:p>
          <a:p>
            <a:pPr algn="l"/>
            <a:r>
              <a:rPr lang="zh-CN" altLang="en-US" sz="1400" b="1" dirty="0">
                <a:solidFill>
                  <a:schemeClr val="bg1"/>
                </a:solidFill>
                <a:latin typeface="微软雅黑" panose="020B0503020204020204" pitchFamily="34" charset="-122"/>
                <a:ea typeface="微软雅黑" panose="020B0503020204020204" pitchFamily="34" charset="-122"/>
              </a:rPr>
              <a:t>职位</a:t>
            </a:r>
            <a:r>
              <a:rPr lang="zh-CN" altLang="en-US" sz="1400" b="1" dirty="0" smtClean="0">
                <a:solidFill>
                  <a:schemeClr val="bg1"/>
                </a:solidFill>
                <a:latin typeface="微软雅黑" panose="020B0503020204020204" pitchFamily="34" charset="-122"/>
                <a:ea typeface="微软雅黑" panose="020B0503020204020204" pitchFamily="34" charset="-122"/>
              </a:rPr>
              <a:t>：产品经理</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13" name="标题 4"/>
          <p:cNvSpPr txBox="1"/>
          <p:nvPr/>
        </p:nvSpPr>
        <p:spPr>
          <a:xfrm>
            <a:off x="6385619" y="4437112"/>
            <a:ext cx="2088231" cy="140958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管理项目，制定项</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目计划，跟踪项目进度，协调各部</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门。负责产品功能的定义、规划和设计，根据产品的生命周期，协调研发、营销、运营</a:t>
            </a:r>
            <a:endPar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14" name="Rectangle 4"/>
          <p:cNvSpPr/>
          <p:nvPr/>
        </p:nvSpPr>
        <p:spPr>
          <a:xfrm flipH="1">
            <a:off x="8635313" y="3861048"/>
            <a:ext cx="2038350" cy="529499"/>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标题 4"/>
          <p:cNvSpPr txBox="1"/>
          <p:nvPr/>
        </p:nvSpPr>
        <p:spPr>
          <a:xfrm>
            <a:off x="8833891" y="3891621"/>
            <a:ext cx="18397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b="1" dirty="0">
                <a:solidFill>
                  <a:schemeClr val="bg1"/>
                </a:solidFill>
                <a:latin typeface="微软雅黑" panose="020B0503020204020204" pitchFamily="34" charset="-122"/>
                <a:ea typeface="微软雅黑" panose="020B0503020204020204" pitchFamily="34" charset="-122"/>
              </a:rPr>
              <a:t>姓名</a:t>
            </a:r>
            <a:r>
              <a:rPr lang="zh-CN" altLang="en-US" sz="1400" b="1" dirty="0" smtClean="0">
                <a:solidFill>
                  <a:schemeClr val="bg1"/>
                </a:solidFill>
                <a:latin typeface="微软雅黑" panose="020B0503020204020204" pitchFamily="34" charset="-122"/>
                <a:ea typeface="微软雅黑" panose="020B0503020204020204" pitchFamily="34" charset="-122"/>
              </a:rPr>
              <a:t>：</a:t>
            </a:r>
            <a:r>
              <a:rPr lang="zh-CN" altLang="en-US" sz="1400" b="1" dirty="0" smtClean="0">
                <a:solidFill>
                  <a:schemeClr val="bg1"/>
                </a:solidFill>
                <a:latin typeface="微软雅黑" panose="020B0503020204020204" pitchFamily="34" charset="-122"/>
                <a:ea typeface="微软雅黑" panose="020B0503020204020204" pitchFamily="34" charset="-122"/>
              </a:rPr>
              <a:t>刘瑞鹏</a:t>
            </a:r>
            <a:endParaRPr lang="en-US" altLang="zh-CN" sz="1400" b="1" dirty="0">
              <a:solidFill>
                <a:schemeClr val="bg1"/>
              </a:solidFill>
              <a:latin typeface="微软雅黑" panose="020B0503020204020204" pitchFamily="34" charset="-122"/>
              <a:ea typeface="微软雅黑" panose="020B0503020204020204" pitchFamily="34" charset="-122"/>
            </a:endParaRPr>
          </a:p>
          <a:p>
            <a:pPr algn="l"/>
            <a:r>
              <a:rPr lang="zh-CN" altLang="en-US" sz="1400" b="1" dirty="0">
                <a:solidFill>
                  <a:schemeClr val="bg1"/>
                </a:solidFill>
                <a:latin typeface="微软雅黑" panose="020B0503020204020204" pitchFamily="34" charset="-122"/>
                <a:ea typeface="微软雅黑" panose="020B0503020204020204" pitchFamily="34" charset="-122"/>
              </a:rPr>
              <a:t>职位</a:t>
            </a:r>
            <a:r>
              <a:rPr lang="zh-CN" altLang="en-US" sz="1400" b="1" dirty="0" smtClean="0">
                <a:solidFill>
                  <a:schemeClr val="bg1"/>
                </a:solidFill>
                <a:latin typeface="微软雅黑" panose="020B0503020204020204" pitchFamily="34" charset="-122"/>
                <a:ea typeface="微软雅黑" panose="020B0503020204020204" pitchFamily="34" charset="-122"/>
              </a:rPr>
              <a:t>：市场销售总监</a:t>
            </a:r>
            <a:r>
              <a:rPr lang="en-US" altLang="zh-CN" sz="1400" b="1" dirty="0" smtClean="0">
                <a:solidFill>
                  <a:schemeClr val="bg1"/>
                </a:solidFill>
                <a:latin typeface="微软雅黑" panose="020B0503020204020204" pitchFamily="34" charset="-122"/>
                <a:ea typeface="微软雅黑" panose="020B0503020204020204" pitchFamily="34" charset="-122"/>
              </a:rPr>
              <a:t> </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16" name="标题 4"/>
          <p:cNvSpPr txBox="1"/>
          <p:nvPr/>
        </p:nvSpPr>
        <p:spPr>
          <a:xfrm>
            <a:off x="8794318" y="4437112"/>
            <a:ext cx="1983789" cy="176962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主导公司</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的市</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场战略规划</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和制</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订</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、负</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责公司新产品的规划</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、负</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责公司品牌规划、传播和市场队伍的建设和管理，负责销售渠道、零售终端的规划</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、销</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售队伍的支持和培训</a:t>
            </a:r>
            <a:endPar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17" name="矩形 116"/>
          <p:cNvSpPr/>
          <p:nvPr/>
        </p:nvSpPr>
        <p:spPr>
          <a:xfrm>
            <a:off x="1480346" y="1752122"/>
            <a:ext cx="342594" cy="342594"/>
          </a:xfrm>
          <a:prstGeom prst="rect">
            <a:avLst/>
          </a:prstGeom>
          <a:solidFill>
            <a:srgbClr val="3CCCC7">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标题 4"/>
          <p:cNvSpPr txBox="1"/>
          <p:nvPr/>
        </p:nvSpPr>
        <p:spPr>
          <a:xfrm>
            <a:off x="1503719" y="1700808"/>
            <a:ext cx="391229"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400" b="1" dirty="0">
                <a:solidFill>
                  <a:schemeClr val="bg1"/>
                </a:solidFill>
                <a:latin typeface="微软雅黑" panose="020B0503020204020204" pitchFamily="34" charset="-122"/>
                <a:ea typeface="微软雅黑" panose="020B0503020204020204" pitchFamily="34" charset="-122"/>
              </a:rPr>
              <a:t>1</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119" name="矩形 118"/>
          <p:cNvSpPr/>
          <p:nvPr/>
        </p:nvSpPr>
        <p:spPr>
          <a:xfrm>
            <a:off x="3856610" y="1752122"/>
            <a:ext cx="342594" cy="342594"/>
          </a:xfrm>
          <a:prstGeom prst="rect">
            <a:avLst/>
          </a:prstGeom>
          <a:solidFill>
            <a:srgbClr val="3CCCC7">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标题 4"/>
          <p:cNvSpPr txBox="1"/>
          <p:nvPr/>
        </p:nvSpPr>
        <p:spPr>
          <a:xfrm>
            <a:off x="3879983" y="1700808"/>
            <a:ext cx="391229"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400" b="1" dirty="0">
                <a:solidFill>
                  <a:schemeClr val="bg1"/>
                </a:solidFill>
                <a:latin typeface="微软雅黑" panose="020B0503020204020204" pitchFamily="34" charset="-122"/>
                <a:ea typeface="微软雅黑" panose="020B0503020204020204" pitchFamily="34" charset="-122"/>
              </a:rPr>
              <a:t>2</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121" name="矩形 120"/>
          <p:cNvSpPr/>
          <p:nvPr/>
        </p:nvSpPr>
        <p:spPr>
          <a:xfrm>
            <a:off x="6250324" y="1752122"/>
            <a:ext cx="342594" cy="342594"/>
          </a:xfrm>
          <a:prstGeom prst="rect">
            <a:avLst/>
          </a:prstGeom>
          <a:solidFill>
            <a:srgbClr val="3CCCC7">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标题 4"/>
          <p:cNvSpPr txBox="1"/>
          <p:nvPr/>
        </p:nvSpPr>
        <p:spPr>
          <a:xfrm>
            <a:off x="6273697" y="1700808"/>
            <a:ext cx="391229"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400" b="1" dirty="0">
                <a:solidFill>
                  <a:schemeClr val="bg1"/>
                </a:solidFill>
                <a:latin typeface="微软雅黑" panose="020B0503020204020204" pitchFamily="34" charset="-122"/>
                <a:ea typeface="微软雅黑" panose="020B0503020204020204" pitchFamily="34" charset="-122"/>
              </a:rPr>
              <a:t>3</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123" name="矩形 122"/>
          <p:cNvSpPr/>
          <p:nvPr/>
        </p:nvSpPr>
        <p:spPr>
          <a:xfrm>
            <a:off x="8635313" y="1752122"/>
            <a:ext cx="342594" cy="342594"/>
          </a:xfrm>
          <a:prstGeom prst="rect">
            <a:avLst/>
          </a:prstGeom>
          <a:solidFill>
            <a:srgbClr val="3CCCC7">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标题 4"/>
          <p:cNvSpPr txBox="1"/>
          <p:nvPr/>
        </p:nvSpPr>
        <p:spPr>
          <a:xfrm>
            <a:off x="8658686" y="1700808"/>
            <a:ext cx="391229"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400" b="1" dirty="0">
                <a:solidFill>
                  <a:schemeClr val="bg1"/>
                </a:solidFill>
                <a:latin typeface="微软雅黑" panose="020B0503020204020204" pitchFamily="34" charset="-122"/>
                <a:ea typeface="微软雅黑" panose="020B0503020204020204" pitchFamily="34" charset="-122"/>
              </a:rPr>
              <a:t>4</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125" name="矩形 124"/>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矩形 125"/>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矩形 127"/>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Rectangle 4"/>
          <p:cNvSpPr txBox="1">
            <a:spLocks noChangeArrowheads="1"/>
          </p:cNvSpPr>
          <p:nvPr/>
        </p:nvSpPr>
        <p:spPr bwMode="auto">
          <a:xfrm>
            <a:off x="10058027" y="6493142"/>
            <a:ext cx="1080120" cy="3922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smtClean="0">
                <a:latin typeface="方正兰亭超细黑简体" panose="02000000000000000000" pitchFamily="2" charset="-122"/>
                <a:ea typeface="方正兰亭超细黑简体" panose="02000000000000000000" pitchFamily="2" charset="-122"/>
              </a:rPr>
              <a:t>3 1</a:t>
            </a:r>
            <a:endParaRPr lang="zh-CN" dirty="0">
              <a:latin typeface="方正兰亭超细黑简体" panose="02000000000000000000" pitchFamily="2" charset="-122"/>
              <a:ea typeface="方正兰亭超细黑简体" panose="02000000000000000000" pitchFamily="2" charset="-122"/>
            </a:endParaRPr>
          </a:p>
        </p:txBody>
      </p:sp>
      <p:sp>
        <p:nvSpPr>
          <p:cNvPr id="130" name="TextBox 129"/>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500"/>
                                  </p:stCondLst>
                                  <p:childTnLst>
                                    <p:set>
                                      <p:cBhvr>
                                        <p:cTn id="6" dur="1" fill="hold">
                                          <p:stCondLst>
                                            <p:cond delay="0"/>
                                          </p:stCondLst>
                                        </p:cTn>
                                        <p:tgtEl>
                                          <p:spTgt spid="101"/>
                                        </p:tgtEl>
                                        <p:attrNameLst>
                                          <p:attrName>style.visibility</p:attrName>
                                        </p:attrNameLst>
                                      </p:cBhvr>
                                      <p:to>
                                        <p:strVal val="visible"/>
                                      </p:to>
                                    </p:set>
                                    <p:anim calcmode="lin" valueType="num">
                                      <p:cBhvr additive="base">
                                        <p:cTn id="7" dur="500" fill="hold"/>
                                        <p:tgtEl>
                                          <p:spTgt spid="101"/>
                                        </p:tgtEl>
                                        <p:attrNameLst>
                                          <p:attrName>ppt_x</p:attrName>
                                        </p:attrNameLst>
                                      </p:cBhvr>
                                      <p:tavLst>
                                        <p:tav tm="0">
                                          <p:val>
                                            <p:strVal val="#ppt_x"/>
                                          </p:val>
                                        </p:tav>
                                        <p:tav tm="100000">
                                          <p:val>
                                            <p:strVal val="#ppt_x"/>
                                          </p:val>
                                        </p:tav>
                                      </p:tavLst>
                                    </p:anim>
                                    <p:anim calcmode="lin" valueType="num">
                                      <p:cBhvr additive="base">
                                        <p:cTn id="8" dur="500" fill="hold"/>
                                        <p:tgtEl>
                                          <p:spTgt spid="10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105"/>
                                        </p:tgtEl>
                                        <p:attrNameLst>
                                          <p:attrName>style.visibility</p:attrName>
                                        </p:attrNameLst>
                                      </p:cBhvr>
                                      <p:to>
                                        <p:strVal val="visible"/>
                                      </p:to>
                                    </p:set>
                                    <p:anim calcmode="lin" valueType="num">
                                      <p:cBhvr additive="base">
                                        <p:cTn id="11" dur="500" fill="hold"/>
                                        <p:tgtEl>
                                          <p:spTgt spid="105"/>
                                        </p:tgtEl>
                                        <p:attrNameLst>
                                          <p:attrName>ppt_x</p:attrName>
                                        </p:attrNameLst>
                                      </p:cBhvr>
                                      <p:tavLst>
                                        <p:tav tm="0">
                                          <p:val>
                                            <p:strVal val="#ppt_x"/>
                                          </p:val>
                                        </p:tav>
                                        <p:tav tm="100000">
                                          <p:val>
                                            <p:strVal val="#ppt_x"/>
                                          </p:val>
                                        </p:tav>
                                      </p:tavLst>
                                    </p:anim>
                                    <p:anim calcmode="lin" valueType="num">
                                      <p:cBhvr additive="base">
                                        <p:cTn id="12" dur="500" fill="hold"/>
                                        <p:tgtEl>
                                          <p:spTgt spid="10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500"/>
                                  </p:stCondLst>
                                  <p:childTnLst>
                                    <p:set>
                                      <p:cBhvr>
                                        <p:cTn id="14" dur="1" fill="hold">
                                          <p:stCondLst>
                                            <p:cond delay="0"/>
                                          </p:stCondLst>
                                        </p:cTn>
                                        <p:tgtEl>
                                          <p:spTgt spid="106"/>
                                        </p:tgtEl>
                                        <p:attrNameLst>
                                          <p:attrName>style.visibility</p:attrName>
                                        </p:attrNameLst>
                                      </p:cBhvr>
                                      <p:to>
                                        <p:strVal val="visible"/>
                                      </p:to>
                                    </p:set>
                                    <p:anim calcmode="lin" valueType="num">
                                      <p:cBhvr additive="base">
                                        <p:cTn id="15" dur="500" fill="hold"/>
                                        <p:tgtEl>
                                          <p:spTgt spid="106"/>
                                        </p:tgtEl>
                                        <p:attrNameLst>
                                          <p:attrName>ppt_x</p:attrName>
                                        </p:attrNameLst>
                                      </p:cBhvr>
                                      <p:tavLst>
                                        <p:tav tm="0">
                                          <p:val>
                                            <p:strVal val="#ppt_x"/>
                                          </p:val>
                                        </p:tav>
                                        <p:tav tm="100000">
                                          <p:val>
                                            <p:strVal val="#ppt_x"/>
                                          </p:val>
                                        </p:tav>
                                      </p:tavLst>
                                    </p:anim>
                                    <p:anim calcmode="lin" valueType="num">
                                      <p:cBhvr additive="base">
                                        <p:cTn id="16" dur="500" fill="hold"/>
                                        <p:tgtEl>
                                          <p:spTgt spid="10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500"/>
                                  </p:stCondLst>
                                  <p:childTnLst>
                                    <p:set>
                                      <p:cBhvr>
                                        <p:cTn id="18" dur="1" fill="hold">
                                          <p:stCondLst>
                                            <p:cond delay="0"/>
                                          </p:stCondLst>
                                        </p:cTn>
                                        <p:tgtEl>
                                          <p:spTgt spid="107"/>
                                        </p:tgtEl>
                                        <p:attrNameLst>
                                          <p:attrName>style.visibility</p:attrName>
                                        </p:attrNameLst>
                                      </p:cBhvr>
                                      <p:to>
                                        <p:strVal val="visible"/>
                                      </p:to>
                                    </p:set>
                                    <p:anim calcmode="lin" valueType="num">
                                      <p:cBhvr additive="base">
                                        <p:cTn id="19" dur="500" fill="hold"/>
                                        <p:tgtEl>
                                          <p:spTgt spid="107"/>
                                        </p:tgtEl>
                                        <p:attrNameLst>
                                          <p:attrName>ppt_x</p:attrName>
                                        </p:attrNameLst>
                                      </p:cBhvr>
                                      <p:tavLst>
                                        <p:tav tm="0">
                                          <p:val>
                                            <p:strVal val="#ppt_x"/>
                                          </p:val>
                                        </p:tav>
                                        <p:tav tm="100000">
                                          <p:val>
                                            <p:strVal val="#ppt_x"/>
                                          </p:val>
                                        </p:tav>
                                      </p:tavLst>
                                    </p:anim>
                                    <p:anim calcmode="lin" valueType="num">
                                      <p:cBhvr additive="base">
                                        <p:cTn id="20" dur="500" fill="hold"/>
                                        <p:tgtEl>
                                          <p:spTgt spid="10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500"/>
                                  </p:stCondLst>
                                  <p:childTnLst>
                                    <p:set>
                                      <p:cBhvr>
                                        <p:cTn id="22" dur="1" fill="hold">
                                          <p:stCondLst>
                                            <p:cond delay="0"/>
                                          </p:stCondLst>
                                        </p:cTn>
                                        <p:tgtEl>
                                          <p:spTgt spid="117"/>
                                        </p:tgtEl>
                                        <p:attrNameLst>
                                          <p:attrName>style.visibility</p:attrName>
                                        </p:attrNameLst>
                                      </p:cBhvr>
                                      <p:to>
                                        <p:strVal val="visible"/>
                                      </p:to>
                                    </p:set>
                                    <p:anim calcmode="lin" valueType="num">
                                      <p:cBhvr additive="base">
                                        <p:cTn id="23" dur="500" fill="hold"/>
                                        <p:tgtEl>
                                          <p:spTgt spid="117"/>
                                        </p:tgtEl>
                                        <p:attrNameLst>
                                          <p:attrName>ppt_x</p:attrName>
                                        </p:attrNameLst>
                                      </p:cBhvr>
                                      <p:tavLst>
                                        <p:tav tm="0">
                                          <p:val>
                                            <p:strVal val="#ppt_x"/>
                                          </p:val>
                                        </p:tav>
                                        <p:tav tm="100000">
                                          <p:val>
                                            <p:strVal val="#ppt_x"/>
                                          </p:val>
                                        </p:tav>
                                      </p:tavLst>
                                    </p:anim>
                                    <p:anim calcmode="lin" valueType="num">
                                      <p:cBhvr additive="base">
                                        <p:cTn id="24" dur="500" fill="hold"/>
                                        <p:tgtEl>
                                          <p:spTgt spid="11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500"/>
                                  </p:stCondLst>
                                  <p:childTnLst>
                                    <p:set>
                                      <p:cBhvr>
                                        <p:cTn id="26" dur="1" fill="hold">
                                          <p:stCondLst>
                                            <p:cond delay="0"/>
                                          </p:stCondLst>
                                        </p:cTn>
                                        <p:tgtEl>
                                          <p:spTgt spid="118"/>
                                        </p:tgtEl>
                                        <p:attrNameLst>
                                          <p:attrName>style.visibility</p:attrName>
                                        </p:attrNameLst>
                                      </p:cBhvr>
                                      <p:to>
                                        <p:strVal val="visible"/>
                                      </p:to>
                                    </p:set>
                                    <p:anim calcmode="lin" valueType="num">
                                      <p:cBhvr additive="base">
                                        <p:cTn id="27" dur="500" fill="hold"/>
                                        <p:tgtEl>
                                          <p:spTgt spid="118"/>
                                        </p:tgtEl>
                                        <p:attrNameLst>
                                          <p:attrName>ppt_x</p:attrName>
                                        </p:attrNameLst>
                                      </p:cBhvr>
                                      <p:tavLst>
                                        <p:tav tm="0">
                                          <p:val>
                                            <p:strVal val="#ppt_x"/>
                                          </p:val>
                                        </p:tav>
                                        <p:tav tm="100000">
                                          <p:val>
                                            <p:strVal val="#ppt_x"/>
                                          </p:val>
                                        </p:tav>
                                      </p:tavLst>
                                    </p:anim>
                                    <p:anim calcmode="lin" valueType="num">
                                      <p:cBhvr additive="base">
                                        <p:cTn id="28" dur="500" fill="hold"/>
                                        <p:tgtEl>
                                          <p:spTgt spid="118"/>
                                        </p:tgtEl>
                                        <p:attrNameLst>
                                          <p:attrName>ppt_y</p:attrName>
                                        </p:attrNameLst>
                                      </p:cBhvr>
                                      <p:tavLst>
                                        <p:tav tm="0">
                                          <p:val>
                                            <p:strVal val="1+#ppt_h/2"/>
                                          </p:val>
                                        </p:tav>
                                        <p:tav tm="100000">
                                          <p:val>
                                            <p:strVal val="#ppt_y"/>
                                          </p:val>
                                        </p:tav>
                                      </p:tavLst>
                                    </p:anim>
                                  </p:childTnLst>
                                </p:cTn>
                              </p:par>
                              <p:par>
                                <p:cTn id="29" presetID="2" presetClass="entr" presetSubtype="1" fill="hold" nodeType="withEffect">
                                  <p:stCondLst>
                                    <p:cond delay="1000"/>
                                  </p:stCondLst>
                                  <p:childTnLst>
                                    <p:set>
                                      <p:cBhvr>
                                        <p:cTn id="30" dur="1" fill="hold">
                                          <p:stCondLst>
                                            <p:cond delay="0"/>
                                          </p:stCondLst>
                                        </p:cTn>
                                        <p:tgtEl>
                                          <p:spTgt spid="102"/>
                                        </p:tgtEl>
                                        <p:attrNameLst>
                                          <p:attrName>style.visibility</p:attrName>
                                        </p:attrNameLst>
                                      </p:cBhvr>
                                      <p:to>
                                        <p:strVal val="visible"/>
                                      </p:to>
                                    </p:set>
                                    <p:anim calcmode="lin" valueType="num">
                                      <p:cBhvr additive="base">
                                        <p:cTn id="31" dur="500" fill="hold"/>
                                        <p:tgtEl>
                                          <p:spTgt spid="102"/>
                                        </p:tgtEl>
                                        <p:attrNameLst>
                                          <p:attrName>ppt_x</p:attrName>
                                        </p:attrNameLst>
                                      </p:cBhvr>
                                      <p:tavLst>
                                        <p:tav tm="0">
                                          <p:val>
                                            <p:strVal val="#ppt_x"/>
                                          </p:val>
                                        </p:tav>
                                        <p:tav tm="100000">
                                          <p:val>
                                            <p:strVal val="#ppt_x"/>
                                          </p:val>
                                        </p:tav>
                                      </p:tavLst>
                                    </p:anim>
                                    <p:anim calcmode="lin" valueType="num">
                                      <p:cBhvr additive="base">
                                        <p:cTn id="32" dur="500" fill="hold"/>
                                        <p:tgtEl>
                                          <p:spTgt spid="102"/>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1000"/>
                                  </p:stCondLst>
                                  <p:childTnLst>
                                    <p:set>
                                      <p:cBhvr>
                                        <p:cTn id="34" dur="1" fill="hold">
                                          <p:stCondLst>
                                            <p:cond delay="0"/>
                                          </p:stCondLst>
                                        </p:cTn>
                                        <p:tgtEl>
                                          <p:spTgt spid="108"/>
                                        </p:tgtEl>
                                        <p:attrNameLst>
                                          <p:attrName>style.visibility</p:attrName>
                                        </p:attrNameLst>
                                      </p:cBhvr>
                                      <p:to>
                                        <p:strVal val="visible"/>
                                      </p:to>
                                    </p:set>
                                    <p:anim calcmode="lin" valueType="num">
                                      <p:cBhvr additive="base">
                                        <p:cTn id="35" dur="500" fill="hold"/>
                                        <p:tgtEl>
                                          <p:spTgt spid="108"/>
                                        </p:tgtEl>
                                        <p:attrNameLst>
                                          <p:attrName>ppt_x</p:attrName>
                                        </p:attrNameLst>
                                      </p:cBhvr>
                                      <p:tavLst>
                                        <p:tav tm="0">
                                          <p:val>
                                            <p:strVal val="#ppt_x"/>
                                          </p:val>
                                        </p:tav>
                                        <p:tav tm="100000">
                                          <p:val>
                                            <p:strVal val="#ppt_x"/>
                                          </p:val>
                                        </p:tav>
                                      </p:tavLst>
                                    </p:anim>
                                    <p:anim calcmode="lin" valueType="num">
                                      <p:cBhvr additive="base">
                                        <p:cTn id="36" dur="500" fill="hold"/>
                                        <p:tgtEl>
                                          <p:spTgt spid="108"/>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1000"/>
                                  </p:stCondLst>
                                  <p:childTnLst>
                                    <p:set>
                                      <p:cBhvr>
                                        <p:cTn id="38" dur="1" fill="hold">
                                          <p:stCondLst>
                                            <p:cond delay="0"/>
                                          </p:stCondLst>
                                        </p:cTn>
                                        <p:tgtEl>
                                          <p:spTgt spid="109"/>
                                        </p:tgtEl>
                                        <p:attrNameLst>
                                          <p:attrName>style.visibility</p:attrName>
                                        </p:attrNameLst>
                                      </p:cBhvr>
                                      <p:to>
                                        <p:strVal val="visible"/>
                                      </p:to>
                                    </p:set>
                                    <p:anim calcmode="lin" valueType="num">
                                      <p:cBhvr additive="base">
                                        <p:cTn id="39" dur="500" fill="hold"/>
                                        <p:tgtEl>
                                          <p:spTgt spid="109"/>
                                        </p:tgtEl>
                                        <p:attrNameLst>
                                          <p:attrName>ppt_x</p:attrName>
                                        </p:attrNameLst>
                                      </p:cBhvr>
                                      <p:tavLst>
                                        <p:tav tm="0">
                                          <p:val>
                                            <p:strVal val="#ppt_x"/>
                                          </p:val>
                                        </p:tav>
                                        <p:tav tm="100000">
                                          <p:val>
                                            <p:strVal val="#ppt_x"/>
                                          </p:val>
                                        </p:tav>
                                      </p:tavLst>
                                    </p:anim>
                                    <p:anim calcmode="lin" valueType="num">
                                      <p:cBhvr additive="base">
                                        <p:cTn id="40" dur="500" fill="hold"/>
                                        <p:tgtEl>
                                          <p:spTgt spid="109"/>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1000"/>
                                  </p:stCondLst>
                                  <p:childTnLst>
                                    <p:set>
                                      <p:cBhvr>
                                        <p:cTn id="42" dur="1" fill="hold">
                                          <p:stCondLst>
                                            <p:cond delay="0"/>
                                          </p:stCondLst>
                                        </p:cTn>
                                        <p:tgtEl>
                                          <p:spTgt spid="110"/>
                                        </p:tgtEl>
                                        <p:attrNameLst>
                                          <p:attrName>style.visibility</p:attrName>
                                        </p:attrNameLst>
                                      </p:cBhvr>
                                      <p:to>
                                        <p:strVal val="visible"/>
                                      </p:to>
                                    </p:set>
                                    <p:anim calcmode="lin" valueType="num">
                                      <p:cBhvr additive="base">
                                        <p:cTn id="43" dur="500" fill="hold"/>
                                        <p:tgtEl>
                                          <p:spTgt spid="110"/>
                                        </p:tgtEl>
                                        <p:attrNameLst>
                                          <p:attrName>ppt_x</p:attrName>
                                        </p:attrNameLst>
                                      </p:cBhvr>
                                      <p:tavLst>
                                        <p:tav tm="0">
                                          <p:val>
                                            <p:strVal val="#ppt_x"/>
                                          </p:val>
                                        </p:tav>
                                        <p:tav tm="100000">
                                          <p:val>
                                            <p:strVal val="#ppt_x"/>
                                          </p:val>
                                        </p:tav>
                                      </p:tavLst>
                                    </p:anim>
                                    <p:anim calcmode="lin" valueType="num">
                                      <p:cBhvr additive="base">
                                        <p:cTn id="44" dur="500" fill="hold"/>
                                        <p:tgtEl>
                                          <p:spTgt spid="110"/>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1000"/>
                                  </p:stCondLst>
                                  <p:childTnLst>
                                    <p:set>
                                      <p:cBhvr>
                                        <p:cTn id="46" dur="1" fill="hold">
                                          <p:stCondLst>
                                            <p:cond delay="0"/>
                                          </p:stCondLst>
                                        </p:cTn>
                                        <p:tgtEl>
                                          <p:spTgt spid="119"/>
                                        </p:tgtEl>
                                        <p:attrNameLst>
                                          <p:attrName>style.visibility</p:attrName>
                                        </p:attrNameLst>
                                      </p:cBhvr>
                                      <p:to>
                                        <p:strVal val="visible"/>
                                      </p:to>
                                    </p:set>
                                    <p:anim calcmode="lin" valueType="num">
                                      <p:cBhvr additive="base">
                                        <p:cTn id="47" dur="500" fill="hold"/>
                                        <p:tgtEl>
                                          <p:spTgt spid="119"/>
                                        </p:tgtEl>
                                        <p:attrNameLst>
                                          <p:attrName>ppt_x</p:attrName>
                                        </p:attrNameLst>
                                      </p:cBhvr>
                                      <p:tavLst>
                                        <p:tav tm="0">
                                          <p:val>
                                            <p:strVal val="#ppt_x"/>
                                          </p:val>
                                        </p:tav>
                                        <p:tav tm="100000">
                                          <p:val>
                                            <p:strVal val="#ppt_x"/>
                                          </p:val>
                                        </p:tav>
                                      </p:tavLst>
                                    </p:anim>
                                    <p:anim calcmode="lin" valueType="num">
                                      <p:cBhvr additive="base">
                                        <p:cTn id="48" dur="500" fill="hold"/>
                                        <p:tgtEl>
                                          <p:spTgt spid="119"/>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1000"/>
                                  </p:stCondLst>
                                  <p:childTnLst>
                                    <p:set>
                                      <p:cBhvr>
                                        <p:cTn id="50" dur="1" fill="hold">
                                          <p:stCondLst>
                                            <p:cond delay="0"/>
                                          </p:stCondLst>
                                        </p:cTn>
                                        <p:tgtEl>
                                          <p:spTgt spid="120"/>
                                        </p:tgtEl>
                                        <p:attrNameLst>
                                          <p:attrName>style.visibility</p:attrName>
                                        </p:attrNameLst>
                                      </p:cBhvr>
                                      <p:to>
                                        <p:strVal val="visible"/>
                                      </p:to>
                                    </p:set>
                                    <p:anim calcmode="lin" valueType="num">
                                      <p:cBhvr additive="base">
                                        <p:cTn id="51" dur="500" fill="hold"/>
                                        <p:tgtEl>
                                          <p:spTgt spid="120"/>
                                        </p:tgtEl>
                                        <p:attrNameLst>
                                          <p:attrName>ppt_x</p:attrName>
                                        </p:attrNameLst>
                                      </p:cBhvr>
                                      <p:tavLst>
                                        <p:tav tm="0">
                                          <p:val>
                                            <p:strVal val="#ppt_x"/>
                                          </p:val>
                                        </p:tav>
                                        <p:tav tm="100000">
                                          <p:val>
                                            <p:strVal val="#ppt_x"/>
                                          </p:val>
                                        </p:tav>
                                      </p:tavLst>
                                    </p:anim>
                                    <p:anim calcmode="lin" valueType="num">
                                      <p:cBhvr additive="base">
                                        <p:cTn id="52" dur="500" fill="hold"/>
                                        <p:tgtEl>
                                          <p:spTgt spid="120"/>
                                        </p:tgtEl>
                                        <p:attrNameLst>
                                          <p:attrName>ppt_y</p:attrName>
                                        </p:attrNameLst>
                                      </p:cBhvr>
                                      <p:tavLst>
                                        <p:tav tm="0">
                                          <p:val>
                                            <p:strVal val="0-#ppt_h/2"/>
                                          </p:val>
                                        </p:tav>
                                        <p:tav tm="100000">
                                          <p:val>
                                            <p:strVal val="#ppt_y"/>
                                          </p:val>
                                        </p:tav>
                                      </p:tavLst>
                                    </p:anim>
                                  </p:childTnLst>
                                </p:cTn>
                              </p:par>
                              <p:par>
                                <p:cTn id="53" presetID="2" presetClass="entr" presetSubtype="4" fill="hold" nodeType="withEffect">
                                  <p:stCondLst>
                                    <p:cond delay="1500"/>
                                  </p:stCondLst>
                                  <p:childTnLst>
                                    <p:set>
                                      <p:cBhvr>
                                        <p:cTn id="54" dur="1" fill="hold">
                                          <p:stCondLst>
                                            <p:cond delay="0"/>
                                          </p:stCondLst>
                                        </p:cTn>
                                        <p:tgtEl>
                                          <p:spTgt spid="103"/>
                                        </p:tgtEl>
                                        <p:attrNameLst>
                                          <p:attrName>style.visibility</p:attrName>
                                        </p:attrNameLst>
                                      </p:cBhvr>
                                      <p:to>
                                        <p:strVal val="visible"/>
                                      </p:to>
                                    </p:set>
                                    <p:anim calcmode="lin" valueType="num">
                                      <p:cBhvr additive="base">
                                        <p:cTn id="55" dur="500" fill="hold"/>
                                        <p:tgtEl>
                                          <p:spTgt spid="103"/>
                                        </p:tgtEl>
                                        <p:attrNameLst>
                                          <p:attrName>ppt_x</p:attrName>
                                        </p:attrNameLst>
                                      </p:cBhvr>
                                      <p:tavLst>
                                        <p:tav tm="0">
                                          <p:val>
                                            <p:strVal val="#ppt_x"/>
                                          </p:val>
                                        </p:tav>
                                        <p:tav tm="100000">
                                          <p:val>
                                            <p:strVal val="#ppt_x"/>
                                          </p:val>
                                        </p:tav>
                                      </p:tavLst>
                                    </p:anim>
                                    <p:anim calcmode="lin" valueType="num">
                                      <p:cBhvr additive="base">
                                        <p:cTn id="56" dur="500" fill="hold"/>
                                        <p:tgtEl>
                                          <p:spTgt spid="103"/>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1500"/>
                                  </p:stCondLst>
                                  <p:childTnLst>
                                    <p:set>
                                      <p:cBhvr>
                                        <p:cTn id="58" dur="1" fill="hold">
                                          <p:stCondLst>
                                            <p:cond delay="0"/>
                                          </p:stCondLst>
                                        </p:cTn>
                                        <p:tgtEl>
                                          <p:spTgt spid="111"/>
                                        </p:tgtEl>
                                        <p:attrNameLst>
                                          <p:attrName>style.visibility</p:attrName>
                                        </p:attrNameLst>
                                      </p:cBhvr>
                                      <p:to>
                                        <p:strVal val="visible"/>
                                      </p:to>
                                    </p:set>
                                    <p:anim calcmode="lin" valueType="num">
                                      <p:cBhvr additive="base">
                                        <p:cTn id="59" dur="500" fill="hold"/>
                                        <p:tgtEl>
                                          <p:spTgt spid="111"/>
                                        </p:tgtEl>
                                        <p:attrNameLst>
                                          <p:attrName>ppt_x</p:attrName>
                                        </p:attrNameLst>
                                      </p:cBhvr>
                                      <p:tavLst>
                                        <p:tav tm="0">
                                          <p:val>
                                            <p:strVal val="#ppt_x"/>
                                          </p:val>
                                        </p:tav>
                                        <p:tav tm="100000">
                                          <p:val>
                                            <p:strVal val="#ppt_x"/>
                                          </p:val>
                                        </p:tav>
                                      </p:tavLst>
                                    </p:anim>
                                    <p:anim calcmode="lin" valueType="num">
                                      <p:cBhvr additive="base">
                                        <p:cTn id="60" dur="500" fill="hold"/>
                                        <p:tgtEl>
                                          <p:spTgt spid="111"/>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1500"/>
                                  </p:stCondLst>
                                  <p:childTnLst>
                                    <p:set>
                                      <p:cBhvr>
                                        <p:cTn id="62" dur="1" fill="hold">
                                          <p:stCondLst>
                                            <p:cond delay="0"/>
                                          </p:stCondLst>
                                        </p:cTn>
                                        <p:tgtEl>
                                          <p:spTgt spid="112"/>
                                        </p:tgtEl>
                                        <p:attrNameLst>
                                          <p:attrName>style.visibility</p:attrName>
                                        </p:attrNameLst>
                                      </p:cBhvr>
                                      <p:to>
                                        <p:strVal val="visible"/>
                                      </p:to>
                                    </p:set>
                                    <p:anim calcmode="lin" valueType="num">
                                      <p:cBhvr additive="base">
                                        <p:cTn id="63" dur="500" fill="hold"/>
                                        <p:tgtEl>
                                          <p:spTgt spid="112"/>
                                        </p:tgtEl>
                                        <p:attrNameLst>
                                          <p:attrName>ppt_x</p:attrName>
                                        </p:attrNameLst>
                                      </p:cBhvr>
                                      <p:tavLst>
                                        <p:tav tm="0">
                                          <p:val>
                                            <p:strVal val="#ppt_x"/>
                                          </p:val>
                                        </p:tav>
                                        <p:tav tm="100000">
                                          <p:val>
                                            <p:strVal val="#ppt_x"/>
                                          </p:val>
                                        </p:tav>
                                      </p:tavLst>
                                    </p:anim>
                                    <p:anim calcmode="lin" valueType="num">
                                      <p:cBhvr additive="base">
                                        <p:cTn id="64" dur="500" fill="hold"/>
                                        <p:tgtEl>
                                          <p:spTgt spid="112"/>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1500"/>
                                  </p:stCondLst>
                                  <p:childTnLst>
                                    <p:set>
                                      <p:cBhvr>
                                        <p:cTn id="66" dur="1" fill="hold">
                                          <p:stCondLst>
                                            <p:cond delay="0"/>
                                          </p:stCondLst>
                                        </p:cTn>
                                        <p:tgtEl>
                                          <p:spTgt spid="113"/>
                                        </p:tgtEl>
                                        <p:attrNameLst>
                                          <p:attrName>style.visibility</p:attrName>
                                        </p:attrNameLst>
                                      </p:cBhvr>
                                      <p:to>
                                        <p:strVal val="visible"/>
                                      </p:to>
                                    </p:set>
                                    <p:anim calcmode="lin" valueType="num">
                                      <p:cBhvr additive="base">
                                        <p:cTn id="67" dur="500" fill="hold"/>
                                        <p:tgtEl>
                                          <p:spTgt spid="113"/>
                                        </p:tgtEl>
                                        <p:attrNameLst>
                                          <p:attrName>ppt_x</p:attrName>
                                        </p:attrNameLst>
                                      </p:cBhvr>
                                      <p:tavLst>
                                        <p:tav tm="0">
                                          <p:val>
                                            <p:strVal val="#ppt_x"/>
                                          </p:val>
                                        </p:tav>
                                        <p:tav tm="100000">
                                          <p:val>
                                            <p:strVal val="#ppt_x"/>
                                          </p:val>
                                        </p:tav>
                                      </p:tavLst>
                                    </p:anim>
                                    <p:anim calcmode="lin" valueType="num">
                                      <p:cBhvr additive="base">
                                        <p:cTn id="68" dur="500" fill="hold"/>
                                        <p:tgtEl>
                                          <p:spTgt spid="113"/>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1500"/>
                                  </p:stCondLst>
                                  <p:childTnLst>
                                    <p:set>
                                      <p:cBhvr>
                                        <p:cTn id="70" dur="1" fill="hold">
                                          <p:stCondLst>
                                            <p:cond delay="0"/>
                                          </p:stCondLst>
                                        </p:cTn>
                                        <p:tgtEl>
                                          <p:spTgt spid="121"/>
                                        </p:tgtEl>
                                        <p:attrNameLst>
                                          <p:attrName>style.visibility</p:attrName>
                                        </p:attrNameLst>
                                      </p:cBhvr>
                                      <p:to>
                                        <p:strVal val="visible"/>
                                      </p:to>
                                    </p:set>
                                    <p:anim calcmode="lin" valueType="num">
                                      <p:cBhvr additive="base">
                                        <p:cTn id="71" dur="500" fill="hold"/>
                                        <p:tgtEl>
                                          <p:spTgt spid="121"/>
                                        </p:tgtEl>
                                        <p:attrNameLst>
                                          <p:attrName>ppt_x</p:attrName>
                                        </p:attrNameLst>
                                      </p:cBhvr>
                                      <p:tavLst>
                                        <p:tav tm="0">
                                          <p:val>
                                            <p:strVal val="#ppt_x"/>
                                          </p:val>
                                        </p:tav>
                                        <p:tav tm="100000">
                                          <p:val>
                                            <p:strVal val="#ppt_x"/>
                                          </p:val>
                                        </p:tav>
                                      </p:tavLst>
                                    </p:anim>
                                    <p:anim calcmode="lin" valueType="num">
                                      <p:cBhvr additive="base">
                                        <p:cTn id="72" dur="500" fill="hold"/>
                                        <p:tgtEl>
                                          <p:spTgt spid="121"/>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1500"/>
                                  </p:stCondLst>
                                  <p:childTnLst>
                                    <p:set>
                                      <p:cBhvr>
                                        <p:cTn id="74" dur="1" fill="hold">
                                          <p:stCondLst>
                                            <p:cond delay="0"/>
                                          </p:stCondLst>
                                        </p:cTn>
                                        <p:tgtEl>
                                          <p:spTgt spid="122"/>
                                        </p:tgtEl>
                                        <p:attrNameLst>
                                          <p:attrName>style.visibility</p:attrName>
                                        </p:attrNameLst>
                                      </p:cBhvr>
                                      <p:to>
                                        <p:strVal val="visible"/>
                                      </p:to>
                                    </p:set>
                                    <p:anim calcmode="lin" valueType="num">
                                      <p:cBhvr additive="base">
                                        <p:cTn id="75" dur="500" fill="hold"/>
                                        <p:tgtEl>
                                          <p:spTgt spid="122"/>
                                        </p:tgtEl>
                                        <p:attrNameLst>
                                          <p:attrName>ppt_x</p:attrName>
                                        </p:attrNameLst>
                                      </p:cBhvr>
                                      <p:tavLst>
                                        <p:tav tm="0">
                                          <p:val>
                                            <p:strVal val="#ppt_x"/>
                                          </p:val>
                                        </p:tav>
                                        <p:tav tm="100000">
                                          <p:val>
                                            <p:strVal val="#ppt_x"/>
                                          </p:val>
                                        </p:tav>
                                      </p:tavLst>
                                    </p:anim>
                                    <p:anim calcmode="lin" valueType="num">
                                      <p:cBhvr additive="base">
                                        <p:cTn id="76" dur="500" fill="hold"/>
                                        <p:tgtEl>
                                          <p:spTgt spid="122"/>
                                        </p:tgtEl>
                                        <p:attrNameLst>
                                          <p:attrName>ppt_y</p:attrName>
                                        </p:attrNameLst>
                                      </p:cBhvr>
                                      <p:tavLst>
                                        <p:tav tm="0">
                                          <p:val>
                                            <p:strVal val="1+#ppt_h/2"/>
                                          </p:val>
                                        </p:tav>
                                        <p:tav tm="100000">
                                          <p:val>
                                            <p:strVal val="#ppt_y"/>
                                          </p:val>
                                        </p:tav>
                                      </p:tavLst>
                                    </p:anim>
                                  </p:childTnLst>
                                </p:cTn>
                              </p:par>
                              <p:par>
                                <p:cTn id="77" presetID="2" presetClass="entr" presetSubtype="1" fill="hold" nodeType="withEffect">
                                  <p:stCondLst>
                                    <p:cond delay="2000"/>
                                  </p:stCondLst>
                                  <p:childTnLst>
                                    <p:set>
                                      <p:cBhvr>
                                        <p:cTn id="78" dur="1" fill="hold">
                                          <p:stCondLst>
                                            <p:cond delay="0"/>
                                          </p:stCondLst>
                                        </p:cTn>
                                        <p:tgtEl>
                                          <p:spTgt spid="104"/>
                                        </p:tgtEl>
                                        <p:attrNameLst>
                                          <p:attrName>style.visibility</p:attrName>
                                        </p:attrNameLst>
                                      </p:cBhvr>
                                      <p:to>
                                        <p:strVal val="visible"/>
                                      </p:to>
                                    </p:set>
                                    <p:anim calcmode="lin" valueType="num">
                                      <p:cBhvr additive="base">
                                        <p:cTn id="79" dur="500" fill="hold"/>
                                        <p:tgtEl>
                                          <p:spTgt spid="104"/>
                                        </p:tgtEl>
                                        <p:attrNameLst>
                                          <p:attrName>ppt_x</p:attrName>
                                        </p:attrNameLst>
                                      </p:cBhvr>
                                      <p:tavLst>
                                        <p:tav tm="0">
                                          <p:val>
                                            <p:strVal val="#ppt_x"/>
                                          </p:val>
                                        </p:tav>
                                        <p:tav tm="100000">
                                          <p:val>
                                            <p:strVal val="#ppt_x"/>
                                          </p:val>
                                        </p:tav>
                                      </p:tavLst>
                                    </p:anim>
                                    <p:anim calcmode="lin" valueType="num">
                                      <p:cBhvr additive="base">
                                        <p:cTn id="80" dur="500" fill="hold"/>
                                        <p:tgtEl>
                                          <p:spTgt spid="104"/>
                                        </p:tgtEl>
                                        <p:attrNameLst>
                                          <p:attrName>ppt_y</p:attrName>
                                        </p:attrNameLst>
                                      </p:cBhvr>
                                      <p:tavLst>
                                        <p:tav tm="0">
                                          <p:val>
                                            <p:strVal val="0-#ppt_h/2"/>
                                          </p:val>
                                        </p:tav>
                                        <p:tav tm="100000">
                                          <p:val>
                                            <p:strVal val="#ppt_y"/>
                                          </p:val>
                                        </p:tav>
                                      </p:tavLst>
                                    </p:anim>
                                  </p:childTnLst>
                                </p:cTn>
                              </p:par>
                              <p:par>
                                <p:cTn id="81" presetID="2" presetClass="entr" presetSubtype="1" fill="hold" grpId="0" nodeType="withEffect">
                                  <p:stCondLst>
                                    <p:cond delay="2000"/>
                                  </p:stCondLst>
                                  <p:childTnLst>
                                    <p:set>
                                      <p:cBhvr>
                                        <p:cTn id="82" dur="1" fill="hold">
                                          <p:stCondLst>
                                            <p:cond delay="0"/>
                                          </p:stCondLst>
                                        </p:cTn>
                                        <p:tgtEl>
                                          <p:spTgt spid="114"/>
                                        </p:tgtEl>
                                        <p:attrNameLst>
                                          <p:attrName>style.visibility</p:attrName>
                                        </p:attrNameLst>
                                      </p:cBhvr>
                                      <p:to>
                                        <p:strVal val="visible"/>
                                      </p:to>
                                    </p:set>
                                    <p:anim calcmode="lin" valueType="num">
                                      <p:cBhvr additive="base">
                                        <p:cTn id="83" dur="500" fill="hold"/>
                                        <p:tgtEl>
                                          <p:spTgt spid="114"/>
                                        </p:tgtEl>
                                        <p:attrNameLst>
                                          <p:attrName>ppt_x</p:attrName>
                                        </p:attrNameLst>
                                      </p:cBhvr>
                                      <p:tavLst>
                                        <p:tav tm="0">
                                          <p:val>
                                            <p:strVal val="#ppt_x"/>
                                          </p:val>
                                        </p:tav>
                                        <p:tav tm="100000">
                                          <p:val>
                                            <p:strVal val="#ppt_x"/>
                                          </p:val>
                                        </p:tav>
                                      </p:tavLst>
                                    </p:anim>
                                    <p:anim calcmode="lin" valueType="num">
                                      <p:cBhvr additive="base">
                                        <p:cTn id="84" dur="500" fill="hold"/>
                                        <p:tgtEl>
                                          <p:spTgt spid="114"/>
                                        </p:tgtEl>
                                        <p:attrNameLst>
                                          <p:attrName>ppt_y</p:attrName>
                                        </p:attrNameLst>
                                      </p:cBhvr>
                                      <p:tavLst>
                                        <p:tav tm="0">
                                          <p:val>
                                            <p:strVal val="0-#ppt_h/2"/>
                                          </p:val>
                                        </p:tav>
                                        <p:tav tm="100000">
                                          <p:val>
                                            <p:strVal val="#ppt_y"/>
                                          </p:val>
                                        </p:tav>
                                      </p:tavLst>
                                    </p:anim>
                                  </p:childTnLst>
                                </p:cTn>
                              </p:par>
                              <p:par>
                                <p:cTn id="85" presetID="2" presetClass="entr" presetSubtype="1" fill="hold" grpId="0" nodeType="withEffect">
                                  <p:stCondLst>
                                    <p:cond delay="2000"/>
                                  </p:stCondLst>
                                  <p:childTnLst>
                                    <p:set>
                                      <p:cBhvr>
                                        <p:cTn id="86" dur="1" fill="hold">
                                          <p:stCondLst>
                                            <p:cond delay="0"/>
                                          </p:stCondLst>
                                        </p:cTn>
                                        <p:tgtEl>
                                          <p:spTgt spid="115"/>
                                        </p:tgtEl>
                                        <p:attrNameLst>
                                          <p:attrName>style.visibility</p:attrName>
                                        </p:attrNameLst>
                                      </p:cBhvr>
                                      <p:to>
                                        <p:strVal val="visible"/>
                                      </p:to>
                                    </p:set>
                                    <p:anim calcmode="lin" valueType="num">
                                      <p:cBhvr additive="base">
                                        <p:cTn id="87" dur="500" fill="hold"/>
                                        <p:tgtEl>
                                          <p:spTgt spid="115"/>
                                        </p:tgtEl>
                                        <p:attrNameLst>
                                          <p:attrName>ppt_x</p:attrName>
                                        </p:attrNameLst>
                                      </p:cBhvr>
                                      <p:tavLst>
                                        <p:tav tm="0">
                                          <p:val>
                                            <p:strVal val="#ppt_x"/>
                                          </p:val>
                                        </p:tav>
                                        <p:tav tm="100000">
                                          <p:val>
                                            <p:strVal val="#ppt_x"/>
                                          </p:val>
                                        </p:tav>
                                      </p:tavLst>
                                    </p:anim>
                                    <p:anim calcmode="lin" valueType="num">
                                      <p:cBhvr additive="base">
                                        <p:cTn id="88" dur="500" fill="hold"/>
                                        <p:tgtEl>
                                          <p:spTgt spid="115"/>
                                        </p:tgtEl>
                                        <p:attrNameLst>
                                          <p:attrName>ppt_y</p:attrName>
                                        </p:attrNameLst>
                                      </p:cBhvr>
                                      <p:tavLst>
                                        <p:tav tm="0">
                                          <p:val>
                                            <p:strVal val="0-#ppt_h/2"/>
                                          </p:val>
                                        </p:tav>
                                        <p:tav tm="100000">
                                          <p:val>
                                            <p:strVal val="#ppt_y"/>
                                          </p:val>
                                        </p:tav>
                                      </p:tavLst>
                                    </p:anim>
                                  </p:childTnLst>
                                </p:cTn>
                              </p:par>
                              <p:par>
                                <p:cTn id="89" presetID="2" presetClass="entr" presetSubtype="1" fill="hold" grpId="0" nodeType="withEffect">
                                  <p:stCondLst>
                                    <p:cond delay="2000"/>
                                  </p:stCondLst>
                                  <p:childTnLst>
                                    <p:set>
                                      <p:cBhvr>
                                        <p:cTn id="90" dur="1" fill="hold">
                                          <p:stCondLst>
                                            <p:cond delay="0"/>
                                          </p:stCondLst>
                                        </p:cTn>
                                        <p:tgtEl>
                                          <p:spTgt spid="116"/>
                                        </p:tgtEl>
                                        <p:attrNameLst>
                                          <p:attrName>style.visibility</p:attrName>
                                        </p:attrNameLst>
                                      </p:cBhvr>
                                      <p:to>
                                        <p:strVal val="visible"/>
                                      </p:to>
                                    </p:set>
                                    <p:anim calcmode="lin" valueType="num">
                                      <p:cBhvr additive="base">
                                        <p:cTn id="91" dur="500" fill="hold"/>
                                        <p:tgtEl>
                                          <p:spTgt spid="116"/>
                                        </p:tgtEl>
                                        <p:attrNameLst>
                                          <p:attrName>ppt_x</p:attrName>
                                        </p:attrNameLst>
                                      </p:cBhvr>
                                      <p:tavLst>
                                        <p:tav tm="0">
                                          <p:val>
                                            <p:strVal val="#ppt_x"/>
                                          </p:val>
                                        </p:tav>
                                        <p:tav tm="100000">
                                          <p:val>
                                            <p:strVal val="#ppt_x"/>
                                          </p:val>
                                        </p:tav>
                                      </p:tavLst>
                                    </p:anim>
                                    <p:anim calcmode="lin" valueType="num">
                                      <p:cBhvr additive="base">
                                        <p:cTn id="92" dur="500" fill="hold"/>
                                        <p:tgtEl>
                                          <p:spTgt spid="116"/>
                                        </p:tgtEl>
                                        <p:attrNameLst>
                                          <p:attrName>ppt_y</p:attrName>
                                        </p:attrNameLst>
                                      </p:cBhvr>
                                      <p:tavLst>
                                        <p:tav tm="0">
                                          <p:val>
                                            <p:strVal val="0-#ppt_h/2"/>
                                          </p:val>
                                        </p:tav>
                                        <p:tav tm="100000">
                                          <p:val>
                                            <p:strVal val="#ppt_y"/>
                                          </p:val>
                                        </p:tav>
                                      </p:tavLst>
                                    </p:anim>
                                  </p:childTnLst>
                                </p:cTn>
                              </p:par>
                              <p:par>
                                <p:cTn id="93" presetID="2" presetClass="entr" presetSubtype="1" fill="hold" grpId="0" nodeType="withEffect">
                                  <p:stCondLst>
                                    <p:cond delay="2000"/>
                                  </p:stCondLst>
                                  <p:childTnLst>
                                    <p:set>
                                      <p:cBhvr>
                                        <p:cTn id="94" dur="1" fill="hold">
                                          <p:stCondLst>
                                            <p:cond delay="0"/>
                                          </p:stCondLst>
                                        </p:cTn>
                                        <p:tgtEl>
                                          <p:spTgt spid="123"/>
                                        </p:tgtEl>
                                        <p:attrNameLst>
                                          <p:attrName>style.visibility</p:attrName>
                                        </p:attrNameLst>
                                      </p:cBhvr>
                                      <p:to>
                                        <p:strVal val="visible"/>
                                      </p:to>
                                    </p:set>
                                    <p:anim calcmode="lin" valueType="num">
                                      <p:cBhvr additive="base">
                                        <p:cTn id="95" dur="500" fill="hold"/>
                                        <p:tgtEl>
                                          <p:spTgt spid="123"/>
                                        </p:tgtEl>
                                        <p:attrNameLst>
                                          <p:attrName>ppt_x</p:attrName>
                                        </p:attrNameLst>
                                      </p:cBhvr>
                                      <p:tavLst>
                                        <p:tav tm="0">
                                          <p:val>
                                            <p:strVal val="#ppt_x"/>
                                          </p:val>
                                        </p:tav>
                                        <p:tav tm="100000">
                                          <p:val>
                                            <p:strVal val="#ppt_x"/>
                                          </p:val>
                                        </p:tav>
                                      </p:tavLst>
                                    </p:anim>
                                    <p:anim calcmode="lin" valueType="num">
                                      <p:cBhvr additive="base">
                                        <p:cTn id="96" dur="500" fill="hold"/>
                                        <p:tgtEl>
                                          <p:spTgt spid="123"/>
                                        </p:tgtEl>
                                        <p:attrNameLst>
                                          <p:attrName>ppt_y</p:attrName>
                                        </p:attrNameLst>
                                      </p:cBhvr>
                                      <p:tavLst>
                                        <p:tav tm="0">
                                          <p:val>
                                            <p:strVal val="0-#ppt_h/2"/>
                                          </p:val>
                                        </p:tav>
                                        <p:tav tm="100000">
                                          <p:val>
                                            <p:strVal val="#ppt_y"/>
                                          </p:val>
                                        </p:tav>
                                      </p:tavLst>
                                    </p:anim>
                                  </p:childTnLst>
                                </p:cTn>
                              </p:par>
                              <p:par>
                                <p:cTn id="97" presetID="2" presetClass="entr" presetSubtype="1" fill="hold" grpId="0" nodeType="withEffect">
                                  <p:stCondLst>
                                    <p:cond delay="2000"/>
                                  </p:stCondLst>
                                  <p:childTnLst>
                                    <p:set>
                                      <p:cBhvr>
                                        <p:cTn id="98" dur="1" fill="hold">
                                          <p:stCondLst>
                                            <p:cond delay="0"/>
                                          </p:stCondLst>
                                        </p:cTn>
                                        <p:tgtEl>
                                          <p:spTgt spid="124"/>
                                        </p:tgtEl>
                                        <p:attrNameLst>
                                          <p:attrName>style.visibility</p:attrName>
                                        </p:attrNameLst>
                                      </p:cBhvr>
                                      <p:to>
                                        <p:strVal val="visible"/>
                                      </p:to>
                                    </p:set>
                                    <p:anim calcmode="lin" valueType="num">
                                      <p:cBhvr additive="base">
                                        <p:cTn id="99" dur="500" fill="hold"/>
                                        <p:tgtEl>
                                          <p:spTgt spid="124"/>
                                        </p:tgtEl>
                                        <p:attrNameLst>
                                          <p:attrName>ppt_x</p:attrName>
                                        </p:attrNameLst>
                                      </p:cBhvr>
                                      <p:tavLst>
                                        <p:tav tm="0">
                                          <p:val>
                                            <p:strVal val="#ppt_x"/>
                                          </p:val>
                                        </p:tav>
                                        <p:tav tm="100000">
                                          <p:val>
                                            <p:strVal val="#ppt_x"/>
                                          </p:val>
                                        </p:tav>
                                      </p:tavLst>
                                    </p:anim>
                                    <p:anim calcmode="lin" valueType="num">
                                      <p:cBhvr additive="base">
                                        <p:cTn id="100" dur="500" fill="hold"/>
                                        <p:tgtEl>
                                          <p:spTgt spid="124"/>
                                        </p:tgtEl>
                                        <p:attrNameLst>
                                          <p:attrName>ppt_y</p:attrName>
                                        </p:attrNameLst>
                                      </p:cBhvr>
                                      <p:tavLst>
                                        <p:tav tm="0">
                                          <p:val>
                                            <p:strVal val="0-#ppt_h/2"/>
                                          </p:val>
                                        </p:tav>
                                        <p:tav tm="100000">
                                          <p:val>
                                            <p:strVal val="#ppt_y"/>
                                          </p:val>
                                        </p:tav>
                                      </p:tavLst>
                                    </p:anim>
                                  </p:childTnLst>
                                </p:cTn>
                              </p:par>
                            </p:childTnLst>
                          </p:cTn>
                        </p:par>
                        <p:par>
                          <p:cTn id="101" fill="hold">
                            <p:stCondLst>
                              <p:cond delay="1000"/>
                            </p:stCondLst>
                            <p:childTnLst>
                              <p:par>
                                <p:cTn id="102" presetID="10" presetClass="entr" presetSubtype="0" fill="hold" grpId="0" nodeType="afterEffect">
                                  <p:stCondLst>
                                    <p:cond delay="0"/>
                                  </p:stCondLst>
                                  <p:childTnLst>
                                    <p:set>
                                      <p:cBhvr>
                                        <p:cTn id="103" dur="1" fill="hold">
                                          <p:stCondLst>
                                            <p:cond delay="0"/>
                                          </p:stCondLst>
                                        </p:cTn>
                                        <p:tgtEl>
                                          <p:spTgt spid="130"/>
                                        </p:tgtEl>
                                        <p:attrNameLst>
                                          <p:attrName>style.visibility</p:attrName>
                                        </p:attrNameLst>
                                      </p:cBhvr>
                                      <p:to>
                                        <p:strVal val="visible"/>
                                      </p:to>
                                    </p:set>
                                    <p:animEffect transition="in" filter="fade">
                                      <p:cBhvr>
                                        <p:cTn id="104" dur="125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6" grpId="0"/>
      <p:bldP spid="107" grpId="0"/>
      <p:bldP spid="108" grpId="0" animBg="1"/>
      <p:bldP spid="109" grpId="0"/>
      <p:bldP spid="110" grpId="0"/>
      <p:bldP spid="111" grpId="0" animBg="1"/>
      <p:bldP spid="112" grpId="0"/>
      <p:bldP spid="113" grpId="0"/>
      <p:bldP spid="114" grpId="0" animBg="1"/>
      <p:bldP spid="115" grpId="0"/>
      <p:bldP spid="116" grpId="0"/>
      <p:bldP spid="117" grpId="0" animBg="1"/>
      <p:bldP spid="118" grpId="0"/>
      <p:bldP spid="119" grpId="0" animBg="1"/>
      <p:bldP spid="120" grpId="0"/>
      <p:bldP spid="121" grpId="0" animBg="1"/>
      <p:bldP spid="122" grpId="0"/>
      <p:bldP spid="123" grpId="0" animBg="1"/>
      <p:bldP spid="124" grpId="0"/>
      <p:bldP spid="13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Line 104"/>
          <p:cNvSpPr>
            <a:spLocks noChangeShapeType="1"/>
          </p:cNvSpPr>
          <p:nvPr/>
        </p:nvSpPr>
        <p:spPr bwMode="auto">
          <a:xfrm>
            <a:off x="5065290" y="2123976"/>
            <a:ext cx="0" cy="338138"/>
          </a:xfrm>
          <a:prstGeom prst="line">
            <a:avLst/>
          </a:prstGeom>
          <a:noFill/>
          <a:ln w="12700" cap="flat">
            <a:solidFill>
              <a:srgbClr val="55735B"/>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grpSp>
        <p:nvGrpSpPr>
          <p:cNvPr id="60" name="组合 59"/>
          <p:cNvGrpSpPr/>
          <p:nvPr/>
        </p:nvGrpSpPr>
        <p:grpSpPr>
          <a:xfrm>
            <a:off x="8431733" y="2895770"/>
            <a:ext cx="1339850" cy="419100"/>
            <a:chOff x="9004301" y="3278188"/>
            <a:chExt cx="1339850" cy="419100"/>
          </a:xfrm>
        </p:grpSpPr>
        <p:sp>
          <p:nvSpPr>
            <p:cNvPr id="61" name="Line 128"/>
            <p:cNvSpPr>
              <a:spLocks noChangeShapeType="1"/>
            </p:cNvSpPr>
            <p:nvPr/>
          </p:nvSpPr>
          <p:spPr bwMode="auto">
            <a:xfrm>
              <a:off x="9702801" y="3278188"/>
              <a:ext cx="0" cy="417513"/>
            </a:xfrm>
            <a:prstGeom prst="line">
              <a:avLst/>
            </a:prstGeom>
            <a:noFill/>
            <a:ln w="12700" cap="flat">
              <a:solidFill>
                <a:srgbClr val="55735B"/>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62" name="Line 129"/>
            <p:cNvSpPr>
              <a:spLocks noChangeShapeType="1"/>
            </p:cNvSpPr>
            <p:nvPr/>
          </p:nvSpPr>
          <p:spPr bwMode="auto">
            <a:xfrm flipH="1">
              <a:off x="9004301" y="3492500"/>
              <a:ext cx="1339850" cy="0"/>
            </a:xfrm>
            <a:prstGeom prst="line">
              <a:avLst/>
            </a:prstGeom>
            <a:noFill/>
            <a:ln w="12700" cap="flat">
              <a:solidFill>
                <a:srgbClr val="55735B"/>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63" name="Line 130"/>
            <p:cNvSpPr>
              <a:spLocks noChangeShapeType="1"/>
            </p:cNvSpPr>
            <p:nvPr/>
          </p:nvSpPr>
          <p:spPr bwMode="auto">
            <a:xfrm>
              <a:off x="9005888" y="3487738"/>
              <a:ext cx="0" cy="209550"/>
            </a:xfrm>
            <a:prstGeom prst="line">
              <a:avLst/>
            </a:prstGeom>
            <a:noFill/>
            <a:ln w="12700" cap="flat">
              <a:solidFill>
                <a:srgbClr val="55735B"/>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64" name="Line 131"/>
            <p:cNvSpPr>
              <a:spLocks noChangeShapeType="1"/>
            </p:cNvSpPr>
            <p:nvPr/>
          </p:nvSpPr>
          <p:spPr bwMode="auto">
            <a:xfrm>
              <a:off x="10334626" y="3487738"/>
              <a:ext cx="0" cy="209550"/>
            </a:xfrm>
            <a:prstGeom prst="line">
              <a:avLst/>
            </a:prstGeom>
            <a:noFill/>
            <a:ln w="12700" cap="flat">
              <a:solidFill>
                <a:srgbClr val="55735B"/>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grpSp>
      <p:sp>
        <p:nvSpPr>
          <p:cNvPr id="65" name="Line 132"/>
          <p:cNvSpPr>
            <a:spLocks noChangeShapeType="1"/>
          </p:cNvSpPr>
          <p:nvPr/>
        </p:nvSpPr>
        <p:spPr bwMode="auto">
          <a:xfrm flipH="1">
            <a:off x="3973611" y="2747840"/>
            <a:ext cx="2101974" cy="0"/>
          </a:xfrm>
          <a:prstGeom prst="line">
            <a:avLst/>
          </a:prstGeom>
          <a:noFill/>
          <a:ln w="12700" cap="flat">
            <a:solidFill>
              <a:srgbClr val="55735B"/>
            </a:solidFill>
            <a:prstDash val="dash"/>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grpSp>
        <p:nvGrpSpPr>
          <p:cNvPr id="76" name="组合 75"/>
          <p:cNvGrpSpPr/>
          <p:nvPr/>
        </p:nvGrpSpPr>
        <p:grpSpPr>
          <a:xfrm>
            <a:off x="4441403" y="1412776"/>
            <a:ext cx="1255713" cy="709613"/>
            <a:chOff x="5734051" y="889000"/>
            <a:chExt cx="1255713" cy="709613"/>
          </a:xfrm>
          <a:gradFill>
            <a:gsLst>
              <a:gs pos="0">
                <a:srgbClr val="92D050"/>
              </a:gs>
              <a:gs pos="52000">
                <a:srgbClr val="3CCCC7"/>
              </a:gs>
              <a:gs pos="100000">
                <a:srgbClr val="25BFF1"/>
              </a:gs>
            </a:gsLst>
            <a:lin ang="15000000" scaled="0"/>
          </a:gradFill>
        </p:grpSpPr>
        <p:sp>
          <p:nvSpPr>
            <p:cNvPr id="77" name="Freeform 76"/>
            <p:cNvSpPr/>
            <p:nvPr/>
          </p:nvSpPr>
          <p:spPr bwMode="auto">
            <a:xfrm>
              <a:off x="5734051" y="889000"/>
              <a:ext cx="1255713" cy="709613"/>
            </a:xfrm>
            <a:custGeom>
              <a:avLst/>
              <a:gdLst>
                <a:gd name="T0" fmla="*/ 78 w 1516"/>
                <a:gd name="T1" fmla="*/ 0 h 858"/>
                <a:gd name="T2" fmla="*/ 1439 w 1516"/>
                <a:gd name="T3" fmla="*/ 0 h 858"/>
                <a:gd name="T4" fmla="*/ 1516 w 1516"/>
                <a:gd name="T5" fmla="*/ 77 h 858"/>
                <a:gd name="T6" fmla="*/ 1516 w 1516"/>
                <a:gd name="T7" fmla="*/ 781 h 858"/>
                <a:gd name="T8" fmla="*/ 1439 w 1516"/>
                <a:gd name="T9" fmla="*/ 858 h 858"/>
                <a:gd name="T10" fmla="*/ 78 w 1516"/>
                <a:gd name="T11" fmla="*/ 858 h 858"/>
                <a:gd name="T12" fmla="*/ 0 w 1516"/>
                <a:gd name="T13" fmla="*/ 781 h 858"/>
                <a:gd name="T14" fmla="*/ 0 w 1516"/>
                <a:gd name="T15" fmla="*/ 77 h 858"/>
                <a:gd name="T16" fmla="*/ 78 w 1516"/>
                <a:gd name="T17" fmla="*/ 0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6" h="858">
                  <a:moveTo>
                    <a:pt x="78" y="0"/>
                  </a:moveTo>
                  <a:lnTo>
                    <a:pt x="1439" y="0"/>
                  </a:lnTo>
                  <a:cubicBezTo>
                    <a:pt x="1481" y="0"/>
                    <a:pt x="1516" y="35"/>
                    <a:pt x="1516" y="77"/>
                  </a:cubicBezTo>
                  <a:lnTo>
                    <a:pt x="1516" y="781"/>
                  </a:lnTo>
                  <a:cubicBezTo>
                    <a:pt x="1516" y="823"/>
                    <a:pt x="1481" y="858"/>
                    <a:pt x="1439" y="858"/>
                  </a:cubicBezTo>
                  <a:lnTo>
                    <a:pt x="78" y="858"/>
                  </a:lnTo>
                  <a:cubicBezTo>
                    <a:pt x="35" y="858"/>
                    <a:pt x="0" y="823"/>
                    <a:pt x="0" y="781"/>
                  </a:cubicBezTo>
                  <a:lnTo>
                    <a:pt x="0" y="77"/>
                  </a:lnTo>
                  <a:cubicBezTo>
                    <a:pt x="0" y="35"/>
                    <a:pt x="35" y="0"/>
                    <a:pt x="78" y="0"/>
                  </a:cubicBez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78" name="Rectangle 15"/>
            <p:cNvSpPr>
              <a:spLocks noChangeArrowheads="1"/>
            </p:cNvSpPr>
            <p:nvPr/>
          </p:nvSpPr>
          <p:spPr bwMode="auto">
            <a:xfrm>
              <a:off x="5919290" y="1085040"/>
              <a:ext cx="848615" cy="317531"/>
            </a:xfrm>
            <a:prstGeom prst="rect">
              <a:avLst/>
            </a:prstGeom>
            <a:solidFill>
              <a:srgbClr val="3CCCC7"/>
            </a:solidFill>
            <a:ln>
              <a:noFill/>
            </a:ln>
            <a:effectLst/>
          </p:spPr>
          <p:txBody>
            <a:bodyPr wrap="none" anchor="ctr"/>
            <a:lstStyle/>
            <a:p>
              <a:pPr algn="ctr"/>
              <a:r>
                <a:rPr lang="zh-CN" altLang="en-US" dirty="0" smtClean="0">
                  <a:solidFill>
                    <a:schemeClr val="bg1"/>
                  </a:solidFill>
                  <a:latin typeface="微软雅黑" panose="020B0503020204020204" pitchFamily="34" charset="-122"/>
                  <a:ea typeface="微软雅黑" panose="020B0503020204020204" pitchFamily="34" charset="-122"/>
                </a:rPr>
                <a:t>董事会</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81" name="Rectangle 15"/>
          <p:cNvSpPr>
            <a:spLocks noChangeArrowheads="1"/>
          </p:cNvSpPr>
          <p:nvPr/>
        </p:nvSpPr>
        <p:spPr bwMode="auto">
          <a:xfrm>
            <a:off x="6061843" y="2574325"/>
            <a:ext cx="1944216" cy="317531"/>
          </a:xfrm>
          <a:prstGeom prst="rect">
            <a:avLst/>
          </a:prstGeom>
          <a:solidFill>
            <a:srgbClr val="3CCCC7"/>
          </a:solidFill>
          <a:ln>
            <a:noFill/>
          </a:ln>
          <a:effectLst/>
        </p:spPr>
        <p:txBody>
          <a:bodyPr wrap="none" anchor="ctr"/>
          <a:lstStyle/>
          <a:p>
            <a:pPr algn="ctr"/>
            <a:r>
              <a:rPr lang="zh-CN" altLang="en-US" sz="1600" dirty="0">
                <a:solidFill>
                  <a:schemeClr val="bg1"/>
                </a:solidFill>
                <a:latin typeface="微软雅黑" panose="020B0503020204020204" pitchFamily="34" charset="-122"/>
                <a:ea typeface="微软雅黑" panose="020B0503020204020204" pitchFamily="34" charset="-122"/>
              </a:rPr>
              <a:t>特许授权合作伙伴</a:t>
            </a:r>
          </a:p>
        </p:txBody>
      </p:sp>
      <p:grpSp>
        <p:nvGrpSpPr>
          <p:cNvPr id="85" name="组合 84"/>
          <p:cNvGrpSpPr/>
          <p:nvPr/>
        </p:nvGrpSpPr>
        <p:grpSpPr>
          <a:xfrm>
            <a:off x="4574753" y="2460526"/>
            <a:ext cx="990600" cy="560388"/>
            <a:chOff x="5867401" y="1936750"/>
            <a:chExt cx="990600" cy="560388"/>
          </a:xfrm>
          <a:solidFill>
            <a:srgbClr val="3CCCC7"/>
          </a:solidFill>
        </p:grpSpPr>
        <p:sp>
          <p:nvSpPr>
            <p:cNvPr id="86" name="Freeform 77"/>
            <p:cNvSpPr/>
            <p:nvPr/>
          </p:nvSpPr>
          <p:spPr bwMode="auto">
            <a:xfrm>
              <a:off x="5867401" y="1936750"/>
              <a:ext cx="990600" cy="560388"/>
            </a:xfrm>
            <a:custGeom>
              <a:avLst/>
              <a:gdLst>
                <a:gd name="T0" fmla="*/ 61 w 1196"/>
                <a:gd name="T1" fmla="*/ 0 h 677"/>
                <a:gd name="T2" fmla="*/ 1135 w 1196"/>
                <a:gd name="T3" fmla="*/ 0 h 677"/>
                <a:gd name="T4" fmla="*/ 1196 w 1196"/>
                <a:gd name="T5" fmla="*/ 61 h 677"/>
                <a:gd name="T6" fmla="*/ 1196 w 1196"/>
                <a:gd name="T7" fmla="*/ 616 h 677"/>
                <a:gd name="T8" fmla="*/ 1135 w 1196"/>
                <a:gd name="T9" fmla="*/ 677 h 677"/>
                <a:gd name="T10" fmla="*/ 61 w 1196"/>
                <a:gd name="T11" fmla="*/ 677 h 677"/>
                <a:gd name="T12" fmla="*/ 0 w 1196"/>
                <a:gd name="T13" fmla="*/ 616 h 677"/>
                <a:gd name="T14" fmla="*/ 0 w 1196"/>
                <a:gd name="T15" fmla="*/ 61 h 677"/>
                <a:gd name="T16" fmla="*/ 61 w 1196"/>
                <a:gd name="T17"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6" h="677">
                  <a:moveTo>
                    <a:pt x="61" y="0"/>
                  </a:moveTo>
                  <a:lnTo>
                    <a:pt x="1135" y="0"/>
                  </a:lnTo>
                  <a:cubicBezTo>
                    <a:pt x="1169" y="0"/>
                    <a:pt x="1196" y="28"/>
                    <a:pt x="1196" y="61"/>
                  </a:cubicBezTo>
                  <a:lnTo>
                    <a:pt x="1196" y="616"/>
                  </a:lnTo>
                  <a:cubicBezTo>
                    <a:pt x="1196" y="650"/>
                    <a:pt x="1169" y="677"/>
                    <a:pt x="1135" y="677"/>
                  </a:cubicBezTo>
                  <a:lnTo>
                    <a:pt x="61" y="677"/>
                  </a:lnTo>
                  <a:cubicBezTo>
                    <a:pt x="28" y="677"/>
                    <a:pt x="0" y="650"/>
                    <a:pt x="0" y="616"/>
                  </a:cubicBezTo>
                  <a:lnTo>
                    <a:pt x="0" y="61"/>
                  </a:lnTo>
                  <a:cubicBezTo>
                    <a:pt x="0" y="28"/>
                    <a:pt x="28" y="0"/>
                    <a:pt x="61" y="0"/>
                  </a:cubicBezTo>
                  <a:close/>
                </a:path>
              </a:pathLst>
            </a:custGeom>
            <a:grpFill/>
            <a:ln w="9525">
              <a:noFill/>
              <a:round/>
            </a:ln>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87" name="Rectangle 15"/>
            <p:cNvSpPr>
              <a:spLocks noChangeArrowheads="1"/>
            </p:cNvSpPr>
            <p:nvPr/>
          </p:nvSpPr>
          <p:spPr bwMode="auto">
            <a:xfrm>
              <a:off x="5919290" y="2035066"/>
              <a:ext cx="848615" cy="317531"/>
            </a:xfrm>
            <a:prstGeom prst="rect">
              <a:avLst/>
            </a:prstGeom>
            <a:grpFill/>
            <a:ln>
              <a:noFill/>
            </a:ln>
            <a:effectLst/>
          </p:spPr>
          <p:txBody>
            <a:bodyPr wrap="none" anchor="ctr"/>
            <a:lstStyle/>
            <a:p>
              <a:pPr algn="ctr"/>
              <a:r>
                <a:rPr lang="zh-CN" altLang="en-US" dirty="0" smtClean="0">
                  <a:solidFill>
                    <a:schemeClr val="bg1"/>
                  </a:solidFill>
                  <a:latin typeface="微软雅黑" panose="020B0503020204020204" pitchFamily="34" charset="-122"/>
                  <a:ea typeface="微软雅黑" panose="020B0503020204020204" pitchFamily="34" charset="-122"/>
                </a:rPr>
                <a:t>总公司</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88" name="组合 87"/>
          <p:cNvGrpSpPr/>
          <p:nvPr/>
        </p:nvGrpSpPr>
        <p:grpSpPr>
          <a:xfrm>
            <a:off x="3613571" y="3627463"/>
            <a:ext cx="628650" cy="436563"/>
            <a:chOff x="1593851" y="2887663"/>
            <a:chExt cx="628650" cy="436563"/>
          </a:xfrm>
        </p:grpSpPr>
        <p:sp>
          <p:nvSpPr>
            <p:cNvPr id="89" name="Freeform 81"/>
            <p:cNvSpPr/>
            <p:nvPr/>
          </p:nvSpPr>
          <p:spPr bwMode="auto">
            <a:xfrm>
              <a:off x="1593851" y="2887663"/>
              <a:ext cx="628650" cy="436563"/>
            </a:xfrm>
            <a:custGeom>
              <a:avLst/>
              <a:gdLst>
                <a:gd name="T0" fmla="*/ 33 w 758"/>
                <a:gd name="T1" fmla="*/ 0 h 529"/>
                <a:gd name="T2" fmla="*/ 725 w 758"/>
                <a:gd name="T3" fmla="*/ 0 h 529"/>
                <a:gd name="T4" fmla="*/ 758 w 758"/>
                <a:gd name="T5" fmla="*/ 34 h 529"/>
                <a:gd name="T6" fmla="*/ 758 w 758"/>
                <a:gd name="T7" fmla="*/ 496 h 529"/>
                <a:gd name="T8" fmla="*/ 725 w 758"/>
                <a:gd name="T9" fmla="*/ 529 h 529"/>
                <a:gd name="T10" fmla="*/ 33 w 758"/>
                <a:gd name="T11" fmla="*/ 529 h 529"/>
                <a:gd name="T12" fmla="*/ 0 w 758"/>
                <a:gd name="T13" fmla="*/ 496 h 529"/>
                <a:gd name="T14" fmla="*/ 0 w 758"/>
                <a:gd name="T15" fmla="*/ 34 h 529"/>
                <a:gd name="T16" fmla="*/ 33 w 758"/>
                <a:gd name="T17" fmla="*/ 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8" h="529">
                  <a:moveTo>
                    <a:pt x="33" y="0"/>
                  </a:moveTo>
                  <a:lnTo>
                    <a:pt x="725" y="0"/>
                  </a:lnTo>
                  <a:cubicBezTo>
                    <a:pt x="743" y="0"/>
                    <a:pt x="758" y="15"/>
                    <a:pt x="758" y="34"/>
                  </a:cubicBezTo>
                  <a:lnTo>
                    <a:pt x="758" y="496"/>
                  </a:lnTo>
                  <a:cubicBezTo>
                    <a:pt x="758" y="514"/>
                    <a:pt x="743" y="529"/>
                    <a:pt x="725" y="529"/>
                  </a:cubicBezTo>
                  <a:lnTo>
                    <a:pt x="33" y="529"/>
                  </a:lnTo>
                  <a:cubicBezTo>
                    <a:pt x="15" y="529"/>
                    <a:pt x="0" y="514"/>
                    <a:pt x="0" y="496"/>
                  </a:cubicBezTo>
                  <a:lnTo>
                    <a:pt x="0" y="34"/>
                  </a:lnTo>
                  <a:cubicBezTo>
                    <a:pt x="0" y="15"/>
                    <a:pt x="15" y="0"/>
                    <a:pt x="33" y="0"/>
                  </a:cubicBezTo>
                  <a:close/>
                </a:path>
              </a:pathLst>
            </a:custGeom>
            <a:solidFill>
              <a:srgbClr val="3CCCC7"/>
            </a:solidFill>
            <a:ln>
              <a:noFill/>
            </a:ln>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90" name="Rectangle 15"/>
            <p:cNvSpPr>
              <a:spLocks noChangeArrowheads="1"/>
            </p:cNvSpPr>
            <p:nvPr/>
          </p:nvSpPr>
          <p:spPr bwMode="auto">
            <a:xfrm>
              <a:off x="1618635" y="2954205"/>
              <a:ext cx="558450" cy="317531"/>
            </a:xfrm>
            <a:prstGeom prst="rect">
              <a:avLst/>
            </a:prstGeom>
            <a:noFill/>
            <a:ln>
              <a:noFill/>
            </a:ln>
            <a:effectLst/>
          </p:spPr>
          <p:txBody>
            <a:bodyPr wrap="none"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市场部</a:t>
              </a:r>
              <a:endParaRPr lang="en-US" altLang="zh-CN" sz="1400" dirty="0">
                <a:solidFill>
                  <a:schemeClr val="bg1"/>
                </a:solidFill>
                <a:latin typeface="微软雅黑" panose="020B0503020204020204" pitchFamily="34" charset="-122"/>
                <a:ea typeface="微软雅黑" panose="020B0503020204020204" pitchFamily="34" charset="-122"/>
              </a:endParaRPr>
            </a:p>
            <a:p>
              <a:pPr algn="ctr"/>
              <a:r>
                <a:rPr lang="zh-CN" altLang="en-US" sz="1400" dirty="0">
                  <a:solidFill>
                    <a:schemeClr val="bg1"/>
                  </a:solidFill>
                  <a:latin typeface="微软雅黑" panose="020B0503020204020204" pitchFamily="34" charset="-122"/>
                  <a:ea typeface="微软雅黑" panose="020B0503020204020204" pitchFamily="34" charset="-122"/>
                </a:rPr>
                <a:t>经理</a:t>
              </a:r>
            </a:p>
          </p:txBody>
        </p:sp>
      </p:grpSp>
      <p:grpSp>
        <p:nvGrpSpPr>
          <p:cNvPr id="94" name="组合 93"/>
          <p:cNvGrpSpPr/>
          <p:nvPr/>
        </p:nvGrpSpPr>
        <p:grpSpPr>
          <a:xfrm>
            <a:off x="8510115" y="2603824"/>
            <a:ext cx="1169716" cy="317942"/>
            <a:chOff x="8778876" y="2968625"/>
            <a:chExt cx="1833563" cy="317942"/>
          </a:xfrm>
        </p:grpSpPr>
        <p:sp>
          <p:nvSpPr>
            <p:cNvPr id="95" name="Freeform 80"/>
            <p:cNvSpPr/>
            <p:nvPr/>
          </p:nvSpPr>
          <p:spPr bwMode="auto">
            <a:xfrm>
              <a:off x="8778876" y="2968625"/>
              <a:ext cx="1833563" cy="307975"/>
            </a:xfrm>
            <a:custGeom>
              <a:avLst/>
              <a:gdLst>
                <a:gd name="T0" fmla="*/ 34 w 2214"/>
                <a:gd name="T1" fmla="*/ 0 h 372"/>
                <a:gd name="T2" fmla="*/ 2181 w 2214"/>
                <a:gd name="T3" fmla="*/ 0 h 372"/>
                <a:gd name="T4" fmla="*/ 2214 w 2214"/>
                <a:gd name="T5" fmla="*/ 34 h 372"/>
                <a:gd name="T6" fmla="*/ 2214 w 2214"/>
                <a:gd name="T7" fmla="*/ 338 h 372"/>
                <a:gd name="T8" fmla="*/ 2181 w 2214"/>
                <a:gd name="T9" fmla="*/ 372 h 372"/>
                <a:gd name="T10" fmla="*/ 34 w 2214"/>
                <a:gd name="T11" fmla="*/ 372 h 372"/>
                <a:gd name="T12" fmla="*/ 0 w 2214"/>
                <a:gd name="T13" fmla="*/ 338 h 372"/>
                <a:gd name="T14" fmla="*/ 0 w 2214"/>
                <a:gd name="T15" fmla="*/ 34 h 372"/>
                <a:gd name="T16" fmla="*/ 34 w 2214"/>
                <a:gd name="T17"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4" h="372">
                  <a:moveTo>
                    <a:pt x="34" y="0"/>
                  </a:moveTo>
                  <a:lnTo>
                    <a:pt x="2181" y="0"/>
                  </a:lnTo>
                  <a:cubicBezTo>
                    <a:pt x="2199" y="0"/>
                    <a:pt x="2214" y="15"/>
                    <a:pt x="2214" y="34"/>
                  </a:cubicBezTo>
                  <a:lnTo>
                    <a:pt x="2214" y="338"/>
                  </a:lnTo>
                  <a:cubicBezTo>
                    <a:pt x="2214" y="357"/>
                    <a:pt x="2199" y="372"/>
                    <a:pt x="2181" y="372"/>
                  </a:cubicBezTo>
                  <a:lnTo>
                    <a:pt x="34" y="372"/>
                  </a:lnTo>
                  <a:cubicBezTo>
                    <a:pt x="15" y="372"/>
                    <a:pt x="0" y="357"/>
                    <a:pt x="0" y="338"/>
                  </a:cubicBezTo>
                  <a:lnTo>
                    <a:pt x="0" y="34"/>
                  </a:lnTo>
                  <a:cubicBezTo>
                    <a:pt x="0" y="15"/>
                    <a:pt x="15" y="0"/>
                    <a:pt x="34" y="0"/>
                  </a:cubicBezTo>
                  <a:close/>
                </a:path>
              </a:pathLst>
            </a:custGeom>
            <a:solidFill>
              <a:srgbClr val="3CCCC7"/>
            </a:solidFill>
            <a:ln>
              <a:noFill/>
            </a:ln>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96" name="Rectangle 15"/>
            <p:cNvSpPr>
              <a:spLocks noChangeArrowheads="1"/>
            </p:cNvSpPr>
            <p:nvPr/>
          </p:nvSpPr>
          <p:spPr bwMode="auto">
            <a:xfrm>
              <a:off x="8820969" y="2969036"/>
              <a:ext cx="1706513" cy="317531"/>
            </a:xfrm>
            <a:prstGeom prst="rect">
              <a:avLst/>
            </a:prstGeom>
            <a:noFill/>
            <a:ln>
              <a:noFill/>
            </a:ln>
            <a:effectLst/>
          </p:spPr>
          <p:txBody>
            <a:bodyPr wrap="none" anchor="ctr"/>
            <a:lstStyle/>
            <a:p>
              <a:pPr algn="ctr"/>
              <a:r>
                <a:rPr lang="zh-CN" altLang="en-US" sz="1400" dirty="0" smtClean="0">
                  <a:solidFill>
                    <a:schemeClr val="bg1"/>
                  </a:solidFill>
                  <a:latin typeface="微软雅黑" panose="020B0503020204020204" pitchFamily="34" charset="-122"/>
                  <a:ea typeface="微软雅黑" panose="020B0503020204020204" pitchFamily="34" charset="-122"/>
                </a:rPr>
                <a:t>分公司</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97" name="组合 96"/>
          <p:cNvGrpSpPr/>
          <p:nvPr/>
        </p:nvGrpSpPr>
        <p:grpSpPr>
          <a:xfrm>
            <a:off x="3717806" y="4064025"/>
            <a:ext cx="400110" cy="1109663"/>
            <a:chOff x="1698086" y="3324225"/>
            <a:chExt cx="400110" cy="1109663"/>
          </a:xfrm>
          <a:solidFill>
            <a:schemeClr val="tx1"/>
          </a:solidFill>
        </p:grpSpPr>
        <p:sp>
          <p:nvSpPr>
            <p:cNvPr id="98" name="Freeform 82"/>
            <p:cNvSpPr/>
            <p:nvPr/>
          </p:nvSpPr>
          <p:spPr bwMode="auto">
            <a:xfrm>
              <a:off x="1749426" y="3494088"/>
              <a:ext cx="307975" cy="939800"/>
            </a:xfrm>
            <a:custGeom>
              <a:avLst/>
              <a:gdLst>
                <a:gd name="T0" fmla="*/ 372 w 372"/>
                <a:gd name="T1" fmla="*/ 34 h 1135"/>
                <a:gd name="T2" fmla="*/ 372 w 372"/>
                <a:gd name="T3" fmla="*/ 1102 h 1135"/>
                <a:gd name="T4" fmla="*/ 338 w 372"/>
                <a:gd name="T5" fmla="*/ 1135 h 1135"/>
                <a:gd name="T6" fmla="*/ 34 w 372"/>
                <a:gd name="T7" fmla="*/ 1135 h 1135"/>
                <a:gd name="T8" fmla="*/ 0 w 372"/>
                <a:gd name="T9" fmla="*/ 1102 h 1135"/>
                <a:gd name="T10" fmla="*/ 0 w 372"/>
                <a:gd name="T11" fmla="*/ 34 h 1135"/>
                <a:gd name="T12" fmla="*/ 34 w 372"/>
                <a:gd name="T13" fmla="*/ 0 h 1135"/>
                <a:gd name="T14" fmla="*/ 338 w 372"/>
                <a:gd name="T15" fmla="*/ 0 h 1135"/>
                <a:gd name="T16" fmla="*/ 372 w 372"/>
                <a:gd name="T17" fmla="*/ 34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135">
                  <a:moveTo>
                    <a:pt x="372" y="34"/>
                  </a:moveTo>
                  <a:lnTo>
                    <a:pt x="372" y="1102"/>
                  </a:lnTo>
                  <a:cubicBezTo>
                    <a:pt x="372" y="1120"/>
                    <a:pt x="357" y="1135"/>
                    <a:pt x="338" y="1135"/>
                  </a:cubicBezTo>
                  <a:lnTo>
                    <a:pt x="34" y="1135"/>
                  </a:lnTo>
                  <a:cubicBezTo>
                    <a:pt x="15" y="1135"/>
                    <a:pt x="0" y="1120"/>
                    <a:pt x="0" y="1102"/>
                  </a:cubicBezTo>
                  <a:lnTo>
                    <a:pt x="0" y="34"/>
                  </a:lnTo>
                  <a:cubicBezTo>
                    <a:pt x="0" y="16"/>
                    <a:pt x="15" y="0"/>
                    <a:pt x="34" y="0"/>
                  </a:cubicBezTo>
                  <a:lnTo>
                    <a:pt x="338" y="0"/>
                  </a:lnTo>
                  <a:cubicBezTo>
                    <a:pt x="357" y="0"/>
                    <a:pt x="372" y="16"/>
                    <a:pt x="372" y="34"/>
                  </a:cubicBezTo>
                  <a:close/>
                </a:path>
              </a:pathLst>
            </a:custGeom>
            <a:solidFill>
              <a:srgbClr val="3CCCC7"/>
            </a:solidFill>
            <a:ln>
              <a:noFill/>
            </a:ln>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99" name="Line 113"/>
            <p:cNvSpPr>
              <a:spLocks noChangeShapeType="1"/>
            </p:cNvSpPr>
            <p:nvPr/>
          </p:nvSpPr>
          <p:spPr bwMode="auto">
            <a:xfrm>
              <a:off x="1901826" y="3324225"/>
              <a:ext cx="0" cy="174625"/>
            </a:xfrm>
            <a:prstGeom prst="line">
              <a:avLst/>
            </a:prstGeom>
            <a:grpFill/>
            <a:ln w="12700" cap="flat">
              <a:solidFill>
                <a:srgbClr val="55735B"/>
              </a:solidFill>
              <a:prstDash val="solid"/>
              <a:miter lim="800000"/>
            </a:ln>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00" name="TextBox 99"/>
            <p:cNvSpPr txBox="1"/>
            <p:nvPr/>
          </p:nvSpPr>
          <p:spPr>
            <a:xfrm>
              <a:off x="1698086" y="3554682"/>
              <a:ext cx="400110" cy="630942"/>
            </a:xfrm>
            <a:prstGeom prst="rect">
              <a:avLst/>
            </a:prstGeom>
            <a:noFill/>
          </p:spPr>
          <p:txBody>
            <a:bodyPr vert="eaVert"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市场部</a:t>
              </a:r>
            </a:p>
          </p:txBody>
        </p:sp>
      </p:grpSp>
      <p:grpSp>
        <p:nvGrpSpPr>
          <p:cNvPr id="101" name="组合 100"/>
          <p:cNvGrpSpPr/>
          <p:nvPr/>
        </p:nvGrpSpPr>
        <p:grpSpPr>
          <a:xfrm>
            <a:off x="4170936" y="4233888"/>
            <a:ext cx="400110" cy="939800"/>
            <a:chOff x="2151216" y="3494088"/>
            <a:chExt cx="400110" cy="939800"/>
          </a:xfrm>
          <a:solidFill>
            <a:schemeClr val="tx1"/>
          </a:solidFill>
        </p:grpSpPr>
        <p:sp>
          <p:nvSpPr>
            <p:cNvPr id="102" name="Freeform 83"/>
            <p:cNvSpPr/>
            <p:nvPr/>
          </p:nvSpPr>
          <p:spPr bwMode="auto">
            <a:xfrm>
              <a:off x="2184401" y="3494088"/>
              <a:ext cx="307975" cy="939800"/>
            </a:xfrm>
            <a:custGeom>
              <a:avLst/>
              <a:gdLst>
                <a:gd name="T0" fmla="*/ 372 w 372"/>
                <a:gd name="T1" fmla="*/ 34 h 1135"/>
                <a:gd name="T2" fmla="*/ 372 w 372"/>
                <a:gd name="T3" fmla="*/ 1102 h 1135"/>
                <a:gd name="T4" fmla="*/ 338 w 372"/>
                <a:gd name="T5" fmla="*/ 1135 h 1135"/>
                <a:gd name="T6" fmla="*/ 34 w 372"/>
                <a:gd name="T7" fmla="*/ 1135 h 1135"/>
                <a:gd name="T8" fmla="*/ 0 w 372"/>
                <a:gd name="T9" fmla="*/ 1102 h 1135"/>
                <a:gd name="T10" fmla="*/ 0 w 372"/>
                <a:gd name="T11" fmla="*/ 34 h 1135"/>
                <a:gd name="T12" fmla="*/ 34 w 372"/>
                <a:gd name="T13" fmla="*/ 0 h 1135"/>
                <a:gd name="T14" fmla="*/ 338 w 372"/>
                <a:gd name="T15" fmla="*/ 0 h 1135"/>
                <a:gd name="T16" fmla="*/ 372 w 372"/>
                <a:gd name="T17" fmla="*/ 34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135">
                  <a:moveTo>
                    <a:pt x="372" y="34"/>
                  </a:moveTo>
                  <a:lnTo>
                    <a:pt x="372" y="1102"/>
                  </a:lnTo>
                  <a:cubicBezTo>
                    <a:pt x="372" y="1120"/>
                    <a:pt x="357" y="1135"/>
                    <a:pt x="338" y="1135"/>
                  </a:cubicBezTo>
                  <a:lnTo>
                    <a:pt x="34" y="1135"/>
                  </a:lnTo>
                  <a:cubicBezTo>
                    <a:pt x="15" y="1135"/>
                    <a:pt x="0" y="1120"/>
                    <a:pt x="0" y="1102"/>
                  </a:cubicBezTo>
                  <a:lnTo>
                    <a:pt x="0" y="34"/>
                  </a:lnTo>
                  <a:cubicBezTo>
                    <a:pt x="0" y="16"/>
                    <a:pt x="15" y="0"/>
                    <a:pt x="34" y="0"/>
                  </a:cubicBezTo>
                  <a:lnTo>
                    <a:pt x="338" y="0"/>
                  </a:lnTo>
                  <a:cubicBezTo>
                    <a:pt x="357" y="0"/>
                    <a:pt x="372" y="16"/>
                    <a:pt x="372" y="34"/>
                  </a:cubicBezTo>
                  <a:close/>
                </a:path>
              </a:pathLst>
            </a:custGeom>
            <a:solidFill>
              <a:srgbClr val="3CCCC7"/>
            </a:solidFill>
            <a:ln>
              <a:noFill/>
            </a:ln>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03" name="TextBox 102"/>
            <p:cNvSpPr txBox="1"/>
            <p:nvPr/>
          </p:nvSpPr>
          <p:spPr>
            <a:xfrm>
              <a:off x="2151216" y="3554682"/>
              <a:ext cx="400110" cy="630942"/>
            </a:xfrm>
            <a:prstGeom prst="rect">
              <a:avLst/>
            </a:prstGeom>
            <a:noFill/>
          </p:spPr>
          <p:txBody>
            <a:bodyPr vert="eaVert" wrap="none" rtlCol="0">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人事</a:t>
              </a:r>
              <a:r>
                <a:rPr lang="zh-CN" altLang="en-US" sz="1400" dirty="0" smtClean="0">
                  <a:solidFill>
                    <a:schemeClr val="bg1"/>
                  </a:solidFill>
                  <a:latin typeface="微软雅黑" panose="020B0503020204020204" pitchFamily="34" charset="-122"/>
                  <a:ea typeface="微软雅黑" panose="020B0503020204020204" pitchFamily="34" charset="-122"/>
                </a:rPr>
                <a:t>部</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104" name="组合 103"/>
          <p:cNvGrpSpPr/>
          <p:nvPr/>
        </p:nvGrpSpPr>
        <p:grpSpPr>
          <a:xfrm>
            <a:off x="4619510" y="4233888"/>
            <a:ext cx="400110" cy="939800"/>
            <a:chOff x="2599790" y="3494088"/>
            <a:chExt cx="400110" cy="939800"/>
          </a:xfrm>
          <a:solidFill>
            <a:schemeClr val="tx1"/>
          </a:solidFill>
        </p:grpSpPr>
        <p:sp>
          <p:nvSpPr>
            <p:cNvPr id="105" name="Freeform 84"/>
            <p:cNvSpPr/>
            <p:nvPr/>
          </p:nvSpPr>
          <p:spPr bwMode="auto">
            <a:xfrm>
              <a:off x="2638426" y="3494088"/>
              <a:ext cx="307975" cy="939800"/>
            </a:xfrm>
            <a:custGeom>
              <a:avLst/>
              <a:gdLst>
                <a:gd name="T0" fmla="*/ 372 w 372"/>
                <a:gd name="T1" fmla="*/ 34 h 1135"/>
                <a:gd name="T2" fmla="*/ 372 w 372"/>
                <a:gd name="T3" fmla="*/ 1102 h 1135"/>
                <a:gd name="T4" fmla="*/ 338 w 372"/>
                <a:gd name="T5" fmla="*/ 1135 h 1135"/>
                <a:gd name="T6" fmla="*/ 34 w 372"/>
                <a:gd name="T7" fmla="*/ 1135 h 1135"/>
                <a:gd name="T8" fmla="*/ 0 w 372"/>
                <a:gd name="T9" fmla="*/ 1102 h 1135"/>
                <a:gd name="T10" fmla="*/ 0 w 372"/>
                <a:gd name="T11" fmla="*/ 34 h 1135"/>
                <a:gd name="T12" fmla="*/ 34 w 372"/>
                <a:gd name="T13" fmla="*/ 0 h 1135"/>
                <a:gd name="T14" fmla="*/ 338 w 372"/>
                <a:gd name="T15" fmla="*/ 0 h 1135"/>
                <a:gd name="T16" fmla="*/ 372 w 372"/>
                <a:gd name="T17" fmla="*/ 34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135">
                  <a:moveTo>
                    <a:pt x="372" y="34"/>
                  </a:moveTo>
                  <a:lnTo>
                    <a:pt x="372" y="1102"/>
                  </a:lnTo>
                  <a:cubicBezTo>
                    <a:pt x="372" y="1120"/>
                    <a:pt x="357" y="1135"/>
                    <a:pt x="338" y="1135"/>
                  </a:cubicBezTo>
                  <a:lnTo>
                    <a:pt x="34" y="1135"/>
                  </a:lnTo>
                  <a:cubicBezTo>
                    <a:pt x="15" y="1135"/>
                    <a:pt x="0" y="1120"/>
                    <a:pt x="0" y="1102"/>
                  </a:cubicBezTo>
                  <a:lnTo>
                    <a:pt x="0" y="34"/>
                  </a:lnTo>
                  <a:cubicBezTo>
                    <a:pt x="0" y="16"/>
                    <a:pt x="15" y="0"/>
                    <a:pt x="34" y="0"/>
                  </a:cubicBezTo>
                  <a:lnTo>
                    <a:pt x="338" y="0"/>
                  </a:lnTo>
                  <a:cubicBezTo>
                    <a:pt x="357" y="0"/>
                    <a:pt x="372" y="16"/>
                    <a:pt x="372" y="34"/>
                  </a:cubicBezTo>
                  <a:close/>
                </a:path>
              </a:pathLst>
            </a:custGeom>
            <a:solidFill>
              <a:srgbClr val="3CCCC7"/>
            </a:solidFill>
            <a:ln>
              <a:noFill/>
            </a:ln>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06" name="TextBox 105"/>
            <p:cNvSpPr txBox="1"/>
            <p:nvPr/>
          </p:nvSpPr>
          <p:spPr>
            <a:xfrm>
              <a:off x="2599790" y="3554682"/>
              <a:ext cx="400110" cy="630942"/>
            </a:xfrm>
            <a:prstGeom prst="rect">
              <a:avLst/>
            </a:prstGeom>
            <a:noFill/>
          </p:spPr>
          <p:txBody>
            <a:bodyPr vert="eaVert"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采购部</a:t>
              </a:r>
            </a:p>
          </p:txBody>
        </p:sp>
      </p:grpSp>
      <p:grpSp>
        <p:nvGrpSpPr>
          <p:cNvPr id="107" name="组合 106"/>
          <p:cNvGrpSpPr/>
          <p:nvPr/>
        </p:nvGrpSpPr>
        <p:grpSpPr>
          <a:xfrm>
            <a:off x="5059456" y="4233888"/>
            <a:ext cx="400110" cy="939800"/>
            <a:chOff x="3039736" y="3494088"/>
            <a:chExt cx="400110" cy="939800"/>
          </a:xfrm>
          <a:solidFill>
            <a:schemeClr val="tx1"/>
          </a:solidFill>
        </p:grpSpPr>
        <p:sp>
          <p:nvSpPr>
            <p:cNvPr id="108" name="Freeform 85"/>
            <p:cNvSpPr/>
            <p:nvPr/>
          </p:nvSpPr>
          <p:spPr bwMode="auto">
            <a:xfrm>
              <a:off x="3098801" y="3494088"/>
              <a:ext cx="306388" cy="939800"/>
            </a:xfrm>
            <a:custGeom>
              <a:avLst/>
              <a:gdLst>
                <a:gd name="T0" fmla="*/ 371 w 371"/>
                <a:gd name="T1" fmla="*/ 34 h 1135"/>
                <a:gd name="T2" fmla="*/ 371 w 371"/>
                <a:gd name="T3" fmla="*/ 1102 h 1135"/>
                <a:gd name="T4" fmla="*/ 338 w 371"/>
                <a:gd name="T5" fmla="*/ 1135 h 1135"/>
                <a:gd name="T6" fmla="*/ 33 w 371"/>
                <a:gd name="T7" fmla="*/ 1135 h 1135"/>
                <a:gd name="T8" fmla="*/ 0 w 371"/>
                <a:gd name="T9" fmla="*/ 1102 h 1135"/>
                <a:gd name="T10" fmla="*/ 0 w 371"/>
                <a:gd name="T11" fmla="*/ 34 h 1135"/>
                <a:gd name="T12" fmla="*/ 33 w 371"/>
                <a:gd name="T13" fmla="*/ 0 h 1135"/>
                <a:gd name="T14" fmla="*/ 338 w 371"/>
                <a:gd name="T15" fmla="*/ 0 h 1135"/>
                <a:gd name="T16" fmla="*/ 371 w 371"/>
                <a:gd name="T17" fmla="*/ 34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1" h="1135">
                  <a:moveTo>
                    <a:pt x="371" y="34"/>
                  </a:moveTo>
                  <a:lnTo>
                    <a:pt x="371" y="1102"/>
                  </a:lnTo>
                  <a:cubicBezTo>
                    <a:pt x="371" y="1120"/>
                    <a:pt x="356" y="1135"/>
                    <a:pt x="338" y="1135"/>
                  </a:cubicBezTo>
                  <a:lnTo>
                    <a:pt x="33" y="1135"/>
                  </a:lnTo>
                  <a:cubicBezTo>
                    <a:pt x="15" y="1135"/>
                    <a:pt x="0" y="1120"/>
                    <a:pt x="0" y="1102"/>
                  </a:cubicBezTo>
                  <a:lnTo>
                    <a:pt x="0" y="34"/>
                  </a:lnTo>
                  <a:cubicBezTo>
                    <a:pt x="0" y="16"/>
                    <a:pt x="15" y="0"/>
                    <a:pt x="33" y="0"/>
                  </a:cubicBezTo>
                  <a:lnTo>
                    <a:pt x="338" y="0"/>
                  </a:lnTo>
                  <a:cubicBezTo>
                    <a:pt x="356" y="0"/>
                    <a:pt x="371" y="16"/>
                    <a:pt x="371" y="34"/>
                  </a:cubicBezTo>
                  <a:close/>
                </a:path>
              </a:pathLst>
            </a:custGeom>
            <a:solidFill>
              <a:srgbClr val="3CCCC7"/>
            </a:solidFill>
            <a:ln>
              <a:noFill/>
            </a:ln>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09" name="TextBox 108"/>
            <p:cNvSpPr txBox="1"/>
            <p:nvPr/>
          </p:nvSpPr>
          <p:spPr>
            <a:xfrm>
              <a:off x="3039736" y="3554682"/>
              <a:ext cx="400110" cy="630942"/>
            </a:xfrm>
            <a:prstGeom prst="rect">
              <a:avLst/>
            </a:prstGeom>
            <a:noFill/>
          </p:spPr>
          <p:txBody>
            <a:bodyPr vert="eaVert"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综合部</a:t>
              </a:r>
            </a:p>
          </p:txBody>
        </p:sp>
      </p:grpSp>
      <p:grpSp>
        <p:nvGrpSpPr>
          <p:cNvPr id="110" name="组合 109"/>
          <p:cNvGrpSpPr/>
          <p:nvPr/>
        </p:nvGrpSpPr>
        <p:grpSpPr>
          <a:xfrm>
            <a:off x="5508030" y="4233888"/>
            <a:ext cx="400110" cy="939800"/>
            <a:chOff x="3488310" y="3494088"/>
            <a:chExt cx="400110" cy="939800"/>
          </a:xfrm>
          <a:solidFill>
            <a:schemeClr val="tx1"/>
          </a:solidFill>
        </p:grpSpPr>
        <p:sp>
          <p:nvSpPr>
            <p:cNvPr id="111" name="Freeform 86"/>
            <p:cNvSpPr/>
            <p:nvPr/>
          </p:nvSpPr>
          <p:spPr bwMode="auto">
            <a:xfrm>
              <a:off x="3524251" y="3494088"/>
              <a:ext cx="307975" cy="939800"/>
            </a:xfrm>
            <a:custGeom>
              <a:avLst/>
              <a:gdLst>
                <a:gd name="T0" fmla="*/ 372 w 372"/>
                <a:gd name="T1" fmla="*/ 34 h 1135"/>
                <a:gd name="T2" fmla="*/ 372 w 372"/>
                <a:gd name="T3" fmla="*/ 1102 h 1135"/>
                <a:gd name="T4" fmla="*/ 338 w 372"/>
                <a:gd name="T5" fmla="*/ 1135 h 1135"/>
                <a:gd name="T6" fmla="*/ 34 w 372"/>
                <a:gd name="T7" fmla="*/ 1135 h 1135"/>
                <a:gd name="T8" fmla="*/ 0 w 372"/>
                <a:gd name="T9" fmla="*/ 1102 h 1135"/>
                <a:gd name="T10" fmla="*/ 0 w 372"/>
                <a:gd name="T11" fmla="*/ 34 h 1135"/>
                <a:gd name="T12" fmla="*/ 34 w 372"/>
                <a:gd name="T13" fmla="*/ 0 h 1135"/>
                <a:gd name="T14" fmla="*/ 338 w 372"/>
                <a:gd name="T15" fmla="*/ 0 h 1135"/>
                <a:gd name="T16" fmla="*/ 372 w 372"/>
                <a:gd name="T17" fmla="*/ 34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135">
                  <a:moveTo>
                    <a:pt x="372" y="34"/>
                  </a:moveTo>
                  <a:lnTo>
                    <a:pt x="372" y="1102"/>
                  </a:lnTo>
                  <a:cubicBezTo>
                    <a:pt x="372" y="1120"/>
                    <a:pt x="356" y="1135"/>
                    <a:pt x="338" y="1135"/>
                  </a:cubicBezTo>
                  <a:lnTo>
                    <a:pt x="34" y="1135"/>
                  </a:lnTo>
                  <a:cubicBezTo>
                    <a:pt x="15" y="1135"/>
                    <a:pt x="0" y="1120"/>
                    <a:pt x="0" y="1102"/>
                  </a:cubicBezTo>
                  <a:lnTo>
                    <a:pt x="0" y="34"/>
                  </a:lnTo>
                  <a:cubicBezTo>
                    <a:pt x="0" y="16"/>
                    <a:pt x="15" y="0"/>
                    <a:pt x="34" y="0"/>
                  </a:cubicBezTo>
                  <a:lnTo>
                    <a:pt x="338" y="0"/>
                  </a:lnTo>
                  <a:cubicBezTo>
                    <a:pt x="356" y="0"/>
                    <a:pt x="372" y="16"/>
                    <a:pt x="372" y="34"/>
                  </a:cubicBezTo>
                  <a:close/>
                </a:path>
              </a:pathLst>
            </a:custGeom>
            <a:solidFill>
              <a:srgbClr val="3CCCC7"/>
            </a:solidFill>
            <a:ln>
              <a:noFill/>
            </a:ln>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12" name="TextBox 111"/>
            <p:cNvSpPr txBox="1"/>
            <p:nvPr/>
          </p:nvSpPr>
          <p:spPr>
            <a:xfrm>
              <a:off x="3488310" y="3554682"/>
              <a:ext cx="400110" cy="630942"/>
            </a:xfrm>
            <a:prstGeom prst="rect">
              <a:avLst/>
            </a:prstGeom>
            <a:noFill/>
          </p:spPr>
          <p:txBody>
            <a:bodyPr vert="eaVert"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财务部</a:t>
              </a:r>
            </a:p>
          </p:txBody>
        </p:sp>
      </p:grpSp>
      <p:grpSp>
        <p:nvGrpSpPr>
          <p:cNvPr id="119" name="组合 118"/>
          <p:cNvGrpSpPr/>
          <p:nvPr/>
        </p:nvGrpSpPr>
        <p:grpSpPr>
          <a:xfrm>
            <a:off x="8218587" y="3280702"/>
            <a:ext cx="400110" cy="1206040"/>
            <a:chOff x="8791155" y="3663121"/>
            <a:chExt cx="400110" cy="997780"/>
          </a:xfrm>
          <a:solidFill>
            <a:schemeClr val="tx1"/>
          </a:solidFill>
        </p:grpSpPr>
        <p:sp>
          <p:nvSpPr>
            <p:cNvPr id="120" name="Freeform 93"/>
            <p:cNvSpPr/>
            <p:nvPr/>
          </p:nvSpPr>
          <p:spPr bwMode="auto">
            <a:xfrm>
              <a:off x="8842376" y="3690938"/>
              <a:ext cx="307975" cy="969963"/>
            </a:xfrm>
            <a:custGeom>
              <a:avLst/>
              <a:gdLst>
                <a:gd name="T0" fmla="*/ 371 w 371"/>
                <a:gd name="T1" fmla="*/ 34 h 1172"/>
                <a:gd name="T2" fmla="*/ 371 w 371"/>
                <a:gd name="T3" fmla="*/ 1139 h 1172"/>
                <a:gd name="T4" fmla="*/ 338 w 371"/>
                <a:gd name="T5" fmla="*/ 1172 h 1172"/>
                <a:gd name="T6" fmla="*/ 33 w 371"/>
                <a:gd name="T7" fmla="*/ 1172 h 1172"/>
                <a:gd name="T8" fmla="*/ 0 w 371"/>
                <a:gd name="T9" fmla="*/ 1139 h 1172"/>
                <a:gd name="T10" fmla="*/ 0 w 371"/>
                <a:gd name="T11" fmla="*/ 34 h 1172"/>
                <a:gd name="T12" fmla="*/ 33 w 371"/>
                <a:gd name="T13" fmla="*/ 0 h 1172"/>
                <a:gd name="T14" fmla="*/ 338 w 371"/>
                <a:gd name="T15" fmla="*/ 0 h 1172"/>
                <a:gd name="T16" fmla="*/ 371 w 371"/>
                <a:gd name="T17" fmla="*/ 34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1" h="1172">
                  <a:moveTo>
                    <a:pt x="371" y="34"/>
                  </a:moveTo>
                  <a:lnTo>
                    <a:pt x="371" y="1139"/>
                  </a:lnTo>
                  <a:cubicBezTo>
                    <a:pt x="371" y="1157"/>
                    <a:pt x="356" y="1172"/>
                    <a:pt x="338" y="1172"/>
                  </a:cubicBezTo>
                  <a:lnTo>
                    <a:pt x="33" y="1172"/>
                  </a:lnTo>
                  <a:cubicBezTo>
                    <a:pt x="15" y="1172"/>
                    <a:pt x="0" y="1157"/>
                    <a:pt x="0" y="1139"/>
                  </a:cubicBezTo>
                  <a:lnTo>
                    <a:pt x="0" y="34"/>
                  </a:lnTo>
                  <a:cubicBezTo>
                    <a:pt x="0" y="15"/>
                    <a:pt x="15" y="0"/>
                    <a:pt x="33" y="0"/>
                  </a:cubicBezTo>
                  <a:lnTo>
                    <a:pt x="338" y="0"/>
                  </a:lnTo>
                  <a:cubicBezTo>
                    <a:pt x="356" y="0"/>
                    <a:pt x="371" y="15"/>
                    <a:pt x="371" y="34"/>
                  </a:cubicBezTo>
                  <a:close/>
                </a:path>
              </a:pathLst>
            </a:custGeom>
            <a:solidFill>
              <a:srgbClr val="3CCCC7"/>
            </a:solidFill>
            <a:ln>
              <a:noFill/>
            </a:ln>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21" name="TextBox 120"/>
            <p:cNvSpPr txBox="1"/>
            <p:nvPr/>
          </p:nvSpPr>
          <p:spPr>
            <a:xfrm>
              <a:off x="8791155" y="3663121"/>
              <a:ext cx="400110" cy="878633"/>
            </a:xfrm>
            <a:prstGeom prst="rect">
              <a:avLst/>
            </a:prstGeom>
            <a:noFill/>
            <a:ln>
              <a:noFill/>
            </a:ln>
          </p:spPr>
          <p:txBody>
            <a:bodyPr vert="eaVert" wrap="square" rtlCol="0">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    市</a:t>
              </a:r>
              <a:r>
                <a:rPr lang="zh-CN" altLang="en-US" sz="1400" dirty="0" smtClean="0">
                  <a:solidFill>
                    <a:schemeClr val="bg1"/>
                  </a:solidFill>
                  <a:latin typeface="微软雅黑" panose="020B0503020204020204" pitchFamily="34" charset="-122"/>
                  <a:ea typeface="微软雅黑" panose="020B0503020204020204" pitchFamily="34" charset="-122"/>
                </a:rPr>
                <a:t>场</a:t>
              </a:r>
              <a:r>
                <a:rPr lang="zh-CN" altLang="en-US" sz="1400" dirty="0" smtClean="0">
                  <a:solidFill>
                    <a:schemeClr val="bg1"/>
                  </a:solidFill>
                  <a:latin typeface="微软雅黑" panose="020B0503020204020204" pitchFamily="34" charset="-122"/>
                  <a:ea typeface="微软雅黑" panose="020B0503020204020204" pitchFamily="34" charset="-122"/>
                </a:rPr>
                <a:t>部</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122" name="组合 121"/>
          <p:cNvGrpSpPr/>
          <p:nvPr/>
        </p:nvGrpSpPr>
        <p:grpSpPr>
          <a:xfrm>
            <a:off x="8919267" y="3280702"/>
            <a:ext cx="400110" cy="1206040"/>
            <a:chOff x="9498521" y="3663121"/>
            <a:chExt cx="400110" cy="997780"/>
          </a:xfrm>
          <a:solidFill>
            <a:schemeClr val="tx1"/>
          </a:solidFill>
        </p:grpSpPr>
        <p:sp>
          <p:nvSpPr>
            <p:cNvPr id="123" name="Freeform 94"/>
            <p:cNvSpPr/>
            <p:nvPr/>
          </p:nvSpPr>
          <p:spPr bwMode="auto">
            <a:xfrm>
              <a:off x="9545638" y="3690938"/>
              <a:ext cx="307975" cy="969963"/>
            </a:xfrm>
            <a:custGeom>
              <a:avLst/>
              <a:gdLst>
                <a:gd name="T0" fmla="*/ 371 w 371"/>
                <a:gd name="T1" fmla="*/ 34 h 1172"/>
                <a:gd name="T2" fmla="*/ 371 w 371"/>
                <a:gd name="T3" fmla="*/ 1139 h 1172"/>
                <a:gd name="T4" fmla="*/ 338 w 371"/>
                <a:gd name="T5" fmla="*/ 1172 h 1172"/>
                <a:gd name="T6" fmla="*/ 33 w 371"/>
                <a:gd name="T7" fmla="*/ 1172 h 1172"/>
                <a:gd name="T8" fmla="*/ 0 w 371"/>
                <a:gd name="T9" fmla="*/ 1139 h 1172"/>
                <a:gd name="T10" fmla="*/ 0 w 371"/>
                <a:gd name="T11" fmla="*/ 34 h 1172"/>
                <a:gd name="T12" fmla="*/ 33 w 371"/>
                <a:gd name="T13" fmla="*/ 0 h 1172"/>
                <a:gd name="T14" fmla="*/ 338 w 371"/>
                <a:gd name="T15" fmla="*/ 0 h 1172"/>
                <a:gd name="T16" fmla="*/ 371 w 371"/>
                <a:gd name="T17" fmla="*/ 34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1" h="1172">
                  <a:moveTo>
                    <a:pt x="371" y="34"/>
                  </a:moveTo>
                  <a:lnTo>
                    <a:pt x="371" y="1139"/>
                  </a:lnTo>
                  <a:cubicBezTo>
                    <a:pt x="371" y="1157"/>
                    <a:pt x="356" y="1172"/>
                    <a:pt x="338" y="1172"/>
                  </a:cubicBezTo>
                  <a:lnTo>
                    <a:pt x="33" y="1172"/>
                  </a:lnTo>
                  <a:cubicBezTo>
                    <a:pt x="15" y="1172"/>
                    <a:pt x="0" y="1157"/>
                    <a:pt x="0" y="1139"/>
                  </a:cubicBezTo>
                  <a:lnTo>
                    <a:pt x="0" y="34"/>
                  </a:lnTo>
                  <a:cubicBezTo>
                    <a:pt x="0" y="15"/>
                    <a:pt x="15" y="0"/>
                    <a:pt x="33" y="0"/>
                  </a:cubicBezTo>
                  <a:lnTo>
                    <a:pt x="338" y="0"/>
                  </a:lnTo>
                  <a:cubicBezTo>
                    <a:pt x="356" y="0"/>
                    <a:pt x="371" y="15"/>
                    <a:pt x="371" y="34"/>
                  </a:cubicBezTo>
                  <a:close/>
                </a:path>
              </a:pathLst>
            </a:custGeom>
            <a:solidFill>
              <a:srgbClr val="3CCCC7"/>
            </a:solidFill>
            <a:ln>
              <a:noFill/>
            </a:ln>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24" name="TextBox 123"/>
            <p:cNvSpPr txBox="1"/>
            <p:nvPr/>
          </p:nvSpPr>
          <p:spPr>
            <a:xfrm>
              <a:off x="9498521" y="3663121"/>
              <a:ext cx="400110" cy="954091"/>
            </a:xfrm>
            <a:prstGeom prst="rect">
              <a:avLst/>
            </a:prstGeom>
            <a:noFill/>
          </p:spPr>
          <p:txBody>
            <a:bodyPr vert="eaVert" wrap="square" rtlCol="0">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  技术开</a:t>
              </a:r>
              <a:r>
                <a:rPr lang="zh-CN" altLang="en-US" sz="1400" dirty="0" smtClean="0">
                  <a:solidFill>
                    <a:schemeClr val="bg1"/>
                  </a:solidFill>
                  <a:latin typeface="微软雅黑" panose="020B0503020204020204" pitchFamily="34" charset="-122"/>
                  <a:ea typeface="微软雅黑" panose="020B0503020204020204" pitchFamily="34" charset="-122"/>
                </a:rPr>
                <a:t>发</a:t>
              </a:r>
              <a:r>
                <a:rPr lang="zh-CN" altLang="en-US" sz="1400" dirty="0" smtClean="0">
                  <a:solidFill>
                    <a:schemeClr val="bg1"/>
                  </a:solidFill>
                  <a:latin typeface="微软雅黑" panose="020B0503020204020204" pitchFamily="34" charset="-122"/>
                  <a:ea typeface="微软雅黑" panose="020B0503020204020204" pitchFamily="34" charset="-122"/>
                </a:rPr>
                <a:t>部</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125" name="组合 124"/>
          <p:cNvGrpSpPr/>
          <p:nvPr/>
        </p:nvGrpSpPr>
        <p:grpSpPr>
          <a:xfrm>
            <a:off x="9571571" y="3280702"/>
            <a:ext cx="400110" cy="1206040"/>
            <a:chOff x="10144139" y="3663121"/>
            <a:chExt cx="400110" cy="997780"/>
          </a:xfrm>
          <a:solidFill>
            <a:schemeClr val="tx1"/>
          </a:solidFill>
        </p:grpSpPr>
        <p:sp>
          <p:nvSpPr>
            <p:cNvPr id="126" name="Freeform 95"/>
            <p:cNvSpPr/>
            <p:nvPr/>
          </p:nvSpPr>
          <p:spPr bwMode="auto">
            <a:xfrm>
              <a:off x="10190163" y="3690938"/>
              <a:ext cx="307975" cy="969963"/>
            </a:xfrm>
            <a:custGeom>
              <a:avLst/>
              <a:gdLst>
                <a:gd name="T0" fmla="*/ 372 w 372"/>
                <a:gd name="T1" fmla="*/ 34 h 1172"/>
                <a:gd name="T2" fmla="*/ 372 w 372"/>
                <a:gd name="T3" fmla="*/ 1139 h 1172"/>
                <a:gd name="T4" fmla="*/ 338 w 372"/>
                <a:gd name="T5" fmla="*/ 1172 h 1172"/>
                <a:gd name="T6" fmla="*/ 34 w 372"/>
                <a:gd name="T7" fmla="*/ 1172 h 1172"/>
                <a:gd name="T8" fmla="*/ 0 w 372"/>
                <a:gd name="T9" fmla="*/ 1139 h 1172"/>
                <a:gd name="T10" fmla="*/ 0 w 372"/>
                <a:gd name="T11" fmla="*/ 34 h 1172"/>
                <a:gd name="T12" fmla="*/ 34 w 372"/>
                <a:gd name="T13" fmla="*/ 0 h 1172"/>
                <a:gd name="T14" fmla="*/ 338 w 372"/>
                <a:gd name="T15" fmla="*/ 0 h 1172"/>
                <a:gd name="T16" fmla="*/ 372 w 372"/>
                <a:gd name="T17" fmla="*/ 34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172">
                  <a:moveTo>
                    <a:pt x="372" y="34"/>
                  </a:moveTo>
                  <a:lnTo>
                    <a:pt x="372" y="1139"/>
                  </a:lnTo>
                  <a:cubicBezTo>
                    <a:pt x="372" y="1157"/>
                    <a:pt x="357" y="1172"/>
                    <a:pt x="338" y="1172"/>
                  </a:cubicBezTo>
                  <a:lnTo>
                    <a:pt x="34" y="1172"/>
                  </a:lnTo>
                  <a:cubicBezTo>
                    <a:pt x="15" y="1172"/>
                    <a:pt x="0" y="1157"/>
                    <a:pt x="0" y="1139"/>
                  </a:cubicBezTo>
                  <a:lnTo>
                    <a:pt x="0" y="34"/>
                  </a:lnTo>
                  <a:cubicBezTo>
                    <a:pt x="0" y="15"/>
                    <a:pt x="15" y="0"/>
                    <a:pt x="34" y="0"/>
                  </a:cubicBezTo>
                  <a:lnTo>
                    <a:pt x="338" y="0"/>
                  </a:lnTo>
                  <a:cubicBezTo>
                    <a:pt x="357" y="0"/>
                    <a:pt x="372" y="15"/>
                    <a:pt x="372" y="34"/>
                  </a:cubicBezTo>
                  <a:close/>
                </a:path>
              </a:pathLst>
            </a:custGeom>
            <a:solidFill>
              <a:srgbClr val="3CCCC7"/>
            </a:solidFill>
            <a:ln>
              <a:noFill/>
            </a:ln>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27" name="TextBox 126"/>
            <p:cNvSpPr txBox="1"/>
            <p:nvPr/>
          </p:nvSpPr>
          <p:spPr>
            <a:xfrm>
              <a:off x="10144139" y="3663121"/>
              <a:ext cx="400110" cy="819059"/>
            </a:xfrm>
            <a:prstGeom prst="rect">
              <a:avLst/>
            </a:prstGeom>
            <a:noFill/>
          </p:spPr>
          <p:txBody>
            <a:bodyPr vert="eaVert" wrap="square" rtlCol="0">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    设</a:t>
              </a:r>
              <a:r>
                <a:rPr lang="zh-CN" altLang="en-US" sz="1400" dirty="0" smtClean="0">
                  <a:solidFill>
                    <a:schemeClr val="bg1"/>
                  </a:solidFill>
                  <a:latin typeface="微软雅黑" panose="020B0503020204020204" pitchFamily="34" charset="-122"/>
                  <a:ea typeface="微软雅黑" panose="020B0503020204020204" pitchFamily="34" charset="-122"/>
                </a:rPr>
                <a:t>计</a:t>
              </a:r>
              <a:r>
                <a:rPr lang="zh-CN" altLang="en-US" sz="1400" dirty="0" smtClean="0">
                  <a:solidFill>
                    <a:schemeClr val="bg1"/>
                  </a:solidFill>
                  <a:latin typeface="微软雅黑" panose="020B0503020204020204" pitchFamily="34" charset="-122"/>
                  <a:ea typeface="微软雅黑" panose="020B0503020204020204" pitchFamily="34" charset="-122"/>
                </a:rPr>
                <a:t>部</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sp>
        <p:nvSpPr>
          <p:cNvPr id="128"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公司结构</a:t>
            </a:r>
          </a:p>
        </p:txBody>
      </p:sp>
      <p:sp>
        <p:nvSpPr>
          <p:cNvPr id="129" name="六边形 128"/>
          <p:cNvSpPr/>
          <p:nvPr/>
        </p:nvSpPr>
        <p:spPr>
          <a:xfrm>
            <a:off x="241896" y="125398"/>
            <a:ext cx="481345" cy="414953"/>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0" name="直接连接符 129"/>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31" name="矩形 130"/>
          <p:cNvSpPr/>
          <p:nvPr/>
        </p:nvSpPr>
        <p:spPr>
          <a:xfrm>
            <a:off x="9412843" y="188639"/>
            <a:ext cx="933216"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2" name="矩形 131"/>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3" name="KSO_Shape"/>
          <p:cNvSpPr/>
          <p:nvPr/>
        </p:nvSpPr>
        <p:spPr bwMode="auto">
          <a:xfrm>
            <a:off x="298621" y="206564"/>
            <a:ext cx="367893" cy="252620"/>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134" name="六边形 133"/>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smtClean="0">
                <a:solidFill>
                  <a:schemeClr val="bg1"/>
                </a:solidFill>
                <a:latin typeface="微软雅黑" panose="020B0503020204020204" pitchFamily="34" charset="-122"/>
                <a:ea typeface="微软雅黑" panose="020B0503020204020204" pitchFamily="34" charset="-122"/>
              </a:rPr>
              <a:t>第五章</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36"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公司与团队</a:t>
            </a:r>
          </a:p>
        </p:txBody>
      </p:sp>
      <p:sp>
        <p:nvSpPr>
          <p:cNvPr id="137" name="矩形 136"/>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矩形 137"/>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矩形 139"/>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Rectangle 4"/>
          <p:cNvSpPr txBox="1">
            <a:spLocks noChangeArrowheads="1"/>
          </p:cNvSpPr>
          <p:nvPr/>
        </p:nvSpPr>
        <p:spPr bwMode="auto">
          <a:xfrm>
            <a:off x="10058027" y="6493142"/>
            <a:ext cx="1080120" cy="3922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smtClean="0">
                <a:latin typeface="方正兰亭超细黑简体" panose="02000000000000000000" pitchFamily="2" charset="-122"/>
                <a:ea typeface="方正兰亭超细黑简体" panose="02000000000000000000" pitchFamily="2" charset="-122"/>
              </a:rPr>
              <a:t>3 2</a:t>
            </a:r>
            <a:endParaRPr lang="zh-CN" dirty="0">
              <a:latin typeface="方正兰亭超细黑简体" panose="02000000000000000000" pitchFamily="2" charset="-122"/>
              <a:ea typeface="方正兰亭超细黑简体" panose="02000000000000000000" pitchFamily="2" charset="-122"/>
            </a:endParaRPr>
          </a:p>
        </p:txBody>
      </p:sp>
      <p:sp>
        <p:nvSpPr>
          <p:cNvPr id="142" name="TextBox 141"/>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
        <p:nvSpPr>
          <p:cNvPr id="84" name="Rectangle 15"/>
          <p:cNvSpPr>
            <a:spLocks noChangeArrowheads="1"/>
          </p:cNvSpPr>
          <p:nvPr/>
        </p:nvSpPr>
        <p:spPr bwMode="auto">
          <a:xfrm>
            <a:off x="2533451" y="2603824"/>
            <a:ext cx="1492250" cy="317531"/>
          </a:xfrm>
          <a:prstGeom prst="rect">
            <a:avLst/>
          </a:prstGeom>
          <a:solidFill>
            <a:srgbClr val="3CCCC7"/>
          </a:solidFill>
          <a:ln>
            <a:noFill/>
          </a:ln>
          <a:effectLst/>
        </p:spPr>
        <p:txBody>
          <a:bodyPr wrap="none" anchor="ctr"/>
          <a:lstStyle/>
          <a:p>
            <a:pPr algn="ctr"/>
            <a:r>
              <a:rPr lang="zh-CN" altLang="en-US" sz="1600" dirty="0">
                <a:solidFill>
                  <a:schemeClr val="bg1"/>
                </a:solidFill>
                <a:latin typeface="微软雅黑" panose="020B0503020204020204" pitchFamily="34" charset="-122"/>
                <a:ea typeface="微软雅黑" panose="020B0503020204020204" pitchFamily="34" charset="-122"/>
              </a:rPr>
              <a:t>法务部</a:t>
            </a:r>
          </a:p>
        </p:txBody>
      </p:sp>
      <p:grpSp>
        <p:nvGrpSpPr>
          <p:cNvPr id="144" name="组合 143"/>
          <p:cNvGrpSpPr/>
          <p:nvPr/>
        </p:nvGrpSpPr>
        <p:grpSpPr>
          <a:xfrm>
            <a:off x="5976480" y="4256312"/>
            <a:ext cx="400110" cy="939800"/>
            <a:chOff x="3488310" y="3494088"/>
            <a:chExt cx="400110" cy="939800"/>
          </a:xfrm>
          <a:solidFill>
            <a:schemeClr val="tx1"/>
          </a:solidFill>
        </p:grpSpPr>
        <p:sp>
          <p:nvSpPr>
            <p:cNvPr id="145" name="Freeform 86"/>
            <p:cNvSpPr/>
            <p:nvPr/>
          </p:nvSpPr>
          <p:spPr bwMode="auto">
            <a:xfrm>
              <a:off x="3524251" y="3494088"/>
              <a:ext cx="307975" cy="939800"/>
            </a:xfrm>
            <a:custGeom>
              <a:avLst/>
              <a:gdLst>
                <a:gd name="T0" fmla="*/ 372 w 372"/>
                <a:gd name="T1" fmla="*/ 34 h 1135"/>
                <a:gd name="T2" fmla="*/ 372 w 372"/>
                <a:gd name="T3" fmla="*/ 1102 h 1135"/>
                <a:gd name="T4" fmla="*/ 338 w 372"/>
                <a:gd name="T5" fmla="*/ 1135 h 1135"/>
                <a:gd name="T6" fmla="*/ 34 w 372"/>
                <a:gd name="T7" fmla="*/ 1135 h 1135"/>
                <a:gd name="T8" fmla="*/ 0 w 372"/>
                <a:gd name="T9" fmla="*/ 1102 h 1135"/>
                <a:gd name="T10" fmla="*/ 0 w 372"/>
                <a:gd name="T11" fmla="*/ 34 h 1135"/>
                <a:gd name="T12" fmla="*/ 34 w 372"/>
                <a:gd name="T13" fmla="*/ 0 h 1135"/>
                <a:gd name="T14" fmla="*/ 338 w 372"/>
                <a:gd name="T15" fmla="*/ 0 h 1135"/>
                <a:gd name="T16" fmla="*/ 372 w 372"/>
                <a:gd name="T17" fmla="*/ 34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135">
                  <a:moveTo>
                    <a:pt x="372" y="34"/>
                  </a:moveTo>
                  <a:lnTo>
                    <a:pt x="372" y="1102"/>
                  </a:lnTo>
                  <a:cubicBezTo>
                    <a:pt x="372" y="1120"/>
                    <a:pt x="356" y="1135"/>
                    <a:pt x="338" y="1135"/>
                  </a:cubicBezTo>
                  <a:lnTo>
                    <a:pt x="34" y="1135"/>
                  </a:lnTo>
                  <a:cubicBezTo>
                    <a:pt x="15" y="1135"/>
                    <a:pt x="0" y="1120"/>
                    <a:pt x="0" y="1102"/>
                  </a:cubicBezTo>
                  <a:lnTo>
                    <a:pt x="0" y="34"/>
                  </a:lnTo>
                  <a:cubicBezTo>
                    <a:pt x="0" y="16"/>
                    <a:pt x="15" y="0"/>
                    <a:pt x="34" y="0"/>
                  </a:cubicBezTo>
                  <a:lnTo>
                    <a:pt x="338" y="0"/>
                  </a:lnTo>
                  <a:cubicBezTo>
                    <a:pt x="356" y="0"/>
                    <a:pt x="372" y="16"/>
                    <a:pt x="372" y="34"/>
                  </a:cubicBezTo>
                  <a:close/>
                </a:path>
              </a:pathLst>
            </a:custGeom>
            <a:solidFill>
              <a:srgbClr val="3CCCC7"/>
            </a:solidFill>
            <a:ln>
              <a:noFill/>
            </a:ln>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46" name="TextBox 145"/>
            <p:cNvSpPr txBox="1"/>
            <p:nvPr/>
          </p:nvSpPr>
          <p:spPr>
            <a:xfrm>
              <a:off x="3488310" y="3554682"/>
              <a:ext cx="400110" cy="630942"/>
            </a:xfrm>
            <a:prstGeom prst="rect">
              <a:avLst/>
            </a:prstGeom>
            <a:noFill/>
          </p:spPr>
          <p:txBody>
            <a:bodyPr vert="eaVert" wrap="none" rtlCol="0">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研发</a:t>
              </a:r>
              <a:r>
                <a:rPr lang="zh-CN" altLang="en-US" sz="1400" dirty="0" smtClean="0">
                  <a:solidFill>
                    <a:schemeClr val="bg1"/>
                  </a:solidFill>
                  <a:latin typeface="微软雅黑" panose="020B0503020204020204" pitchFamily="34" charset="-122"/>
                  <a:ea typeface="微软雅黑" panose="020B0503020204020204" pitchFamily="34" charset="-122"/>
                </a:rPr>
                <a:t>部</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sp>
        <p:nvSpPr>
          <p:cNvPr id="147" name="Line 104"/>
          <p:cNvSpPr>
            <a:spLocks noChangeShapeType="1"/>
          </p:cNvSpPr>
          <p:nvPr/>
        </p:nvSpPr>
        <p:spPr bwMode="auto">
          <a:xfrm>
            <a:off x="6205859" y="3467920"/>
            <a:ext cx="0" cy="792088"/>
          </a:xfrm>
          <a:prstGeom prst="line">
            <a:avLst/>
          </a:prstGeom>
          <a:noFill/>
          <a:ln w="12700" cap="flat">
            <a:solidFill>
              <a:srgbClr val="55735B"/>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48" name="Line 104"/>
          <p:cNvSpPr>
            <a:spLocks noChangeShapeType="1"/>
          </p:cNvSpPr>
          <p:nvPr/>
        </p:nvSpPr>
        <p:spPr bwMode="auto">
          <a:xfrm>
            <a:off x="5701803" y="3467920"/>
            <a:ext cx="0" cy="792088"/>
          </a:xfrm>
          <a:prstGeom prst="line">
            <a:avLst/>
          </a:prstGeom>
          <a:noFill/>
          <a:ln w="12700" cap="flat">
            <a:solidFill>
              <a:srgbClr val="55735B"/>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49" name="Line 104"/>
          <p:cNvSpPr>
            <a:spLocks noChangeShapeType="1"/>
          </p:cNvSpPr>
          <p:nvPr/>
        </p:nvSpPr>
        <p:spPr bwMode="auto">
          <a:xfrm>
            <a:off x="5269755" y="3467920"/>
            <a:ext cx="0" cy="792088"/>
          </a:xfrm>
          <a:prstGeom prst="line">
            <a:avLst/>
          </a:prstGeom>
          <a:noFill/>
          <a:ln w="12700" cap="flat">
            <a:solidFill>
              <a:srgbClr val="55735B"/>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50" name="Line 104"/>
          <p:cNvSpPr>
            <a:spLocks noChangeShapeType="1"/>
          </p:cNvSpPr>
          <p:nvPr/>
        </p:nvSpPr>
        <p:spPr bwMode="auto">
          <a:xfrm>
            <a:off x="4837707" y="3467920"/>
            <a:ext cx="0" cy="792088"/>
          </a:xfrm>
          <a:prstGeom prst="line">
            <a:avLst/>
          </a:prstGeom>
          <a:noFill/>
          <a:ln w="12700" cap="flat">
            <a:solidFill>
              <a:srgbClr val="55735B"/>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51" name="Line 104"/>
          <p:cNvSpPr>
            <a:spLocks noChangeShapeType="1"/>
          </p:cNvSpPr>
          <p:nvPr/>
        </p:nvSpPr>
        <p:spPr bwMode="auto">
          <a:xfrm>
            <a:off x="4333651" y="3467920"/>
            <a:ext cx="0" cy="792088"/>
          </a:xfrm>
          <a:prstGeom prst="line">
            <a:avLst/>
          </a:prstGeom>
          <a:noFill/>
          <a:ln w="12700" cap="flat">
            <a:solidFill>
              <a:srgbClr val="55735B"/>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52" name="Line 104"/>
          <p:cNvSpPr>
            <a:spLocks noChangeShapeType="1"/>
          </p:cNvSpPr>
          <p:nvPr/>
        </p:nvSpPr>
        <p:spPr bwMode="auto">
          <a:xfrm flipV="1">
            <a:off x="3901603" y="3467920"/>
            <a:ext cx="2304256" cy="8384"/>
          </a:xfrm>
          <a:prstGeom prst="line">
            <a:avLst/>
          </a:prstGeom>
          <a:noFill/>
          <a:ln w="12700" cap="flat">
            <a:solidFill>
              <a:srgbClr val="55735B"/>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53" name="Line 104"/>
          <p:cNvSpPr>
            <a:spLocks noChangeShapeType="1"/>
          </p:cNvSpPr>
          <p:nvPr/>
        </p:nvSpPr>
        <p:spPr bwMode="auto">
          <a:xfrm>
            <a:off x="3901603" y="3467920"/>
            <a:ext cx="0" cy="144016"/>
          </a:xfrm>
          <a:prstGeom prst="line">
            <a:avLst/>
          </a:prstGeom>
          <a:noFill/>
          <a:ln w="12700" cap="flat">
            <a:solidFill>
              <a:srgbClr val="55735B"/>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54" name="Line 104"/>
          <p:cNvSpPr>
            <a:spLocks noChangeShapeType="1"/>
          </p:cNvSpPr>
          <p:nvPr/>
        </p:nvSpPr>
        <p:spPr bwMode="auto">
          <a:xfrm>
            <a:off x="5053731" y="3035872"/>
            <a:ext cx="0" cy="432048"/>
          </a:xfrm>
          <a:prstGeom prst="line">
            <a:avLst/>
          </a:prstGeom>
          <a:noFill/>
          <a:ln w="12700" cap="flat">
            <a:solidFill>
              <a:srgbClr val="55735B"/>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55" name="Line 104"/>
          <p:cNvSpPr>
            <a:spLocks noChangeShapeType="1"/>
          </p:cNvSpPr>
          <p:nvPr/>
        </p:nvSpPr>
        <p:spPr bwMode="auto">
          <a:xfrm>
            <a:off x="8006059" y="2747840"/>
            <a:ext cx="504056" cy="0"/>
          </a:xfrm>
          <a:prstGeom prst="line">
            <a:avLst/>
          </a:prstGeom>
          <a:noFill/>
          <a:ln w="12700" cap="flat">
            <a:solidFill>
              <a:srgbClr val="55735B"/>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p:cTn id="7" dur="500" fill="hold"/>
                                        <p:tgtEl>
                                          <p:spTgt spid="76"/>
                                        </p:tgtEl>
                                        <p:attrNameLst>
                                          <p:attrName>ppt_w</p:attrName>
                                        </p:attrNameLst>
                                      </p:cBhvr>
                                      <p:tavLst>
                                        <p:tav tm="0">
                                          <p:val>
                                            <p:fltVal val="0"/>
                                          </p:val>
                                        </p:tav>
                                        <p:tav tm="100000">
                                          <p:val>
                                            <p:strVal val="#ppt_w"/>
                                          </p:val>
                                        </p:tav>
                                      </p:tavLst>
                                    </p:anim>
                                    <p:anim calcmode="lin" valueType="num">
                                      <p:cBhvr>
                                        <p:cTn id="8" dur="500" fill="hold"/>
                                        <p:tgtEl>
                                          <p:spTgt spid="76"/>
                                        </p:tgtEl>
                                        <p:attrNameLst>
                                          <p:attrName>ppt_h</p:attrName>
                                        </p:attrNameLst>
                                      </p:cBhvr>
                                      <p:tavLst>
                                        <p:tav tm="0">
                                          <p:val>
                                            <p:fltVal val="0"/>
                                          </p:val>
                                        </p:tav>
                                        <p:tav tm="100000">
                                          <p:val>
                                            <p:strVal val="#ppt_h"/>
                                          </p:val>
                                        </p:tav>
                                      </p:tavLst>
                                    </p:anim>
                                    <p:anim calcmode="lin" valueType="num">
                                      <p:cBhvr>
                                        <p:cTn id="9" dur="500" fill="hold"/>
                                        <p:tgtEl>
                                          <p:spTgt spid="76"/>
                                        </p:tgtEl>
                                        <p:attrNameLst>
                                          <p:attrName>style.rotation</p:attrName>
                                        </p:attrNameLst>
                                      </p:cBhvr>
                                      <p:tavLst>
                                        <p:tav tm="0">
                                          <p:val>
                                            <p:fltVal val="90"/>
                                          </p:val>
                                        </p:tav>
                                        <p:tav tm="100000">
                                          <p:val>
                                            <p:fltVal val="0"/>
                                          </p:val>
                                        </p:tav>
                                      </p:tavLst>
                                    </p:anim>
                                    <p:animEffect transition="in" filter="fade">
                                      <p:cBhvr>
                                        <p:cTn id="10" dur="500"/>
                                        <p:tgtEl>
                                          <p:spTgt spid="76"/>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up)">
                                      <p:cBhvr>
                                        <p:cTn id="14" dur="500"/>
                                        <p:tgtEl>
                                          <p:spTgt spid="18"/>
                                        </p:tgtEl>
                                      </p:cBhvr>
                                    </p:animEffect>
                                  </p:childTnLst>
                                </p:cTn>
                              </p:par>
                            </p:childTnLst>
                          </p:cTn>
                        </p:par>
                        <p:par>
                          <p:cTn id="15" fill="hold">
                            <p:stCondLst>
                              <p:cond delay="1000"/>
                            </p:stCondLst>
                            <p:childTnLst>
                              <p:par>
                                <p:cTn id="16" presetID="16" presetClass="entr" presetSubtype="37" fill="hold" grpId="0" nodeType="after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barn(outVertical)">
                                      <p:cBhvr>
                                        <p:cTn id="18" dur="500"/>
                                        <p:tgtEl>
                                          <p:spTgt spid="65"/>
                                        </p:tgtEl>
                                      </p:cBhvr>
                                    </p:animEffect>
                                  </p:childTnLst>
                                </p:cTn>
                              </p:par>
                              <p:par>
                                <p:cTn id="19" presetID="42" presetClass="entr" presetSubtype="0" fill="hold" nodeType="withEffect">
                                  <p:stCondLst>
                                    <p:cond delay="0"/>
                                  </p:stCondLst>
                                  <p:childTnLst>
                                    <p:set>
                                      <p:cBhvr>
                                        <p:cTn id="20" dur="1" fill="hold">
                                          <p:stCondLst>
                                            <p:cond delay="0"/>
                                          </p:stCondLst>
                                        </p:cTn>
                                        <p:tgtEl>
                                          <p:spTgt spid="85"/>
                                        </p:tgtEl>
                                        <p:attrNameLst>
                                          <p:attrName>style.visibility</p:attrName>
                                        </p:attrNameLst>
                                      </p:cBhvr>
                                      <p:to>
                                        <p:strVal val="visible"/>
                                      </p:to>
                                    </p:set>
                                    <p:animEffect transition="in" filter="fade">
                                      <p:cBhvr>
                                        <p:cTn id="21" dur="500"/>
                                        <p:tgtEl>
                                          <p:spTgt spid="85"/>
                                        </p:tgtEl>
                                      </p:cBhvr>
                                    </p:animEffect>
                                    <p:anim calcmode="lin" valueType="num">
                                      <p:cBhvr>
                                        <p:cTn id="22" dur="500" fill="hold"/>
                                        <p:tgtEl>
                                          <p:spTgt spid="85"/>
                                        </p:tgtEl>
                                        <p:attrNameLst>
                                          <p:attrName>ppt_x</p:attrName>
                                        </p:attrNameLst>
                                      </p:cBhvr>
                                      <p:tavLst>
                                        <p:tav tm="0">
                                          <p:val>
                                            <p:strVal val="#ppt_x"/>
                                          </p:val>
                                        </p:tav>
                                        <p:tav tm="100000">
                                          <p:val>
                                            <p:strVal val="#ppt_x"/>
                                          </p:val>
                                        </p:tav>
                                      </p:tavLst>
                                    </p:anim>
                                    <p:anim calcmode="lin" valueType="num">
                                      <p:cBhvr>
                                        <p:cTn id="23" dur="500" fill="hold"/>
                                        <p:tgtEl>
                                          <p:spTgt spid="85"/>
                                        </p:tgtEl>
                                        <p:attrNameLst>
                                          <p:attrName>ppt_y</p:attrName>
                                        </p:attrNameLst>
                                      </p:cBhvr>
                                      <p:tavLst>
                                        <p:tav tm="0">
                                          <p:val>
                                            <p:strVal val="#ppt_y+.1"/>
                                          </p:val>
                                        </p:tav>
                                        <p:tav tm="100000">
                                          <p:val>
                                            <p:strVal val="#ppt_y"/>
                                          </p:val>
                                        </p:tav>
                                      </p:tavLst>
                                    </p:anim>
                                  </p:childTnLst>
                                </p:cTn>
                              </p:par>
                            </p:childTnLst>
                          </p:cTn>
                        </p:par>
                        <p:par>
                          <p:cTn id="24" fill="hold">
                            <p:stCondLst>
                              <p:cond delay="1500"/>
                            </p:stCondLst>
                            <p:childTnLst>
                              <p:par>
                                <p:cTn id="25" presetID="42" presetClass="entr" presetSubtype="0" fill="hold" nodeType="afterEffect">
                                  <p:stCondLst>
                                    <p:cond delay="0"/>
                                  </p:stCondLst>
                                  <p:childTnLst>
                                    <p:set>
                                      <p:cBhvr>
                                        <p:cTn id="26" dur="1" fill="hold">
                                          <p:stCondLst>
                                            <p:cond delay="0"/>
                                          </p:stCondLst>
                                        </p:cTn>
                                        <p:tgtEl>
                                          <p:spTgt spid="88"/>
                                        </p:tgtEl>
                                        <p:attrNameLst>
                                          <p:attrName>style.visibility</p:attrName>
                                        </p:attrNameLst>
                                      </p:cBhvr>
                                      <p:to>
                                        <p:strVal val="visible"/>
                                      </p:to>
                                    </p:set>
                                    <p:animEffect transition="in" filter="fade">
                                      <p:cBhvr>
                                        <p:cTn id="27" dur="500"/>
                                        <p:tgtEl>
                                          <p:spTgt spid="88"/>
                                        </p:tgtEl>
                                      </p:cBhvr>
                                    </p:animEffect>
                                    <p:anim calcmode="lin" valueType="num">
                                      <p:cBhvr>
                                        <p:cTn id="28" dur="500" fill="hold"/>
                                        <p:tgtEl>
                                          <p:spTgt spid="88"/>
                                        </p:tgtEl>
                                        <p:attrNameLst>
                                          <p:attrName>ppt_x</p:attrName>
                                        </p:attrNameLst>
                                      </p:cBhvr>
                                      <p:tavLst>
                                        <p:tav tm="0">
                                          <p:val>
                                            <p:strVal val="#ppt_x"/>
                                          </p:val>
                                        </p:tav>
                                        <p:tav tm="100000">
                                          <p:val>
                                            <p:strVal val="#ppt_x"/>
                                          </p:val>
                                        </p:tav>
                                      </p:tavLst>
                                    </p:anim>
                                    <p:anim calcmode="lin" valueType="num">
                                      <p:cBhvr>
                                        <p:cTn id="29" dur="500" fill="hold"/>
                                        <p:tgtEl>
                                          <p:spTgt spid="88"/>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200"/>
                                  </p:stCondLst>
                                  <p:childTnLst>
                                    <p:set>
                                      <p:cBhvr>
                                        <p:cTn id="31" dur="1" fill="hold">
                                          <p:stCondLst>
                                            <p:cond delay="0"/>
                                          </p:stCondLst>
                                        </p:cTn>
                                        <p:tgtEl>
                                          <p:spTgt spid="94"/>
                                        </p:tgtEl>
                                        <p:attrNameLst>
                                          <p:attrName>style.visibility</p:attrName>
                                        </p:attrNameLst>
                                      </p:cBhvr>
                                      <p:to>
                                        <p:strVal val="visible"/>
                                      </p:to>
                                    </p:set>
                                    <p:animEffect transition="in" filter="fade">
                                      <p:cBhvr>
                                        <p:cTn id="32" dur="500"/>
                                        <p:tgtEl>
                                          <p:spTgt spid="94"/>
                                        </p:tgtEl>
                                      </p:cBhvr>
                                    </p:animEffect>
                                    <p:anim calcmode="lin" valueType="num">
                                      <p:cBhvr>
                                        <p:cTn id="33" dur="500" fill="hold"/>
                                        <p:tgtEl>
                                          <p:spTgt spid="94"/>
                                        </p:tgtEl>
                                        <p:attrNameLst>
                                          <p:attrName>ppt_x</p:attrName>
                                        </p:attrNameLst>
                                      </p:cBhvr>
                                      <p:tavLst>
                                        <p:tav tm="0">
                                          <p:val>
                                            <p:strVal val="#ppt_x"/>
                                          </p:val>
                                        </p:tav>
                                        <p:tav tm="100000">
                                          <p:val>
                                            <p:strVal val="#ppt_x"/>
                                          </p:val>
                                        </p:tav>
                                      </p:tavLst>
                                    </p:anim>
                                    <p:anim calcmode="lin" valueType="num">
                                      <p:cBhvr>
                                        <p:cTn id="34" dur="500" fill="hold"/>
                                        <p:tgtEl>
                                          <p:spTgt spid="94"/>
                                        </p:tgtEl>
                                        <p:attrNameLst>
                                          <p:attrName>ppt_y</p:attrName>
                                        </p:attrNameLst>
                                      </p:cBhvr>
                                      <p:tavLst>
                                        <p:tav tm="0">
                                          <p:val>
                                            <p:strVal val="#ppt_y+.1"/>
                                          </p:val>
                                        </p:tav>
                                        <p:tav tm="100000">
                                          <p:val>
                                            <p:strVal val="#ppt_y"/>
                                          </p:val>
                                        </p:tav>
                                      </p:tavLst>
                                    </p:anim>
                                  </p:childTnLst>
                                </p:cTn>
                              </p:par>
                            </p:childTnLst>
                          </p:cTn>
                        </p:par>
                        <p:par>
                          <p:cTn id="35" fill="hold">
                            <p:stCondLst>
                              <p:cond delay="2200"/>
                            </p:stCondLst>
                            <p:childTnLst>
                              <p:par>
                                <p:cTn id="36" presetID="42" presetClass="entr" presetSubtype="0" fill="hold" nodeType="afterEffect">
                                  <p:stCondLst>
                                    <p:cond delay="0"/>
                                  </p:stCondLst>
                                  <p:childTnLst>
                                    <p:set>
                                      <p:cBhvr>
                                        <p:cTn id="37" dur="1" fill="hold">
                                          <p:stCondLst>
                                            <p:cond delay="0"/>
                                          </p:stCondLst>
                                        </p:cTn>
                                        <p:tgtEl>
                                          <p:spTgt spid="97"/>
                                        </p:tgtEl>
                                        <p:attrNameLst>
                                          <p:attrName>style.visibility</p:attrName>
                                        </p:attrNameLst>
                                      </p:cBhvr>
                                      <p:to>
                                        <p:strVal val="visible"/>
                                      </p:to>
                                    </p:set>
                                    <p:animEffect transition="in" filter="fade">
                                      <p:cBhvr>
                                        <p:cTn id="38" dur="400"/>
                                        <p:tgtEl>
                                          <p:spTgt spid="97"/>
                                        </p:tgtEl>
                                      </p:cBhvr>
                                    </p:animEffect>
                                    <p:anim calcmode="lin" valueType="num">
                                      <p:cBhvr>
                                        <p:cTn id="39" dur="400" fill="hold"/>
                                        <p:tgtEl>
                                          <p:spTgt spid="97"/>
                                        </p:tgtEl>
                                        <p:attrNameLst>
                                          <p:attrName>ppt_x</p:attrName>
                                        </p:attrNameLst>
                                      </p:cBhvr>
                                      <p:tavLst>
                                        <p:tav tm="0">
                                          <p:val>
                                            <p:strVal val="#ppt_x"/>
                                          </p:val>
                                        </p:tav>
                                        <p:tav tm="100000">
                                          <p:val>
                                            <p:strVal val="#ppt_x"/>
                                          </p:val>
                                        </p:tav>
                                      </p:tavLst>
                                    </p:anim>
                                    <p:anim calcmode="lin" valueType="num">
                                      <p:cBhvr>
                                        <p:cTn id="40" dur="400" fill="hold"/>
                                        <p:tgtEl>
                                          <p:spTgt spid="97"/>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100"/>
                                  </p:stCondLst>
                                  <p:childTnLst>
                                    <p:set>
                                      <p:cBhvr>
                                        <p:cTn id="42" dur="1" fill="hold">
                                          <p:stCondLst>
                                            <p:cond delay="0"/>
                                          </p:stCondLst>
                                        </p:cTn>
                                        <p:tgtEl>
                                          <p:spTgt spid="101"/>
                                        </p:tgtEl>
                                        <p:attrNameLst>
                                          <p:attrName>style.visibility</p:attrName>
                                        </p:attrNameLst>
                                      </p:cBhvr>
                                      <p:to>
                                        <p:strVal val="visible"/>
                                      </p:to>
                                    </p:set>
                                    <p:animEffect transition="in" filter="fade">
                                      <p:cBhvr>
                                        <p:cTn id="43" dur="400"/>
                                        <p:tgtEl>
                                          <p:spTgt spid="101"/>
                                        </p:tgtEl>
                                      </p:cBhvr>
                                    </p:animEffect>
                                    <p:anim calcmode="lin" valueType="num">
                                      <p:cBhvr>
                                        <p:cTn id="44" dur="400" fill="hold"/>
                                        <p:tgtEl>
                                          <p:spTgt spid="101"/>
                                        </p:tgtEl>
                                        <p:attrNameLst>
                                          <p:attrName>ppt_x</p:attrName>
                                        </p:attrNameLst>
                                      </p:cBhvr>
                                      <p:tavLst>
                                        <p:tav tm="0">
                                          <p:val>
                                            <p:strVal val="#ppt_x"/>
                                          </p:val>
                                        </p:tav>
                                        <p:tav tm="100000">
                                          <p:val>
                                            <p:strVal val="#ppt_x"/>
                                          </p:val>
                                        </p:tav>
                                      </p:tavLst>
                                    </p:anim>
                                    <p:anim calcmode="lin" valueType="num">
                                      <p:cBhvr>
                                        <p:cTn id="45" dur="400" fill="hold"/>
                                        <p:tgtEl>
                                          <p:spTgt spid="101"/>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200"/>
                                  </p:stCondLst>
                                  <p:childTnLst>
                                    <p:set>
                                      <p:cBhvr>
                                        <p:cTn id="47" dur="1" fill="hold">
                                          <p:stCondLst>
                                            <p:cond delay="0"/>
                                          </p:stCondLst>
                                        </p:cTn>
                                        <p:tgtEl>
                                          <p:spTgt spid="104"/>
                                        </p:tgtEl>
                                        <p:attrNameLst>
                                          <p:attrName>style.visibility</p:attrName>
                                        </p:attrNameLst>
                                      </p:cBhvr>
                                      <p:to>
                                        <p:strVal val="visible"/>
                                      </p:to>
                                    </p:set>
                                    <p:animEffect transition="in" filter="fade">
                                      <p:cBhvr>
                                        <p:cTn id="48" dur="400"/>
                                        <p:tgtEl>
                                          <p:spTgt spid="104"/>
                                        </p:tgtEl>
                                      </p:cBhvr>
                                    </p:animEffect>
                                    <p:anim calcmode="lin" valueType="num">
                                      <p:cBhvr>
                                        <p:cTn id="49" dur="400" fill="hold"/>
                                        <p:tgtEl>
                                          <p:spTgt spid="104"/>
                                        </p:tgtEl>
                                        <p:attrNameLst>
                                          <p:attrName>ppt_x</p:attrName>
                                        </p:attrNameLst>
                                      </p:cBhvr>
                                      <p:tavLst>
                                        <p:tav tm="0">
                                          <p:val>
                                            <p:strVal val="#ppt_x"/>
                                          </p:val>
                                        </p:tav>
                                        <p:tav tm="100000">
                                          <p:val>
                                            <p:strVal val="#ppt_x"/>
                                          </p:val>
                                        </p:tav>
                                      </p:tavLst>
                                    </p:anim>
                                    <p:anim calcmode="lin" valueType="num">
                                      <p:cBhvr>
                                        <p:cTn id="50" dur="400" fill="hold"/>
                                        <p:tgtEl>
                                          <p:spTgt spid="104"/>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300"/>
                                  </p:stCondLst>
                                  <p:childTnLst>
                                    <p:set>
                                      <p:cBhvr>
                                        <p:cTn id="52" dur="1" fill="hold">
                                          <p:stCondLst>
                                            <p:cond delay="0"/>
                                          </p:stCondLst>
                                        </p:cTn>
                                        <p:tgtEl>
                                          <p:spTgt spid="107"/>
                                        </p:tgtEl>
                                        <p:attrNameLst>
                                          <p:attrName>style.visibility</p:attrName>
                                        </p:attrNameLst>
                                      </p:cBhvr>
                                      <p:to>
                                        <p:strVal val="visible"/>
                                      </p:to>
                                    </p:set>
                                    <p:animEffect transition="in" filter="fade">
                                      <p:cBhvr>
                                        <p:cTn id="53" dur="400"/>
                                        <p:tgtEl>
                                          <p:spTgt spid="107"/>
                                        </p:tgtEl>
                                      </p:cBhvr>
                                    </p:animEffect>
                                    <p:anim calcmode="lin" valueType="num">
                                      <p:cBhvr>
                                        <p:cTn id="54" dur="400" fill="hold"/>
                                        <p:tgtEl>
                                          <p:spTgt spid="107"/>
                                        </p:tgtEl>
                                        <p:attrNameLst>
                                          <p:attrName>ppt_x</p:attrName>
                                        </p:attrNameLst>
                                      </p:cBhvr>
                                      <p:tavLst>
                                        <p:tav tm="0">
                                          <p:val>
                                            <p:strVal val="#ppt_x"/>
                                          </p:val>
                                        </p:tav>
                                        <p:tav tm="100000">
                                          <p:val>
                                            <p:strVal val="#ppt_x"/>
                                          </p:val>
                                        </p:tav>
                                      </p:tavLst>
                                    </p:anim>
                                    <p:anim calcmode="lin" valueType="num">
                                      <p:cBhvr>
                                        <p:cTn id="55" dur="400" fill="hold"/>
                                        <p:tgtEl>
                                          <p:spTgt spid="107"/>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400"/>
                                  </p:stCondLst>
                                  <p:childTnLst>
                                    <p:set>
                                      <p:cBhvr>
                                        <p:cTn id="57" dur="1" fill="hold">
                                          <p:stCondLst>
                                            <p:cond delay="0"/>
                                          </p:stCondLst>
                                        </p:cTn>
                                        <p:tgtEl>
                                          <p:spTgt spid="110"/>
                                        </p:tgtEl>
                                        <p:attrNameLst>
                                          <p:attrName>style.visibility</p:attrName>
                                        </p:attrNameLst>
                                      </p:cBhvr>
                                      <p:to>
                                        <p:strVal val="visible"/>
                                      </p:to>
                                    </p:set>
                                    <p:animEffect transition="in" filter="fade">
                                      <p:cBhvr>
                                        <p:cTn id="58" dur="400"/>
                                        <p:tgtEl>
                                          <p:spTgt spid="110"/>
                                        </p:tgtEl>
                                      </p:cBhvr>
                                    </p:animEffect>
                                    <p:anim calcmode="lin" valueType="num">
                                      <p:cBhvr>
                                        <p:cTn id="59" dur="400" fill="hold"/>
                                        <p:tgtEl>
                                          <p:spTgt spid="110"/>
                                        </p:tgtEl>
                                        <p:attrNameLst>
                                          <p:attrName>ppt_x</p:attrName>
                                        </p:attrNameLst>
                                      </p:cBhvr>
                                      <p:tavLst>
                                        <p:tav tm="0">
                                          <p:val>
                                            <p:strVal val="#ppt_x"/>
                                          </p:val>
                                        </p:tav>
                                        <p:tav tm="100000">
                                          <p:val>
                                            <p:strVal val="#ppt_x"/>
                                          </p:val>
                                        </p:tav>
                                      </p:tavLst>
                                    </p:anim>
                                    <p:anim calcmode="lin" valueType="num">
                                      <p:cBhvr>
                                        <p:cTn id="60" dur="400" fill="hold"/>
                                        <p:tgtEl>
                                          <p:spTgt spid="110"/>
                                        </p:tgtEl>
                                        <p:attrNameLst>
                                          <p:attrName>ppt_y</p:attrName>
                                        </p:attrNameLst>
                                      </p:cBhvr>
                                      <p:tavLst>
                                        <p:tav tm="0">
                                          <p:val>
                                            <p:strVal val="#ppt_y+.1"/>
                                          </p:val>
                                        </p:tav>
                                        <p:tav tm="100000">
                                          <p:val>
                                            <p:strVal val="#ppt_y"/>
                                          </p:val>
                                        </p:tav>
                                      </p:tavLst>
                                    </p:anim>
                                  </p:childTnLst>
                                </p:cTn>
                              </p:par>
                            </p:childTnLst>
                          </p:cTn>
                        </p:par>
                        <p:par>
                          <p:cTn id="61" fill="hold">
                            <p:stCondLst>
                              <p:cond delay="3000"/>
                            </p:stCondLst>
                            <p:childTnLst>
                              <p:par>
                                <p:cTn id="62" presetID="22" presetClass="entr" presetSubtype="1" fill="hold" nodeType="afterEffect">
                                  <p:stCondLst>
                                    <p:cond delay="0"/>
                                  </p:stCondLst>
                                  <p:childTnLst>
                                    <p:set>
                                      <p:cBhvr>
                                        <p:cTn id="63" dur="1" fill="hold">
                                          <p:stCondLst>
                                            <p:cond delay="0"/>
                                          </p:stCondLst>
                                        </p:cTn>
                                        <p:tgtEl>
                                          <p:spTgt spid="60"/>
                                        </p:tgtEl>
                                        <p:attrNameLst>
                                          <p:attrName>style.visibility</p:attrName>
                                        </p:attrNameLst>
                                      </p:cBhvr>
                                      <p:to>
                                        <p:strVal val="visible"/>
                                      </p:to>
                                    </p:set>
                                    <p:animEffect transition="in" filter="wipe(up)">
                                      <p:cBhvr>
                                        <p:cTn id="64" dur="500"/>
                                        <p:tgtEl>
                                          <p:spTgt spid="60"/>
                                        </p:tgtEl>
                                      </p:cBhvr>
                                    </p:animEffect>
                                  </p:childTnLst>
                                </p:cTn>
                              </p:par>
                            </p:childTnLst>
                          </p:cTn>
                        </p:par>
                        <p:par>
                          <p:cTn id="65" fill="hold">
                            <p:stCondLst>
                              <p:cond delay="3500"/>
                            </p:stCondLst>
                            <p:childTnLst>
                              <p:par>
                                <p:cTn id="66" presetID="42" presetClass="entr" presetSubtype="0" fill="hold" nodeType="afterEffect">
                                  <p:stCondLst>
                                    <p:cond delay="0"/>
                                  </p:stCondLst>
                                  <p:childTnLst>
                                    <p:set>
                                      <p:cBhvr>
                                        <p:cTn id="67" dur="1" fill="hold">
                                          <p:stCondLst>
                                            <p:cond delay="0"/>
                                          </p:stCondLst>
                                        </p:cTn>
                                        <p:tgtEl>
                                          <p:spTgt spid="119"/>
                                        </p:tgtEl>
                                        <p:attrNameLst>
                                          <p:attrName>style.visibility</p:attrName>
                                        </p:attrNameLst>
                                      </p:cBhvr>
                                      <p:to>
                                        <p:strVal val="visible"/>
                                      </p:to>
                                    </p:set>
                                    <p:animEffect transition="in" filter="fade">
                                      <p:cBhvr>
                                        <p:cTn id="68" dur="400"/>
                                        <p:tgtEl>
                                          <p:spTgt spid="119"/>
                                        </p:tgtEl>
                                      </p:cBhvr>
                                    </p:animEffect>
                                    <p:anim calcmode="lin" valueType="num">
                                      <p:cBhvr>
                                        <p:cTn id="69" dur="400" fill="hold"/>
                                        <p:tgtEl>
                                          <p:spTgt spid="119"/>
                                        </p:tgtEl>
                                        <p:attrNameLst>
                                          <p:attrName>ppt_x</p:attrName>
                                        </p:attrNameLst>
                                      </p:cBhvr>
                                      <p:tavLst>
                                        <p:tav tm="0">
                                          <p:val>
                                            <p:strVal val="#ppt_x"/>
                                          </p:val>
                                        </p:tav>
                                        <p:tav tm="100000">
                                          <p:val>
                                            <p:strVal val="#ppt_x"/>
                                          </p:val>
                                        </p:tav>
                                      </p:tavLst>
                                    </p:anim>
                                    <p:anim calcmode="lin" valueType="num">
                                      <p:cBhvr>
                                        <p:cTn id="70" dur="400" fill="hold"/>
                                        <p:tgtEl>
                                          <p:spTgt spid="119"/>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100"/>
                                  </p:stCondLst>
                                  <p:childTnLst>
                                    <p:set>
                                      <p:cBhvr>
                                        <p:cTn id="72" dur="1" fill="hold">
                                          <p:stCondLst>
                                            <p:cond delay="0"/>
                                          </p:stCondLst>
                                        </p:cTn>
                                        <p:tgtEl>
                                          <p:spTgt spid="122"/>
                                        </p:tgtEl>
                                        <p:attrNameLst>
                                          <p:attrName>style.visibility</p:attrName>
                                        </p:attrNameLst>
                                      </p:cBhvr>
                                      <p:to>
                                        <p:strVal val="visible"/>
                                      </p:to>
                                    </p:set>
                                    <p:animEffect transition="in" filter="fade">
                                      <p:cBhvr>
                                        <p:cTn id="73" dur="400"/>
                                        <p:tgtEl>
                                          <p:spTgt spid="122"/>
                                        </p:tgtEl>
                                      </p:cBhvr>
                                    </p:animEffect>
                                    <p:anim calcmode="lin" valueType="num">
                                      <p:cBhvr>
                                        <p:cTn id="74" dur="400" fill="hold"/>
                                        <p:tgtEl>
                                          <p:spTgt spid="122"/>
                                        </p:tgtEl>
                                        <p:attrNameLst>
                                          <p:attrName>ppt_x</p:attrName>
                                        </p:attrNameLst>
                                      </p:cBhvr>
                                      <p:tavLst>
                                        <p:tav tm="0">
                                          <p:val>
                                            <p:strVal val="#ppt_x"/>
                                          </p:val>
                                        </p:tav>
                                        <p:tav tm="100000">
                                          <p:val>
                                            <p:strVal val="#ppt_x"/>
                                          </p:val>
                                        </p:tav>
                                      </p:tavLst>
                                    </p:anim>
                                    <p:anim calcmode="lin" valueType="num">
                                      <p:cBhvr>
                                        <p:cTn id="75" dur="400" fill="hold"/>
                                        <p:tgtEl>
                                          <p:spTgt spid="122"/>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200"/>
                                  </p:stCondLst>
                                  <p:childTnLst>
                                    <p:set>
                                      <p:cBhvr>
                                        <p:cTn id="77" dur="1" fill="hold">
                                          <p:stCondLst>
                                            <p:cond delay="0"/>
                                          </p:stCondLst>
                                        </p:cTn>
                                        <p:tgtEl>
                                          <p:spTgt spid="125"/>
                                        </p:tgtEl>
                                        <p:attrNameLst>
                                          <p:attrName>style.visibility</p:attrName>
                                        </p:attrNameLst>
                                      </p:cBhvr>
                                      <p:to>
                                        <p:strVal val="visible"/>
                                      </p:to>
                                    </p:set>
                                    <p:animEffect transition="in" filter="fade">
                                      <p:cBhvr>
                                        <p:cTn id="78" dur="400"/>
                                        <p:tgtEl>
                                          <p:spTgt spid="125"/>
                                        </p:tgtEl>
                                      </p:cBhvr>
                                    </p:animEffect>
                                    <p:anim calcmode="lin" valueType="num">
                                      <p:cBhvr>
                                        <p:cTn id="79" dur="400" fill="hold"/>
                                        <p:tgtEl>
                                          <p:spTgt spid="125"/>
                                        </p:tgtEl>
                                        <p:attrNameLst>
                                          <p:attrName>ppt_x</p:attrName>
                                        </p:attrNameLst>
                                      </p:cBhvr>
                                      <p:tavLst>
                                        <p:tav tm="0">
                                          <p:val>
                                            <p:strVal val="#ppt_x"/>
                                          </p:val>
                                        </p:tav>
                                        <p:tav tm="100000">
                                          <p:val>
                                            <p:strVal val="#ppt_x"/>
                                          </p:val>
                                        </p:tav>
                                      </p:tavLst>
                                    </p:anim>
                                    <p:anim calcmode="lin" valueType="num">
                                      <p:cBhvr>
                                        <p:cTn id="80" dur="400" fill="hold"/>
                                        <p:tgtEl>
                                          <p:spTgt spid="125"/>
                                        </p:tgtEl>
                                        <p:attrNameLst>
                                          <p:attrName>ppt_y</p:attrName>
                                        </p:attrNameLst>
                                      </p:cBhvr>
                                      <p:tavLst>
                                        <p:tav tm="0">
                                          <p:val>
                                            <p:strVal val="#ppt_y+.1"/>
                                          </p:val>
                                        </p:tav>
                                        <p:tav tm="100000">
                                          <p:val>
                                            <p:strVal val="#ppt_y"/>
                                          </p:val>
                                        </p:tav>
                                      </p:tavLst>
                                    </p:anim>
                                  </p:childTnLst>
                                </p:cTn>
                              </p:par>
                            </p:childTnLst>
                          </p:cTn>
                        </p:par>
                        <p:par>
                          <p:cTn id="81" fill="hold">
                            <p:stCondLst>
                              <p:cond delay="4100"/>
                            </p:stCondLst>
                            <p:childTnLst>
                              <p:par>
                                <p:cTn id="82" presetID="10" presetClass="entr" presetSubtype="0" fill="hold" grpId="0" nodeType="afterEffect">
                                  <p:stCondLst>
                                    <p:cond delay="0"/>
                                  </p:stCondLst>
                                  <p:childTnLst>
                                    <p:set>
                                      <p:cBhvr>
                                        <p:cTn id="83" dur="1" fill="hold">
                                          <p:stCondLst>
                                            <p:cond delay="0"/>
                                          </p:stCondLst>
                                        </p:cTn>
                                        <p:tgtEl>
                                          <p:spTgt spid="142"/>
                                        </p:tgtEl>
                                        <p:attrNameLst>
                                          <p:attrName>style.visibility</p:attrName>
                                        </p:attrNameLst>
                                      </p:cBhvr>
                                      <p:to>
                                        <p:strVal val="visible"/>
                                      </p:to>
                                    </p:set>
                                    <p:animEffect transition="in" filter="fade">
                                      <p:cBhvr>
                                        <p:cTn id="84" dur="1250"/>
                                        <p:tgtEl>
                                          <p:spTgt spid="142"/>
                                        </p:tgtEl>
                                      </p:cBhvr>
                                    </p:animEffect>
                                  </p:childTnLst>
                                </p:cTn>
                              </p:par>
                              <p:par>
                                <p:cTn id="85" presetID="42" presetClass="entr" presetSubtype="0" fill="hold" nodeType="withEffect">
                                  <p:stCondLst>
                                    <p:cond delay="400"/>
                                  </p:stCondLst>
                                  <p:childTnLst>
                                    <p:set>
                                      <p:cBhvr>
                                        <p:cTn id="86" dur="1" fill="hold">
                                          <p:stCondLst>
                                            <p:cond delay="0"/>
                                          </p:stCondLst>
                                        </p:cTn>
                                        <p:tgtEl>
                                          <p:spTgt spid="144"/>
                                        </p:tgtEl>
                                        <p:attrNameLst>
                                          <p:attrName>style.visibility</p:attrName>
                                        </p:attrNameLst>
                                      </p:cBhvr>
                                      <p:to>
                                        <p:strVal val="visible"/>
                                      </p:to>
                                    </p:set>
                                    <p:animEffect transition="in" filter="fade">
                                      <p:cBhvr>
                                        <p:cTn id="87" dur="400"/>
                                        <p:tgtEl>
                                          <p:spTgt spid="144"/>
                                        </p:tgtEl>
                                      </p:cBhvr>
                                    </p:animEffect>
                                    <p:anim calcmode="lin" valueType="num">
                                      <p:cBhvr>
                                        <p:cTn id="88" dur="400" fill="hold"/>
                                        <p:tgtEl>
                                          <p:spTgt spid="144"/>
                                        </p:tgtEl>
                                        <p:attrNameLst>
                                          <p:attrName>ppt_x</p:attrName>
                                        </p:attrNameLst>
                                      </p:cBhvr>
                                      <p:tavLst>
                                        <p:tav tm="0">
                                          <p:val>
                                            <p:strVal val="#ppt_x"/>
                                          </p:val>
                                        </p:tav>
                                        <p:tav tm="100000">
                                          <p:val>
                                            <p:strVal val="#ppt_x"/>
                                          </p:val>
                                        </p:tav>
                                      </p:tavLst>
                                    </p:anim>
                                    <p:anim calcmode="lin" valueType="num">
                                      <p:cBhvr>
                                        <p:cTn id="89" dur="400" fill="hold"/>
                                        <p:tgtEl>
                                          <p:spTgt spid="144"/>
                                        </p:tgtEl>
                                        <p:attrNameLst>
                                          <p:attrName>ppt_y</p:attrName>
                                        </p:attrNameLst>
                                      </p:cBhvr>
                                      <p:tavLst>
                                        <p:tav tm="0">
                                          <p:val>
                                            <p:strVal val="#ppt_y+.1"/>
                                          </p:val>
                                        </p:tav>
                                        <p:tav tm="100000">
                                          <p:val>
                                            <p:strVal val="#ppt_y"/>
                                          </p:val>
                                        </p:tav>
                                      </p:tavLst>
                                    </p:anim>
                                  </p:childTnLst>
                                </p:cTn>
                              </p:par>
                            </p:childTnLst>
                          </p:cTn>
                        </p:par>
                        <p:par>
                          <p:cTn id="90" fill="hold">
                            <p:stCondLst>
                              <p:cond delay="5350"/>
                            </p:stCondLst>
                            <p:childTnLst>
                              <p:par>
                                <p:cTn id="91" presetID="22" presetClass="entr" presetSubtype="1" fill="hold" grpId="0" nodeType="afterEffect">
                                  <p:stCondLst>
                                    <p:cond delay="0"/>
                                  </p:stCondLst>
                                  <p:childTnLst>
                                    <p:set>
                                      <p:cBhvr>
                                        <p:cTn id="92" dur="1" fill="hold">
                                          <p:stCondLst>
                                            <p:cond delay="0"/>
                                          </p:stCondLst>
                                        </p:cTn>
                                        <p:tgtEl>
                                          <p:spTgt spid="147"/>
                                        </p:tgtEl>
                                        <p:attrNameLst>
                                          <p:attrName>style.visibility</p:attrName>
                                        </p:attrNameLst>
                                      </p:cBhvr>
                                      <p:to>
                                        <p:strVal val="visible"/>
                                      </p:to>
                                    </p:set>
                                    <p:animEffect transition="in" filter="wipe(up)">
                                      <p:cBhvr>
                                        <p:cTn id="93" dur="500"/>
                                        <p:tgtEl>
                                          <p:spTgt spid="147"/>
                                        </p:tgtEl>
                                      </p:cBhvr>
                                    </p:animEffect>
                                  </p:childTnLst>
                                </p:cTn>
                              </p:par>
                            </p:childTnLst>
                          </p:cTn>
                        </p:par>
                        <p:par>
                          <p:cTn id="94" fill="hold">
                            <p:stCondLst>
                              <p:cond delay="5850"/>
                            </p:stCondLst>
                            <p:childTnLst>
                              <p:par>
                                <p:cTn id="95" presetID="22" presetClass="entr" presetSubtype="1" fill="hold" grpId="0" nodeType="afterEffect">
                                  <p:stCondLst>
                                    <p:cond delay="0"/>
                                  </p:stCondLst>
                                  <p:childTnLst>
                                    <p:set>
                                      <p:cBhvr>
                                        <p:cTn id="96" dur="1" fill="hold">
                                          <p:stCondLst>
                                            <p:cond delay="0"/>
                                          </p:stCondLst>
                                        </p:cTn>
                                        <p:tgtEl>
                                          <p:spTgt spid="148"/>
                                        </p:tgtEl>
                                        <p:attrNameLst>
                                          <p:attrName>style.visibility</p:attrName>
                                        </p:attrNameLst>
                                      </p:cBhvr>
                                      <p:to>
                                        <p:strVal val="visible"/>
                                      </p:to>
                                    </p:set>
                                    <p:animEffect transition="in" filter="wipe(up)">
                                      <p:cBhvr>
                                        <p:cTn id="97" dur="500"/>
                                        <p:tgtEl>
                                          <p:spTgt spid="148"/>
                                        </p:tgtEl>
                                      </p:cBhvr>
                                    </p:animEffect>
                                  </p:childTnLst>
                                </p:cTn>
                              </p:par>
                            </p:childTnLst>
                          </p:cTn>
                        </p:par>
                        <p:par>
                          <p:cTn id="98" fill="hold">
                            <p:stCondLst>
                              <p:cond delay="6350"/>
                            </p:stCondLst>
                            <p:childTnLst>
                              <p:par>
                                <p:cTn id="99" presetID="22" presetClass="entr" presetSubtype="1" fill="hold" grpId="0" nodeType="afterEffect">
                                  <p:stCondLst>
                                    <p:cond delay="0"/>
                                  </p:stCondLst>
                                  <p:childTnLst>
                                    <p:set>
                                      <p:cBhvr>
                                        <p:cTn id="100" dur="1" fill="hold">
                                          <p:stCondLst>
                                            <p:cond delay="0"/>
                                          </p:stCondLst>
                                        </p:cTn>
                                        <p:tgtEl>
                                          <p:spTgt spid="149"/>
                                        </p:tgtEl>
                                        <p:attrNameLst>
                                          <p:attrName>style.visibility</p:attrName>
                                        </p:attrNameLst>
                                      </p:cBhvr>
                                      <p:to>
                                        <p:strVal val="visible"/>
                                      </p:to>
                                    </p:set>
                                    <p:animEffect transition="in" filter="wipe(up)">
                                      <p:cBhvr>
                                        <p:cTn id="101" dur="500"/>
                                        <p:tgtEl>
                                          <p:spTgt spid="149"/>
                                        </p:tgtEl>
                                      </p:cBhvr>
                                    </p:animEffect>
                                  </p:childTnLst>
                                </p:cTn>
                              </p:par>
                            </p:childTnLst>
                          </p:cTn>
                        </p:par>
                        <p:par>
                          <p:cTn id="102" fill="hold">
                            <p:stCondLst>
                              <p:cond delay="6850"/>
                            </p:stCondLst>
                            <p:childTnLst>
                              <p:par>
                                <p:cTn id="103" presetID="22" presetClass="entr" presetSubtype="1" fill="hold" grpId="0" nodeType="afterEffect">
                                  <p:stCondLst>
                                    <p:cond delay="0"/>
                                  </p:stCondLst>
                                  <p:childTnLst>
                                    <p:set>
                                      <p:cBhvr>
                                        <p:cTn id="104" dur="1" fill="hold">
                                          <p:stCondLst>
                                            <p:cond delay="0"/>
                                          </p:stCondLst>
                                        </p:cTn>
                                        <p:tgtEl>
                                          <p:spTgt spid="150"/>
                                        </p:tgtEl>
                                        <p:attrNameLst>
                                          <p:attrName>style.visibility</p:attrName>
                                        </p:attrNameLst>
                                      </p:cBhvr>
                                      <p:to>
                                        <p:strVal val="visible"/>
                                      </p:to>
                                    </p:set>
                                    <p:animEffect transition="in" filter="wipe(up)">
                                      <p:cBhvr>
                                        <p:cTn id="105" dur="500"/>
                                        <p:tgtEl>
                                          <p:spTgt spid="150"/>
                                        </p:tgtEl>
                                      </p:cBhvr>
                                    </p:animEffect>
                                  </p:childTnLst>
                                </p:cTn>
                              </p:par>
                            </p:childTnLst>
                          </p:cTn>
                        </p:par>
                        <p:par>
                          <p:cTn id="106" fill="hold">
                            <p:stCondLst>
                              <p:cond delay="7350"/>
                            </p:stCondLst>
                            <p:childTnLst>
                              <p:par>
                                <p:cTn id="107" presetID="22" presetClass="entr" presetSubtype="1" fill="hold" grpId="0" nodeType="afterEffect">
                                  <p:stCondLst>
                                    <p:cond delay="0"/>
                                  </p:stCondLst>
                                  <p:childTnLst>
                                    <p:set>
                                      <p:cBhvr>
                                        <p:cTn id="108" dur="1" fill="hold">
                                          <p:stCondLst>
                                            <p:cond delay="0"/>
                                          </p:stCondLst>
                                        </p:cTn>
                                        <p:tgtEl>
                                          <p:spTgt spid="151"/>
                                        </p:tgtEl>
                                        <p:attrNameLst>
                                          <p:attrName>style.visibility</p:attrName>
                                        </p:attrNameLst>
                                      </p:cBhvr>
                                      <p:to>
                                        <p:strVal val="visible"/>
                                      </p:to>
                                    </p:set>
                                    <p:animEffect transition="in" filter="wipe(up)">
                                      <p:cBhvr>
                                        <p:cTn id="109" dur="500"/>
                                        <p:tgtEl>
                                          <p:spTgt spid="151"/>
                                        </p:tgtEl>
                                      </p:cBhvr>
                                    </p:animEffect>
                                  </p:childTnLst>
                                </p:cTn>
                              </p:par>
                            </p:childTnLst>
                          </p:cTn>
                        </p:par>
                        <p:par>
                          <p:cTn id="110" fill="hold">
                            <p:stCondLst>
                              <p:cond delay="7850"/>
                            </p:stCondLst>
                            <p:childTnLst>
                              <p:par>
                                <p:cTn id="111" presetID="22" presetClass="entr" presetSubtype="1" fill="hold" grpId="0" nodeType="afterEffect">
                                  <p:stCondLst>
                                    <p:cond delay="0"/>
                                  </p:stCondLst>
                                  <p:childTnLst>
                                    <p:set>
                                      <p:cBhvr>
                                        <p:cTn id="112" dur="1" fill="hold">
                                          <p:stCondLst>
                                            <p:cond delay="0"/>
                                          </p:stCondLst>
                                        </p:cTn>
                                        <p:tgtEl>
                                          <p:spTgt spid="152"/>
                                        </p:tgtEl>
                                        <p:attrNameLst>
                                          <p:attrName>style.visibility</p:attrName>
                                        </p:attrNameLst>
                                      </p:cBhvr>
                                      <p:to>
                                        <p:strVal val="visible"/>
                                      </p:to>
                                    </p:set>
                                    <p:animEffect transition="in" filter="wipe(up)">
                                      <p:cBhvr>
                                        <p:cTn id="113" dur="500"/>
                                        <p:tgtEl>
                                          <p:spTgt spid="152"/>
                                        </p:tgtEl>
                                      </p:cBhvr>
                                    </p:animEffect>
                                  </p:childTnLst>
                                </p:cTn>
                              </p:par>
                            </p:childTnLst>
                          </p:cTn>
                        </p:par>
                        <p:par>
                          <p:cTn id="114" fill="hold">
                            <p:stCondLst>
                              <p:cond delay="8350"/>
                            </p:stCondLst>
                            <p:childTnLst>
                              <p:par>
                                <p:cTn id="115" presetID="22" presetClass="entr" presetSubtype="1" fill="hold" grpId="0" nodeType="afterEffect">
                                  <p:stCondLst>
                                    <p:cond delay="0"/>
                                  </p:stCondLst>
                                  <p:childTnLst>
                                    <p:set>
                                      <p:cBhvr>
                                        <p:cTn id="116" dur="1" fill="hold">
                                          <p:stCondLst>
                                            <p:cond delay="0"/>
                                          </p:stCondLst>
                                        </p:cTn>
                                        <p:tgtEl>
                                          <p:spTgt spid="153"/>
                                        </p:tgtEl>
                                        <p:attrNameLst>
                                          <p:attrName>style.visibility</p:attrName>
                                        </p:attrNameLst>
                                      </p:cBhvr>
                                      <p:to>
                                        <p:strVal val="visible"/>
                                      </p:to>
                                    </p:set>
                                    <p:animEffect transition="in" filter="wipe(up)">
                                      <p:cBhvr>
                                        <p:cTn id="117" dur="500"/>
                                        <p:tgtEl>
                                          <p:spTgt spid="153"/>
                                        </p:tgtEl>
                                      </p:cBhvr>
                                    </p:animEffect>
                                  </p:childTnLst>
                                </p:cTn>
                              </p:par>
                            </p:childTnLst>
                          </p:cTn>
                        </p:par>
                        <p:par>
                          <p:cTn id="118" fill="hold">
                            <p:stCondLst>
                              <p:cond delay="8850"/>
                            </p:stCondLst>
                            <p:childTnLst>
                              <p:par>
                                <p:cTn id="119" presetID="22" presetClass="entr" presetSubtype="1" fill="hold" grpId="0" nodeType="afterEffect">
                                  <p:stCondLst>
                                    <p:cond delay="0"/>
                                  </p:stCondLst>
                                  <p:childTnLst>
                                    <p:set>
                                      <p:cBhvr>
                                        <p:cTn id="120" dur="1" fill="hold">
                                          <p:stCondLst>
                                            <p:cond delay="0"/>
                                          </p:stCondLst>
                                        </p:cTn>
                                        <p:tgtEl>
                                          <p:spTgt spid="154"/>
                                        </p:tgtEl>
                                        <p:attrNameLst>
                                          <p:attrName>style.visibility</p:attrName>
                                        </p:attrNameLst>
                                      </p:cBhvr>
                                      <p:to>
                                        <p:strVal val="visible"/>
                                      </p:to>
                                    </p:set>
                                    <p:animEffect transition="in" filter="wipe(up)">
                                      <p:cBhvr>
                                        <p:cTn id="121" dur="500"/>
                                        <p:tgtEl>
                                          <p:spTgt spid="154"/>
                                        </p:tgtEl>
                                      </p:cBhvr>
                                    </p:animEffect>
                                  </p:childTnLst>
                                </p:cTn>
                              </p:par>
                            </p:childTnLst>
                          </p:cTn>
                        </p:par>
                        <p:par>
                          <p:cTn id="122" fill="hold">
                            <p:stCondLst>
                              <p:cond delay="9350"/>
                            </p:stCondLst>
                            <p:childTnLst>
                              <p:par>
                                <p:cTn id="123" presetID="22" presetClass="entr" presetSubtype="1" fill="hold" grpId="0" nodeType="afterEffect">
                                  <p:stCondLst>
                                    <p:cond delay="0"/>
                                  </p:stCondLst>
                                  <p:childTnLst>
                                    <p:set>
                                      <p:cBhvr>
                                        <p:cTn id="124" dur="1" fill="hold">
                                          <p:stCondLst>
                                            <p:cond delay="0"/>
                                          </p:stCondLst>
                                        </p:cTn>
                                        <p:tgtEl>
                                          <p:spTgt spid="155"/>
                                        </p:tgtEl>
                                        <p:attrNameLst>
                                          <p:attrName>style.visibility</p:attrName>
                                        </p:attrNameLst>
                                      </p:cBhvr>
                                      <p:to>
                                        <p:strVal val="visible"/>
                                      </p:to>
                                    </p:set>
                                    <p:animEffect transition="in" filter="wipe(up)">
                                      <p:cBhvr>
                                        <p:cTn id="125" dur="5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65" grpId="0" animBg="1"/>
      <p:bldP spid="142" grpId="0"/>
      <p:bldP spid="147" grpId="0" animBg="1"/>
      <p:bldP spid="148" grpId="0" animBg="1"/>
      <p:bldP spid="149" grpId="0" animBg="1"/>
      <p:bldP spid="150" grpId="0" animBg="1"/>
      <p:bldP spid="151" grpId="0" animBg="1"/>
      <p:bldP spid="152" grpId="0" animBg="1"/>
      <p:bldP spid="153" grpId="0" animBg="1"/>
      <p:bldP spid="154" grpId="0" animBg="1"/>
      <p:bldP spid="15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5"/>
          <p:cNvSpPr/>
          <p:nvPr/>
        </p:nvSpPr>
        <p:spPr>
          <a:xfrm rot="2919292">
            <a:off x="6196380" y="2854311"/>
            <a:ext cx="796886" cy="732083"/>
          </a:xfrm>
          <a:custGeom>
            <a:avLst/>
            <a:gdLst>
              <a:gd name="connsiteX0" fmla="*/ 0 w 1080120"/>
              <a:gd name="connsiteY0" fmla="*/ 0 h 1407198"/>
              <a:gd name="connsiteX1" fmla="*/ 1080120 w 1080120"/>
              <a:gd name="connsiteY1" fmla="*/ 0 h 1407198"/>
              <a:gd name="connsiteX2" fmla="*/ 1080120 w 1080120"/>
              <a:gd name="connsiteY2" fmla="*/ 1407198 h 1407198"/>
              <a:gd name="connsiteX3" fmla="*/ 0 w 1080120"/>
              <a:gd name="connsiteY3" fmla="*/ 1407198 h 1407198"/>
              <a:gd name="connsiteX4" fmla="*/ 0 w 1080120"/>
              <a:gd name="connsiteY4" fmla="*/ 0 h 1407198"/>
              <a:gd name="connsiteX0-1" fmla="*/ 0 w 1080120"/>
              <a:gd name="connsiteY0-2" fmla="*/ 0 h 1407198"/>
              <a:gd name="connsiteX1-3" fmla="*/ 1080120 w 1080120"/>
              <a:gd name="connsiteY1-4" fmla="*/ 0 h 1407198"/>
              <a:gd name="connsiteX2-5" fmla="*/ 1080120 w 1080120"/>
              <a:gd name="connsiteY2-6" fmla="*/ 1407198 h 1407198"/>
              <a:gd name="connsiteX3-7" fmla="*/ 0 w 1080120"/>
              <a:gd name="connsiteY3-8" fmla="*/ 1407198 h 1407198"/>
              <a:gd name="connsiteX4-9" fmla="*/ 0 w 1080120"/>
              <a:gd name="connsiteY4-10" fmla="*/ 0 h 1407198"/>
              <a:gd name="connsiteX0-11" fmla="*/ 0 w 1080120"/>
              <a:gd name="connsiteY0-12" fmla="*/ 0 h 1407198"/>
              <a:gd name="connsiteX1-13" fmla="*/ 1080120 w 1080120"/>
              <a:gd name="connsiteY1-14" fmla="*/ 0 h 1407198"/>
              <a:gd name="connsiteX2-15" fmla="*/ 1080120 w 1080120"/>
              <a:gd name="connsiteY2-16" fmla="*/ 1407198 h 1407198"/>
              <a:gd name="connsiteX3-17" fmla="*/ 0 w 1080120"/>
              <a:gd name="connsiteY3-18" fmla="*/ 1407198 h 1407198"/>
              <a:gd name="connsiteX4-19" fmla="*/ 0 w 1080120"/>
              <a:gd name="connsiteY4-20" fmla="*/ 0 h 1407198"/>
              <a:gd name="connsiteX0-21" fmla="*/ 0 w 1080120"/>
              <a:gd name="connsiteY0-22" fmla="*/ 0 h 1407198"/>
              <a:gd name="connsiteX1-23" fmla="*/ 1080120 w 1080120"/>
              <a:gd name="connsiteY1-24" fmla="*/ 0 h 1407198"/>
              <a:gd name="connsiteX2-25" fmla="*/ 1080120 w 1080120"/>
              <a:gd name="connsiteY2-26" fmla="*/ 1407198 h 1407198"/>
              <a:gd name="connsiteX3-27" fmla="*/ 0 w 1080120"/>
              <a:gd name="connsiteY3-28" fmla="*/ 1407198 h 1407198"/>
              <a:gd name="connsiteX4-29" fmla="*/ 0 w 1080120"/>
              <a:gd name="connsiteY4-30" fmla="*/ 0 h 1407198"/>
              <a:gd name="connsiteX0-31" fmla="*/ 0 w 1080120"/>
              <a:gd name="connsiteY0-32" fmla="*/ 0 h 1407198"/>
              <a:gd name="connsiteX1-33" fmla="*/ 1080120 w 1080120"/>
              <a:gd name="connsiteY1-34" fmla="*/ 0 h 1407198"/>
              <a:gd name="connsiteX2-35" fmla="*/ 1080120 w 1080120"/>
              <a:gd name="connsiteY2-36" fmla="*/ 1407198 h 1407198"/>
              <a:gd name="connsiteX3-37" fmla="*/ 0 w 1080120"/>
              <a:gd name="connsiteY3-38" fmla="*/ 1407198 h 1407198"/>
              <a:gd name="connsiteX4-39" fmla="*/ 0 w 1080120"/>
              <a:gd name="connsiteY4-40" fmla="*/ 0 h 1407198"/>
              <a:gd name="connsiteX0-41" fmla="*/ 0 w 1080120"/>
              <a:gd name="connsiteY0-42" fmla="*/ 0 h 1407198"/>
              <a:gd name="connsiteX1-43" fmla="*/ 1080120 w 1080120"/>
              <a:gd name="connsiteY1-44" fmla="*/ 0 h 1407198"/>
              <a:gd name="connsiteX2-45" fmla="*/ 1080120 w 1080120"/>
              <a:gd name="connsiteY2-46" fmla="*/ 1407198 h 1407198"/>
              <a:gd name="connsiteX3-47" fmla="*/ 0 w 1080120"/>
              <a:gd name="connsiteY3-48" fmla="*/ 1407198 h 1407198"/>
              <a:gd name="connsiteX4-49" fmla="*/ 0 w 1080120"/>
              <a:gd name="connsiteY4-50" fmla="*/ 0 h 1407198"/>
              <a:gd name="connsiteX0-51" fmla="*/ 0 w 1080120"/>
              <a:gd name="connsiteY0-52" fmla="*/ 0 h 1407198"/>
              <a:gd name="connsiteX1-53" fmla="*/ 1080120 w 1080120"/>
              <a:gd name="connsiteY1-54" fmla="*/ 0 h 1407198"/>
              <a:gd name="connsiteX2-55" fmla="*/ 1080120 w 1080120"/>
              <a:gd name="connsiteY2-56" fmla="*/ 1407198 h 1407198"/>
              <a:gd name="connsiteX3-57" fmla="*/ 0 w 1080120"/>
              <a:gd name="connsiteY3-58" fmla="*/ 1407198 h 1407198"/>
              <a:gd name="connsiteX4-59" fmla="*/ 0 w 1080120"/>
              <a:gd name="connsiteY4-60" fmla="*/ 0 h 14071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80120" h="1407198">
                <a:moveTo>
                  <a:pt x="0" y="0"/>
                </a:moveTo>
                <a:lnTo>
                  <a:pt x="1080120" y="0"/>
                </a:lnTo>
                <a:cubicBezTo>
                  <a:pt x="831575" y="585667"/>
                  <a:pt x="892944" y="1005638"/>
                  <a:pt x="1080120" y="1407198"/>
                </a:cubicBezTo>
                <a:lnTo>
                  <a:pt x="0" y="1407198"/>
                </a:lnTo>
                <a:cubicBezTo>
                  <a:pt x="171833" y="1017912"/>
                  <a:pt x="260819" y="542709"/>
                  <a:pt x="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5"/>
          <p:cNvSpPr/>
          <p:nvPr/>
        </p:nvSpPr>
        <p:spPr>
          <a:xfrm rot="18719445">
            <a:off x="5063059" y="2788156"/>
            <a:ext cx="796886" cy="732083"/>
          </a:xfrm>
          <a:custGeom>
            <a:avLst/>
            <a:gdLst>
              <a:gd name="connsiteX0" fmla="*/ 0 w 1080120"/>
              <a:gd name="connsiteY0" fmla="*/ 0 h 1407198"/>
              <a:gd name="connsiteX1" fmla="*/ 1080120 w 1080120"/>
              <a:gd name="connsiteY1" fmla="*/ 0 h 1407198"/>
              <a:gd name="connsiteX2" fmla="*/ 1080120 w 1080120"/>
              <a:gd name="connsiteY2" fmla="*/ 1407198 h 1407198"/>
              <a:gd name="connsiteX3" fmla="*/ 0 w 1080120"/>
              <a:gd name="connsiteY3" fmla="*/ 1407198 h 1407198"/>
              <a:gd name="connsiteX4" fmla="*/ 0 w 1080120"/>
              <a:gd name="connsiteY4" fmla="*/ 0 h 1407198"/>
              <a:gd name="connsiteX0-1" fmla="*/ 0 w 1080120"/>
              <a:gd name="connsiteY0-2" fmla="*/ 0 h 1407198"/>
              <a:gd name="connsiteX1-3" fmla="*/ 1080120 w 1080120"/>
              <a:gd name="connsiteY1-4" fmla="*/ 0 h 1407198"/>
              <a:gd name="connsiteX2-5" fmla="*/ 1080120 w 1080120"/>
              <a:gd name="connsiteY2-6" fmla="*/ 1407198 h 1407198"/>
              <a:gd name="connsiteX3-7" fmla="*/ 0 w 1080120"/>
              <a:gd name="connsiteY3-8" fmla="*/ 1407198 h 1407198"/>
              <a:gd name="connsiteX4-9" fmla="*/ 0 w 1080120"/>
              <a:gd name="connsiteY4-10" fmla="*/ 0 h 1407198"/>
              <a:gd name="connsiteX0-11" fmla="*/ 0 w 1080120"/>
              <a:gd name="connsiteY0-12" fmla="*/ 0 h 1407198"/>
              <a:gd name="connsiteX1-13" fmla="*/ 1080120 w 1080120"/>
              <a:gd name="connsiteY1-14" fmla="*/ 0 h 1407198"/>
              <a:gd name="connsiteX2-15" fmla="*/ 1080120 w 1080120"/>
              <a:gd name="connsiteY2-16" fmla="*/ 1407198 h 1407198"/>
              <a:gd name="connsiteX3-17" fmla="*/ 0 w 1080120"/>
              <a:gd name="connsiteY3-18" fmla="*/ 1407198 h 1407198"/>
              <a:gd name="connsiteX4-19" fmla="*/ 0 w 1080120"/>
              <a:gd name="connsiteY4-20" fmla="*/ 0 h 1407198"/>
              <a:gd name="connsiteX0-21" fmla="*/ 0 w 1080120"/>
              <a:gd name="connsiteY0-22" fmla="*/ 0 h 1407198"/>
              <a:gd name="connsiteX1-23" fmla="*/ 1080120 w 1080120"/>
              <a:gd name="connsiteY1-24" fmla="*/ 0 h 1407198"/>
              <a:gd name="connsiteX2-25" fmla="*/ 1080120 w 1080120"/>
              <a:gd name="connsiteY2-26" fmla="*/ 1407198 h 1407198"/>
              <a:gd name="connsiteX3-27" fmla="*/ 0 w 1080120"/>
              <a:gd name="connsiteY3-28" fmla="*/ 1407198 h 1407198"/>
              <a:gd name="connsiteX4-29" fmla="*/ 0 w 1080120"/>
              <a:gd name="connsiteY4-30" fmla="*/ 0 h 1407198"/>
              <a:gd name="connsiteX0-31" fmla="*/ 0 w 1080120"/>
              <a:gd name="connsiteY0-32" fmla="*/ 0 h 1407198"/>
              <a:gd name="connsiteX1-33" fmla="*/ 1080120 w 1080120"/>
              <a:gd name="connsiteY1-34" fmla="*/ 0 h 1407198"/>
              <a:gd name="connsiteX2-35" fmla="*/ 1080120 w 1080120"/>
              <a:gd name="connsiteY2-36" fmla="*/ 1407198 h 1407198"/>
              <a:gd name="connsiteX3-37" fmla="*/ 0 w 1080120"/>
              <a:gd name="connsiteY3-38" fmla="*/ 1407198 h 1407198"/>
              <a:gd name="connsiteX4-39" fmla="*/ 0 w 1080120"/>
              <a:gd name="connsiteY4-40" fmla="*/ 0 h 1407198"/>
              <a:gd name="connsiteX0-41" fmla="*/ 0 w 1080120"/>
              <a:gd name="connsiteY0-42" fmla="*/ 0 h 1407198"/>
              <a:gd name="connsiteX1-43" fmla="*/ 1080120 w 1080120"/>
              <a:gd name="connsiteY1-44" fmla="*/ 0 h 1407198"/>
              <a:gd name="connsiteX2-45" fmla="*/ 1080120 w 1080120"/>
              <a:gd name="connsiteY2-46" fmla="*/ 1407198 h 1407198"/>
              <a:gd name="connsiteX3-47" fmla="*/ 0 w 1080120"/>
              <a:gd name="connsiteY3-48" fmla="*/ 1407198 h 1407198"/>
              <a:gd name="connsiteX4-49" fmla="*/ 0 w 1080120"/>
              <a:gd name="connsiteY4-50" fmla="*/ 0 h 1407198"/>
              <a:gd name="connsiteX0-51" fmla="*/ 0 w 1080120"/>
              <a:gd name="connsiteY0-52" fmla="*/ 0 h 1407198"/>
              <a:gd name="connsiteX1-53" fmla="*/ 1080120 w 1080120"/>
              <a:gd name="connsiteY1-54" fmla="*/ 0 h 1407198"/>
              <a:gd name="connsiteX2-55" fmla="*/ 1080120 w 1080120"/>
              <a:gd name="connsiteY2-56" fmla="*/ 1407198 h 1407198"/>
              <a:gd name="connsiteX3-57" fmla="*/ 0 w 1080120"/>
              <a:gd name="connsiteY3-58" fmla="*/ 1407198 h 1407198"/>
              <a:gd name="connsiteX4-59" fmla="*/ 0 w 1080120"/>
              <a:gd name="connsiteY4-60" fmla="*/ 0 h 14071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80120" h="1407198">
                <a:moveTo>
                  <a:pt x="0" y="0"/>
                </a:moveTo>
                <a:lnTo>
                  <a:pt x="1080120" y="0"/>
                </a:lnTo>
                <a:cubicBezTo>
                  <a:pt x="831575" y="585667"/>
                  <a:pt x="892944" y="1005638"/>
                  <a:pt x="1080120" y="1407198"/>
                </a:cubicBezTo>
                <a:lnTo>
                  <a:pt x="0" y="1407198"/>
                </a:lnTo>
                <a:cubicBezTo>
                  <a:pt x="171833" y="1017912"/>
                  <a:pt x="260819" y="542709"/>
                  <a:pt x="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4516126" y="2247372"/>
            <a:ext cx="1008112" cy="1008112"/>
            <a:chOff x="4416945" y="2276872"/>
            <a:chExt cx="1008112" cy="1008112"/>
          </a:xfrm>
        </p:grpSpPr>
        <p:sp>
          <p:nvSpPr>
            <p:cNvPr id="21" name="椭圆 20"/>
            <p:cNvSpPr/>
            <p:nvPr/>
          </p:nvSpPr>
          <p:spPr>
            <a:xfrm>
              <a:off x="4416945" y="2276872"/>
              <a:ext cx="1008112" cy="1008112"/>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Freeform 92"/>
            <p:cNvSpPr>
              <a:spLocks noEditPoints="1"/>
            </p:cNvSpPr>
            <p:nvPr/>
          </p:nvSpPr>
          <p:spPr bwMode="auto">
            <a:xfrm>
              <a:off x="4780507" y="2642667"/>
              <a:ext cx="280988" cy="287338"/>
            </a:xfrm>
            <a:custGeom>
              <a:avLst/>
              <a:gdLst>
                <a:gd name="T0" fmla="*/ 161 w 195"/>
                <a:gd name="T1" fmla="*/ 101 h 200"/>
                <a:gd name="T2" fmla="*/ 152 w 195"/>
                <a:gd name="T3" fmla="*/ 99 h 200"/>
                <a:gd name="T4" fmla="*/ 159 w 195"/>
                <a:gd name="T5" fmla="*/ 87 h 200"/>
                <a:gd name="T6" fmla="*/ 161 w 195"/>
                <a:gd name="T7" fmla="*/ 87 h 200"/>
                <a:gd name="T8" fmla="*/ 184 w 195"/>
                <a:gd name="T9" fmla="*/ 46 h 200"/>
                <a:gd name="T10" fmla="*/ 164 w 195"/>
                <a:gd name="T11" fmla="*/ 23 h 200"/>
                <a:gd name="T12" fmla="*/ 164 w 195"/>
                <a:gd name="T13" fmla="*/ 9 h 200"/>
                <a:gd name="T14" fmla="*/ 195 w 195"/>
                <a:gd name="T15" fmla="*/ 46 h 200"/>
                <a:gd name="T16" fmla="*/ 161 w 195"/>
                <a:gd name="T17" fmla="*/ 101 h 200"/>
                <a:gd name="T18" fmla="*/ 98 w 195"/>
                <a:gd name="T19" fmla="*/ 130 h 200"/>
                <a:gd name="T20" fmla="*/ 36 w 195"/>
                <a:gd name="T21" fmla="*/ 40 h 200"/>
                <a:gd name="T22" fmla="*/ 36 w 195"/>
                <a:gd name="T23" fmla="*/ 0 h 200"/>
                <a:gd name="T24" fmla="*/ 160 w 195"/>
                <a:gd name="T25" fmla="*/ 0 h 200"/>
                <a:gd name="T26" fmla="*/ 160 w 195"/>
                <a:gd name="T27" fmla="*/ 40 h 200"/>
                <a:gd name="T28" fmla="*/ 98 w 195"/>
                <a:gd name="T29" fmla="*/ 130 h 200"/>
                <a:gd name="T30" fmla="*/ 67 w 195"/>
                <a:gd name="T31" fmla="*/ 12 h 200"/>
                <a:gd name="T32" fmla="*/ 52 w 195"/>
                <a:gd name="T33" fmla="*/ 12 h 200"/>
                <a:gd name="T34" fmla="*/ 99 w 195"/>
                <a:gd name="T35" fmla="*/ 119 h 200"/>
                <a:gd name="T36" fmla="*/ 67 w 195"/>
                <a:gd name="T37" fmla="*/ 12 h 200"/>
                <a:gd name="T38" fmla="*/ 34 w 195"/>
                <a:gd name="T39" fmla="*/ 87 h 200"/>
                <a:gd name="T40" fmla="*/ 36 w 195"/>
                <a:gd name="T41" fmla="*/ 87 h 200"/>
                <a:gd name="T42" fmla="*/ 43 w 195"/>
                <a:gd name="T43" fmla="*/ 99 h 200"/>
                <a:gd name="T44" fmla="*/ 34 w 195"/>
                <a:gd name="T45" fmla="*/ 101 h 200"/>
                <a:gd name="T46" fmla="*/ 0 w 195"/>
                <a:gd name="T47" fmla="*/ 46 h 200"/>
                <a:gd name="T48" fmla="*/ 31 w 195"/>
                <a:gd name="T49" fmla="*/ 9 h 200"/>
                <a:gd name="T50" fmla="*/ 31 w 195"/>
                <a:gd name="T51" fmla="*/ 23 h 200"/>
                <a:gd name="T52" fmla="*/ 11 w 195"/>
                <a:gd name="T53" fmla="*/ 46 h 200"/>
                <a:gd name="T54" fmla="*/ 34 w 195"/>
                <a:gd name="T55" fmla="*/ 87 h 200"/>
                <a:gd name="T56" fmla="*/ 87 w 195"/>
                <a:gd name="T57" fmla="*/ 147 h 200"/>
                <a:gd name="T58" fmla="*/ 97 w 195"/>
                <a:gd name="T59" fmla="*/ 136 h 200"/>
                <a:gd name="T60" fmla="*/ 108 w 195"/>
                <a:gd name="T61" fmla="*/ 147 h 200"/>
                <a:gd name="T62" fmla="*/ 97 w 195"/>
                <a:gd name="T63" fmla="*/ 157 h 200"/>
                <a:gd name="T64" fmla="*/ 87 w 195"/>
                <a:gd name="T65" fmla="*/ 147 h 200"/>
                <a:gd name="T66" fmla="*/ 128 w 195"/>
                <a:gd name="T67" fmla="*/ 170 h 200"/>
                <a:gd name="T68" fmla="*/ 118 w 195"/>
                <a:gd name="T69" fmla="*/ 180 h 200"/>
                <a:gd name="T70" fmla="*/ 78 w 195"/>
                <a:gd name="T71" fmla="*/ 180 h 200"/>
                <a:gd name="T72" fmla="*/ 68 w 195"/>
                <a:gd name="T73" fmla="*/ 170 h 200"/>
                <a:gd name="T74" fmla="*/ 78 w 195"/>
                <a:gd name="T75" fmla="*/ 160 h 200"/>
                <a:gd name="T76" fmla="*/ 118 w 195"/>
                <a:gd name="T77" fmla="*/ 160 h 200"/>
                <a:gd name="T78" fmla="*/ 128 w 195"/>
                <a:gd name="T79" fmla="*/ 170 h 200"/>
                <a:gd name="T80" fmla="*/ 58 w 195"/>
                <a:gd name="T81" fmla="*/ 184 h 200"/>
                <a:gd name="T82" fmla="*/ 134 w 195"/>
                <a:gd name="T83" fmla="*/ 184 h 200"/>
                <a:gd name="T84" fmla="*/ 144 w 195"/>
                <a:gd name="T85" fmla="*/ 200 h 200"/>
                <a:gd name="T86" fmla="*/ 48 w 195"/>
                <a:gd name="T87" fmla="*/ 200 h 200"/>
                <a:gd name="T88" fmla="*/ 58 w 195"/>
                <a:gd name="T89" fmla="*/ 18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200">
                  <a:moveTo>
                    <a:pt x="161" y="101"/>
                  </a:moveTo>
                  <a:cubicBezTo>
                    <a:pt x="158" y="101"/>
                    <a:pt x="155" y="100"/>
                    <a:pt x="152" y="99"/>
                  </a:cubicBezTo>
                  <a:cubicBezTo>
                    <a:pt x="155" y="96"/>
                    <a:pt x="157" y="92"/>
                    <a:pt x="159" y="87"/>
                  </a:cubicBezTo>
                  <a:cubicBezTo>
                    <a:pt x="159" y="87"/>
                    <a:pt x="160" y="87"/>
                    <a:pt x="161" y="87"/>
                  </a:cubicBezTo>
                  <a:cubicBezTo>
                    <a:pt x="176" y="87"/>
                    <a:pt x="184" y="64"/>
                    <a:pt x="184" y="46"/>
                  </a:cubicBezTo>
                  <a:cubicBezTo>
                    <a:pt x="184" y="31"/>
                    <a:pt x="175" y="23"/>
                    <a:pt x="164" y="23"/>
                  </a:cubicBezTo>
                  <a:cubicBezTo>
                    <a:pt x="164" y="18"/>
                    <a:pt x="164" y="13"/>
                    <a:pt x="164" y="9"/>
                  </a:cubicBezTo>
                  <a:cubicBezTo>
                    <a:pt x="181" y="9"/>
                    <a:pt x="195" y="23"/>
                    <a:pt x="195" y="46"/>
                  </a:cubicBezTo>
                  <a:cubicBezTo>
                    <a:pt x="195" y="71"/>
                    <a:pt x="182" y="101"/>
                    <a:pt x="161" y="101"/>
                  </a:cubicBezTo>
                  <a:close/>
                  <a:moveTo>
                    <a:pt x="98" y="130"/>
                  </a:moveTo>
                  <a:cubicBezTo>
                    <a:pt x="65" y="130"/>
                    <a:pt x="36" y="90"/>
                    <a:pt x="36" y="40"/>
                  </a:cubicBezTo>
                  <a:cubicBezTo>
                    <a:pt x="36" y="37"/>
                    <a:pt x="36" y="3"/>
                    <a:pt x="36" y="0"/>
                  </a:cubicBezTo>
                  <a:cubicBezTo>
                    <a:pt x="160" y="0"/>
                    <a:pt x="160" y="0"/>
                    <a:pt x="160" y="0"/>
                  </a:cubicBezTo>
                  <a:cubicBezTo>
                    <a:pt x="160" y="3"/>
                    <a:pt x="160" y="37"/>
                    <a:pt x="160" y="40"/>
                  </a:cubicBezTo>
                  <a:cubicBezTo>
                    <a:pt x="160" y="90"/>
                    <a:pt x="131" y="130"/>
                    <a:pt x="98" y="130"/>
                  </a:cubicBezTo>
                  <a:close/>
                  <a:moveTo>
                    <a:pt x="67" y="12"/>
                  </a:moveTo>
                  <a:cubicBezTo>
                    <a:pt x="52" y="12"/>
                    <a:pt x="52" y="12"/>
                    <a:pt x="52" y="12"/>
                  </a:cubicBezTo>
                  <a:cubicBezTo>
                    <a:pt x="52" y="12"/>
                    <a:pt x="50" y="116"/>
                    <a:pt x="99" y="119"/>
                  </a:cubicBezTo>
                  <a:cubicBezTo>
                    <a:pt x="62" y="92"/>
                    <a:pt x="67" y="12"/>
                    <a:pt x="67" y="12"/>
                  </a:cubicBezTo>
                  <a:close/>
                  <a:moveTo>
                    <a:pt x="34" y="87"/>
                  </a:moveTo>
                  <a:cubicBezTo>
                    <a:pt x="35" y="87"/>
                    <a:pt x="36" y="87"/>
                    <a:pt x="36" y="87"/>
                  </a:cubicBezTo>
                  <a:cubicBezTo>
                    <a:pt x="38" y="92"/>
                    <a:pt x="40" y="96"/>
                    <a:pt x="43" y="99"/>
                  </a:cubicBezTo>
                  <a:cubicBezTo>
                    <a:pt x="40" y="100"/>
                    <a:pt x="37" y="101"/>
                    <a:pt x="34" y="101"/>
                  </a:cubicBezTo>
                  <a:cubicBezTo>
                    <a:pt x="13" y="101"/>
                    <a:pt x="0" y="71"/>
                    <a:pt x="0" y="46"/>
                  </a:cubicBezTo>
                  <a:cubicBezTo>
                    <a:pt x="0" y="23"/>
                    <a:pt x="14" y="9"/>
                    <a:pt x="31" y="9"/>
                  </a:cubicBezTo>
                  <a:cubicBezTo>
                    <a:pt x="31" y="13"/>
                    <a:pt x="31" y="18"/>
                    <a:pt x="31" y="23"/>
                  </a:cubicBezTo>
                  <a:cubicBezTo>
                    <a:pt x="20" y="23"/>
                    <a:pt x="11" y="31"/>
                    <a:pt x="11" y="46"/>
                  </a:cubicBezTo>
                  <a:cubicBezTo>
                    <a:pt x="11" y="64"/>
                    <a:pt x="19" y="87"/>
                    <a:pt x="34" y="87"/>
                  </a:cubicBezTo>
                  <a:close/>
                  <a:moveTo>
                    <a:pt x="87" y="147"/>
                  </a:moveTo>
                  <a:cubicBezTo>
                    <a:pt x="87" y="141"/>
                    <a:pt x="91" y="136"/>
                    <a:pt x="97" y="136"/>
                  </a:cubicBezTo>
                  <a:cubicBezTo>
                    <a:pt x="103" y="136"/>
                    <a:pt x="108" y="141"/>
                    <a:pt x="108" y="147"/>
                  </a:cubicBezTo>
                  <a:cubicBezTo>
                    <a:pt x="108" y="153"/>
                    <a:pt x="103" y="157"/>
                    <a:pt x="97" y="157"/>
                  </a:cubicBezTo>
                  <a:cubicBezTo>
                    <a:pt x="91" y="157"/>
                    <a:pt x="87" y="153"/>
                    <a:pt x="87" y="147"/>
                  </a:cubicBezTo>
                  <a:close/>
                  <a:moveTo>
                    <a:pt x="128" y="170"/>
                  </a:moveTo>
                  <a:cubicBezTo>
                    <a:pt x="128" y="176"/>
                    <a:pt x="123" y="180"/>
                    <a:pt x="118" y="180"/>
                  </a:cubicBezTo>
                  <a:cubicBezTo>
                    <a:pt x="78" y="180"/>
                    <a:pt x="78" y="180"/>
                    <a:pt x="78" y="180"/>
                  </a:cubicBezTo>
                  <a:cubicBezTo>
                    <a:pt x="72" y="180"/>
                    <a:pt x="68" y="176"/>
                    <a:pt x="68" y="170"/>
                  </a:cubicBezTo>
                  <a:cubicBezTo>
                    <a:pt x="68" y="165"/>
                    <a:pt x="72" y="160"/>
                    <a:pt x="78" y="160"/>
                  </a:cubicBezTo>
                  <a:cubicBezTo>
                    <a:pt x="118" y="160"/>
                    <a:pt x="118" y="160"/>
                    <a:pt x="118" y="160"/>
                  </a:cubicBezTo>
                  <a:cubicBezTo>
                    <a:pt x="123" y="160"/>
                    <a:pt x="128" y="165"/>
                    <a:pt x="128" y="170"/>
                  </a:cubicBezTo>
                  <a:close/>
                  <a:moveTo>
                    <a:pt x="58" y="184"/>
                  </a:moveTo>
                  <a:cubicBezTo>
                    <a:pt x="134" y="184"/>
                    <a:pt x="134" y="184"/>
                    <a:pt x="134" y="184"/>
                  </a:cubicBezTo>
                  <a:cubicBezTo>
                    <a:pt x="143" y="184"/>
                    <a:pt x="144" y="195"/>
                    <a:pt x="144" y="200"/>
                  </a:cubicBezTo>
                  <a:cubicBezTo>
                    <a:pt x="102" y="200"/>
                    <a:pt x="88" y="200"/>
                    <a:pt x="48" y="200"/>
                  </a:cubicBezTo>
                  <a:cubicBezTo>
                    <a:pt x="48" y="195"/>
                    <a:pt x="48" y="184"/>
                    <a:pt x="58" y="18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23" name="组合 22"/>
          <p:cNvGrpSpPr/>
          <p:nvPr/>
        </p:nvGrpSpPr>
        <p:grpSpPr>
          <a:xfrm>
            <a:off x="5389677" y="3039460"/>
            <a:ext cx="1285817" cy="1285817"/>
            <a:chOff x="5290496" y="3068960"/>
            <a:chExt cx="1285817" cy="1285817"/>
          </a:xfrm>
        </p:grpSpPr>
        <p:sp>
          <p:nvSpPr>
            <p:cNvPr id="24" name="椭圆 23"/>
            <p:cNvSpPr/>
            <p:nvPr/>
          </p:nvSpPr>
          <p:spPr>
            <a:xfrm>
              <a:off x="5290496" y="3068960"/>
              <a:ext cx="1285817" cy="1285817"/>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90"/>
            <p:cNvSpPr>
              <a:spLocks noEditPoints="1"/>
            </p:cNvSpPr>
            <p:nvPr/>
          </p:nvSpPr>
          <p:spPr bwMode="auto">
            <a:xfrm>
              <a:off x="5837798" y="3501008"/>
              <a:ext cx="332982" cy="354529"/>
            </a:xfrm>
            <a:custGeom>
              <a:avLst/>
              <a:gdLst>
                <a:gd name="T0" fmla="*/ 20 w 188"/>
                <a:gd name="T1" fmla="*/ 116 h 200"/>
                <a:gd name="T2" fmla="*/ 160 w 188"/>
                <a:gd name="T3" fmla="*/ 96 h 200"/>
                <a:gd name="T4" fmla="*/ 180 w 188"/>
                <a:gd name="T5" fmla="*/ 56 h 200"/>
                <a:gd name="T6" fmla="*/ 180 w 188"/>
                <a:gd name="T7" fmla="*/ 36 h 200"/>
                <a:gd name="T8" fmla="*/ 20 w 188"/>
                <a:gd name="T9" fmla="*/ 8 h 200"/>
                <a:gd name="T10" fmla="*/ 188 w 188"/>
                <a:gd name="T11" fmla="*/ 104 h 200"/>
                <a:gd name="T12" fmla="*/ 120 w 188"/>
                <a:gd name="T13" fmla="*/ 36 h 200"/>
                <a:gd name="T14" fmla="*/ 120 w 188"/>
                <a:gd name="T15" fmla="*/ 56 h 200"/>
                <a:gd name="T16" fmla="*/ 100 w 188"/>
                <a:gd name="T17" fmla="*/ 36 h 200"/>
                <a:gd name="T18" fmla="*/ 40 w 188"/>
                <a:gd name="T19" fmla="*/ 56 h 200"/>
                <a:gd name="T20" fmla="*/ 60 w 188"/>
                <a:gd name="T21" fmla="*/ 56 h 200"/>
                <a:gd name="T22" fmla="*/ 40 w 188"/>
                <a:gd name="T23" fmla="*/ 96 h 200"/>
                <a:gd name="T24" fmla="*/ 60 w 188"/>
                <a:gd name="T25" fmla="*/ 96 h 200"/>
                <a:gd name="T26" fmla="*/ 80 w 188"/>
                <a:gd name="T27" fmla="*/ 96 h 200"/>
                <a:gd name="T28" fmla="*/ 140 w 188"/>
                <a:gd name="T29" fmla="*/ 76 h 200"/>
                <a:gd name="T30" fmla="*/ 120 w 188"/>
                <a:gd name="T31" fmla="*/ 76 h 200"/>
                <a:gd name="T32" fmla="*/ 160 w 188"/>
                <a:gd name="T33" fmla="*/ 56 h 200"/>
                <a:gd name="T34" fmla="*/ 140 w 188"/>
                <a:gd name="T35" fmla="*/ 56 h 200"/>
                <a:gd name="T36" fmla="*/ 120 w 188"/>
                <a:gd name="T37" fmla="*/ 56 h 200"/>
                <a:gd name="T38" fmla="*/ 60 w 188"/>
                <a:gd name="T39" fmla="*/ 76 h 200"/>
                <a:gd name="T40" fmla="*/ 80 w 188"/>
                <a:gd name="T41" fmla="*/ 76 h 200"/>
                <a:gd name="T42" fmla="*/ 16 w 188"/>
                <a:gd name="T43" fmla="*/ 192 h 200"/>
                <a:gd name="T44" fmla="*/ 0 w 188"/>
                <a:gd name="T45" fmla="*/ 8 h 200"/>
                <a:gd name="T46" fmla="*/ 16 w 188"/>
                <a:gd name="T47" fmla="*/ 124 h 200"/>
                <a:gd name="T48" fmla="*/ 16 w 188"/>
                <a:gd name="T49" fmla="*/ 124 h 200"/>
                <a:gd name="T50" fmla="*/ 140 w 188"/>
                <a:gd name="T51" fmla="*/ 96 h 200"/>
                <a:gd name="T52" fmla="*/ 120 w 188"/>
                <a:gd name="T53" fmla="*/ 116 h 200"/>
                <a:gd name="T54" fmla="*/ 120 w 188"/>
                <a:gd name="T55" fmla="*/ 96 h 200"/>
                <a:gd name="T56" fmla="*/ 60 w 188"/>
                <a:gd name="T57" fmla="*/ 116 h 200"/>
                <a:gd name="T58" fmla="*/ 80 w 188"/>
                <a:gd name="T59" fmla="*/ 116 h 200"/>
                <a:gd name="T60" fmla="*/ 40 w 188"/>
                <a:gd name="T61" fmla="*/ 96 h 200"/>
                <a:gd name="T62" fmla="*/ 20 w 188"/>
                <a:gd name="T63" fmla="*/ 76 h 200"/>
                <a:gd name="T64" fmla="*/ 40 w 188"/>
                <a:gd name="T65" fmla="*/ 76 h 200"/>
                <a:gd name="T66" fmla="*/ 20 w 188"/>
                <a:gd name="T67" fmla="*/ 16 h 200"/>
                <a:gd name="T68" fmla="*/ 40 w 188"/>
                <a:gd name="T69" fmla="*/ 36 h 200"/>
                <a:gd name="T70" fmla="*/ 60 w 188"/>
                <a:gd name="T71" fmla="*/ 16 h 200"/>
                <a:gd name="T72" fmla="*/ 80 w 188"/>
                <a:gd name="T73" fmla="*/ 36 h 200"/>
                <a:gd name="T74" fmla="*/ 100 w 188"/>
                <a:gd name="T75" fmla="*/ 16 h 200"/>
                <a:gd name="T76" fmla="*/ 120 w 188"/>
                <a:gd name="T77" fmla="*/ 36 h 200"/>
                <a:gd name="T78" fmla="*/ 140 w 188"/>
                <a:gd name="T79" fmla="*/ 16 h 200"/>
                <a:gd name="T80" fmla="*/ 160 w 188"/>
                <a:gd name="T81" fmla="*/ 36 h 200"/>
                <a:gd name="T82" fmla="*/ 20 w 188"/>
                <a:gd name="T83" fmla="*/ 8 h 200"/>
                <a:gd name="T84" fmla="*/ 20 w 188"/>
                <a:gd name="T85" fmla="*/ 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8" h="200">
                  <a:moveTo>
                    <a:pt x="168" y="124"/>
                  </a:moveTo>
                  <a:cubicBezTo>
                    <a:pt x="168" y="124"/>
                    <a:pt x="57" y="124"/>
                    <a:pt x="20" y="124"/>
                  </a:cubicBezTo>
                  <a:cubicBezTo>
                    <a:pt x="20" y="116"/>
                    <a:pt x="20" y="116"/>
                    <a:pt x="20" y="116"/>
                  </a:cubicBezTo>
                  <a:cubicBezTo>
                    <a:pt x="160" y="116"/>
                    <a:pt x="160" y="116"/>
                    <a:pt x="160" y="116"/>
                  </a:cubicBezTo>
                  <a:cubicBezTo>
                    <a:pt x="171" y="116"/>
                    <a:pt x="180" y="107"/>
                    <a:pt x="180" y="96"/>
                  </a:cubicBezTo>
                  <a:cubicBezTo>
                    <a:pt x="160" y="96"/>
                    <a:pt x="160" y="96"/>
                    <a:pt x="160" y="96"/>
                  </a:cubicBezTo>
                  <a:cubicBezTo>
                    <a:pt x="160" y="76"/>
                    <a:pt x="160" y="76"/>
                    <a:pt x="160" y="76"/>
                  </a:cubicBezTo>
                  <a:cubicBezTo>
                    <a:pt x="180" y="76"/>
                    <a:pt x="180" y="76"/>
                    <a:pt x="180" y="76"/>
                  </a:cubicBezTo>
                  <a:cubicBezTo>
                    <a:pt x="180" y="56"/>
                    <a:pt x="180" y="56"/>
                    <a:pt x="180" y="56"/>
                  </a:cubicBezTo>
                  <a:cubicBezTo>
                    <a:pt x="160" y="56"/>
                    <a:pt x="160" y="56"/>
                    <a:pt x="160" y="56"/>
                  </a:cubicBezTo>
                  <a:cubicBezTo>
                    <a:pt x="160" y="36"/>
                    <a:pt x="160" y="36"/>
                    <a:pt x="160" y="36"/>
                  </a:cubicBezTo>
                  <a:cubicBezTo>
                    <a:pt x="180" y="36"/>
                    <a:pt x="180" y="36"/>
                    <a:pt x="180" y="36"/>
                  </a:cubicBezTo>
                  <a:cubicBezTo>
                    <a:pt x="180" y="25"/>
                    <a:pt x="171" y="16"/>
                    <a:pt x="160" y="16"/>
                  </a:cubicBezTo>
                  <a:cubicBezTo>
                    <a:pt x="20" y="16"/>
                    <a:pt x="20" y="16"/>
                    <a:pt x="20" y="16"/>
                  </a:cubicBezTo>
                  <a:cubicBezTo>
                    <a:pt x="20" y="8"/>
                    <a:pt x="20" y="8"/>
                    <a:pt x="20" y="8"/>
                  </a:cubicBezTo>
                  <a:cubicBezTo>
                    <a:pt x="57" y="8"/>
                    <a:pt x="168" y="8"/>
                    <a:pt x="168" y="8"/>
                  </a:cubicBezTo>
                  <a:cubicBezTo>
                    <a:pt x="179" y="8"/>
                    <a:pt x="188" y="17"/>
                    <a:pt x="188" y="28"/>
                  </a:cubicBezTo>
                  <a:cubicBezTo>
                    <a:pt x="188" y="104"/>
                    <a:pt x="188" y="104"/>
                    <a:pt x="188" y="104"/>
                  </a:cubicBezTo>
                  <a:cubicBezTo>
                    <a:pt x="188" y="115"/>
                    <a:pt x="179" y="124"/>
                    <a:pt x="168" y="124"/>
                  </a:cubicBezTo>
                  <a:close/>
                  <a:moveTo>
                    <a:pt x="120" y="56"/>
                  </a:moveTo>
                  <a:cubicBezTo>
                    <a:pt x="120" y="36"/>
                    <a:pt x="120" y="36"/>
                    <a:pt x="120" y="36"/>
                  </a:cubicBezTo>
                  <a:cubicBezTo>
                    <a:pt x="140" y="36"/>
                    <a:pt x="140" y="36"/>
                    <a:pt x="140" y="36"/>
                  </a:cubicBezTo>
                  <a:cubicBezTo>
                    <a:pt x="140" y="56"/>
                    <a:pt x="140" y="56"/>
                    <a:pt x="140" y="56"/>
                  </a:cubicBezTo>
                  <a:lnTo>
                    <a:pt x="120" y="56"/>
                  </a:lnTo>
                  <a:close/>
                  <a:moveTo>
                    <a:pt x="80" y="56"/>
                  </a:moveTo>
                  <a:cubicBezTo>
                    <a:pt x="80" y="36"/>
                    <a:pt x="80" y="36"/>
                    <a:pt x="80" y="36"/>
                  </a:cubicBezTo>
                  <a:cubicBezTo>
                    <a:pt x="100" y="36"/>
                    <a:pt x="100" y="36"/>
                    <a:pt x="100" y="36"/>
                  </a:cubicBezTo>
                  <a:cubicBezTo>
                    <a:pt x="100" y="56"/>
                    <a:pt x="100" y="56"/>
                    <a:pt x="100" y="56"/>
                  </a:cubicBezTo>
                  <a:lnTo>
                    <a:pt x="80" y="56"/>
                  </a:lnTo>
                  <a:close/>
                  <a:moveTo>
                    <a:pt x="40" y="56"/>
                  </a:moveTo>
                  <a:cubicBezTo>
                    <a:pt x="40" y="36"/>
                    <a:pt x="40" y="36"/>
                    <a:pt x="40" y="36"/>
                  </a:cubicBezTo>
                  <a:cubicBezTo>
                    <a:pt x="60" y="36"/>
                    <a:pt x="60" y="36"/>
                    <a:pt x="60" y="36"/>
                  </a:cubicBezTo>
                  <a:cubicBezTo>
                    <a:pt x="60" y="56"/>
                    <a:pt x="60" y="56"/>
                    <a:pt x="60" y="56"/>
                  </a:cubicBezTo>
                  <a:lnTo>
                    <a:pt x="40" y="56"/>
                  </a:lnTo>
                  <a:close/>
                  <a:moveTo>
                    <a:pt x="60" y="96"/>
                  </a:moveTo>
                  <a:cubicBezTo>
                    <a:pt x="40" y="96"/>
                    <a:pt x="40" y="96"/>
                    <a:pt x="40" y="96"/>
                  </a:cubicBezTo>
                  <a:cubicBezTo>
                    <a:pt x="40" y="76"/>
                    <a:pt x="40" y="76"/>
                    <a:pt x="40" y="76"/>
                  </a:cubicBezTo>
                  <a:cubicBezTo>
                    <a:pt x="60" y="76"/>
                    <a:pt x="60" y="76"/>
                    <a:pt x="60" y="76"/>
                  </a:cubicBezTo>
                  <a:lnTo>
                    <a:pt x="60" y="96"/>
                  </a:lnTo>
                  <a:close/>
                  <a:moveTo>
                    <a:pt x="100" y="76"/>
                  </a:moveTo>
                  <a:cubicBezTo>
                    <a:pt x="100" y="96"/>
                    <a:pt x="100" y="96"/>
                    <a:pt x="100" y="96"/>
                  </a:cubicBezTo>
                  <a:cubicBezTo>
                    <a:pt x="80" y="96"/>
                    <a:pt x="80" y="96"/>
                    <a:pt x="80" y="96"/>
                  </a:cubicBezTo>
                  <a:cubicBezTo>
                    <a:pt x="80" y="76"/>
                    <a:pt x="80" y="76"/>
                    <a:pt x="80" y="76"/>
                  </a:cubicBezTo>
                  <a:lnTo>
                    <a:pt x="100" y="76"/>
                  </a:lnTo>
                  <a:close/>
                  <a:moveTo>
                    <a:pt x="140" y="76"/>
                  </a:moveTo>
                  <a:cubicBezTo>
                    <a:pt x="140" y="96"/>
                    <a:pt x="140" y="96"/>
                    <a:pt x="140" y="96"/>
                  </a:cubicBezTo>
                  <a:cubicBezTo>
                    <a:pt x="120" y="96"/>
                    <a:pt x="120" y="96"/>
                    <a:pt x="120" y="96"/>
                  </a:cubicBezTo>
                  <a:cubicBezTo>
                    <a:pt x="120" y="76"/>
                    <a:pt x="120" y="76"/>
                    <a:pt x="120" y="76"/>
                  </a:cubicBezTo>
                  <a:lnTo>
                    <a:pt x="140" y="76"/>
                  </a:lnTo>
                  <a:close/>
                  <a:moveTo>
                    <a:pt x="140" y="56"/>
                  </a:moveTo>
                  <a:cubicBezTo>
                    <a:pt x="160" y="56"/>
                    <a:pt x="160" y="56"/>
                    <a:pt x="160" y="56"/>
                  </a:cubicBezTo>
                  <a:cubicBezTo>
                    <a:pt x="160" y="76"/>
                    <a:pt x="160" y="76"/>
                    <a:pt x="160" y="76"/>
                  </a:cubicBezTo>
                  <a:cubicBezTo>
                    <a:pt x="140" y="76"/>
                    <a:pt x="140" y="76"/>
                    <a:pt x="140" y="76"/>
                  </a:cubicBezTo>
                  <a:lnTo>
                    <a:pt x="140" y="56"/>
                  </a:lnTo>
                  <a:close/>
                  <a:moveTo>
                    <a:pt x="100" y="76"/>
                  </a:moveTo>
                  <a:cubicBezTo>
                    <a:pt x="100" y="56"/>
                    <a:pt x="100" y="56"/>
                    <a:pt x="100" y="56"/>
                  </a:cubicBezTo>
                  <a:cubicBezTo>
                    <a:pt x="120" y="56"/>
                    <a:pt x="120" y="56"/>
                    <a:pt x="120" y="56"/>
                  </a:cubicBezTo>
                  <a:cubicBezTo>
                    <a:pt x="120" y="76"/>
                    <a:pt x="120" y="76"/>
                    <a:pt x="120" y="76"/>
                  </a:cubicBezTo>
                  <a:lnTo>
                    <a:pt x="100" y="76"/>
                  </a:lnTo>
                  <a:close/>
                  <a:moveTo>
                    <a:pt x="60" y="76"/>
                  </a:moveTo>
                  <a:cubicBezTo>
                    <a:pt x="60" y="56"/>
                    <a:pt x="60" y="56"/>
                    <a:pt x="60" y="56"/>
                  </a:cubicBezTo>
                  <a:cubicBezTo>
                    <a:pt x="80" y="56"/>
                    <a:pt x="80" y="56"/>
                    <a:pt x="80" y="56"/>
                  </a:cubicBezTo>
                  <a:cubicBezTo>
                    <a:pt x="80" y="76"/>
                    <a:pt x="80" y="76"/>
                    <a:pt x="80" y="76"/>
                  </a:cubicBezTo>
                  <a:lnTo>
                    <a:pt x="60" y="76"/>
                  </a:lnTo>
                  <a:close/>
                  <a:moveTo>
                    <a:pt x="16" y="124"/>
                  </a:moveTo>
                  <a:cubicBezTo>
                    <a:pt x="16" y="192"/>
                    <a:pt x="16" y="192"/>
                    <a:pt x="16" y="192"/>
                  </a:cubicBezTo>
                  <a:cubicBezTo>
                    <a:pt x="16" y="196"/>
                    <a:pt x="12" y="200"/>
                    <a:pt x="8" y="200"/>
                  </a:cubicBezTo>
                  <a:cubicBezTo>
                    <a:pt x="3" y="200"/>
                    <a:pt x="0" y="196"/>
                    <a:pt x="0" y="192"/>
                  </a:cubicBezTo>
                  <a:cubicBezTo>
                    <a:pt x="0" y="8"/>
                    <a:pt x="0" y="8"/>
                    <a:pt x="0" y="8"/>
                  </a:cubicBezTo>
                  <a:cubicBezTo>
                    <a:pt x="0" y="3"/>
                    <a:pt x="3" y="0"/>
                    <a:pt x="8" y="0"/>
                  </a:cubicBezTo>
                  <a:cubicBezTo>
                    <a:pt x="12" y="0"/>
                    <a:pt x="16" y="3"/>
                    <a:pt x="16" y="8"/>
                  </a:cubicBezTo>
                  <a:cubicBezTo>
                    <a:pt x="16" y="124"/>
                    <a:pt x="16" y="124"/>
                    <a:pt x="16" y="124"/>
                  </a:cubicBezTo>
                  <a:cubicBezTo>
                    <a:pt x="17" y="124"/>
                    <a:pt x="18" y="124"/>
                    <a:pt x="20" y="124"/>
                  </a:cubicBezTo>
                  <a:cubicBezTo>
                    <a:pt x="20" y="124"/>
                    <a:pt x="20" y="124"/>
                    <a:pt x="20" y="124"/>
                  </a:cubicBezTo>
                  <a:cubicBezTo>
                    <a:pt x="18" y="124"/>
                    <a:pt x="17" y="124"/>
                    <a:pt x="16" y="124"/>
                  </a:cubicBezTo>
                  <a:close/>
                  <a:moveTo>
                    <a:pt x="160" y="116"/>
                  </a:moveTo>
                  <a:cubicBezTo>
                    <a:pt x="140" y="116"/>
                    <a:pt x="140" y="116"/>
                    <a:pt x="140" y="116"/>
                  </a:cubicBezTo>
                  <a:cubicBezTo>
                    <a:pt x="140" y="96"/>
                    <a:pt x="140" y="96"/>
                    <a:pt x="140" y="96"/>
                  </a:cubicBezTo>
                  <a:cubicBezTo>
                    <a:pt x="160" y="96"/>
                    <a:pt x="160" y="96"/>
                    <a:pt x="160" y="96"/>
                  </a:cubicBezTo>
                  <a:lnTo>
                    <a:pt x="160" y="116"/>
                  </a:lnTo>
                  <a:close/>
                  <a:moveTo>
                    <a:pt x="120" y="116"/>
                  </a:moveTo>
                  <a:cubicBezTo>
                    <a:pt x="100" y="116"/>
                    <a:pt x="100" y="116"/>
                    <a:pt x="100" y="116"/>
                  </a:cubicBezTo>
                  <a:cubicBezTo>
                    <a:pt x="100" y="96"/>
                    <a:pt x="100" y="96"/>
                    <a:pt x="100" y="96"/>
                  </a:cubicBezTo>
                  <a:cubicBezTo>
                    <a:pt x="120" y="96"/>
                    <a:pt x="120" y="96"/>
                    <a:pt x="120" y="96"/>
                  </a:cubicBezTo>
                  <a:lnTo>
                    <a:pt x="120" y="116"/>
                  </a:lnTo>
                  <a:close/>
                  <a:moveTo>
                    <a:pt x="80" y="116"/>
                  </a:moveTo>
                  <a:cubicBezTo>
                    <a:pt x="60" y="116"/>
                    <a:pt x="60" y="116"/>
                    <a:pt x="60" y="116"/>
                  </a:cubicBezTo>
                  <a:cubicBezTo>
                    <a:pt x="60" y="96"/>
                    <a:pt x="60" y="96"/>
                    <a:pt x="60" y="96"/>
                  </a:cubicBezTo>
                  <a:cubicBezTo>
                    <a:pt x="80" y="96"/>
                    <a:pt x="80" y="96"/>
                    <a:pt x="80" y="96"/>
                  </a:cubicBezTo>
                  <a:lnTo>
                    <a:pt x="80" y="116"/>
                  </a:lnTo>
                  <a:close/>
                  <a:moveTo>
                    <a:pt x="20" y="116"/>
                  </a:moveTo>
                  <a:cubicBezTo>
                    <a:pt x="20" y="96"/>
                    <a:pt x="20" y="96"/>
                    <a:pt x="20" y="96"/>
                  </a:cubicBezTo>
                  <a:cubicBezTo>
                    <a:pt x="40" y="96"/>
                    <a:pt x="40" y="96"/>
                    <a:pt x="40" y="96"/>
                  </a:cubicBezTo>
                  <a:cubicBezTo>
                    <a:pt x="40" y="116"/>
                    <a:pt x="40" y="116"/>
                    <a:pt x="40" y="116"/>
                  </a:cubicBezTo>
                  <a:lnTo>
                    <a:pt x="20" y="116"/>
                  </a:lnTo>
                  <a:close/>
                  <a:moveTo>
                    <a:pt x="20" y="76"/>
                  </a:moveTo>
                  <a:cubicBezTo>
                    <a:pt x="20" y="56"/>
                    <a:pt x="20" y="56"/>
                    <a:pt x="20" y="56"/>
                  </a:cubicBezTo>
                  <a:cubicBezTo>
                    <a:pt x="40" y="56"/>
                    <a:pt x="40" y="56"/>
                    <a:pt x="40" y="56"/>
                  </a:cubicBezTo>
                  <a:cubicBezTo>
                    <a:pt x="40" y="76"/>
                    <a:pt x="40" y="76"/>
                    <a:pt x="40" y="76"/>
                  </a:cubicBezTo>
                  <a:lnTo>
                    <a:pt x="20" y="76"/>
                  </a:lnTo>
                  <a:close/>
                  <a:moveTo>
                    <a:pt x="20" y="36"/>
                  </a:moveTo>
                  <a:cubicBezTo>
                    <a:pt x="20" y="16"/>
                    <a:pt x="20" y="16"/>
                    <a:pt x="20" y="16"/>
                  </a:cubicBezTo>
                  <a:cubicBezTo>
                    <a:pt x="40" y="16"/>
                    <a:pt x="40" y="16"/>
                    <a:pt x="40" y="16"/>
                  </a:cubicBezTo>
                  <a:cubicBezTo>
                    <a:pt x="40" y="36"/>
                    <a:pt x="40" y="36"/>
                    <a:pt x="40" y="36"/>
                  </a:cubicBezTo>
                  <a:cubicBezTo>
                    <a:pt x="40" y="36"/>
                    <a:pt x="40" y="36"/>
                    <a:pt x="40" y="36"/>
                  </a:cubicBezTo>
                  <a:cubicBezTo>
                    <a:pt x="20" y="36"/>
                    <a:pt x="20" y="36"/>
                    <a:pt x="20" y="36"/>
                  </a:cubicBezTo>
                  <a:close/>
                  <a:moveTo>
                    <a:pt x="60" y="36"/>
                  </a:moveTo>
                  <a:cubicBezTo>
                    <a:pt x="60" y="16"/>
                    <a:pt x="60" y="16"/>
                    <a:pt x="60" y="16"/>
                  </a:cubicBezTo>
                  <a:cubicBezTo>
                    <a:pt x="80" y="16"/>
                    <a:pt x="80" y="16"/>
                    <a:pt x="80" y="16"/>
                  </a:cubicBezTo>
                  <a:cubicBezTo>
                    <a:pt x="80" y="36"/>
                    <a:pt x="80" y="36"/>
                    <a:pt x="80" y="36"/>
                  </a:cubicBezTo>
                  <a:cubicBezTo>
                    <a:pt x="80" y="36"/>
                    <a:pt x="80" y="36"/>
                    <a:pt x="80" y="36"/>
                  </a:cubicBezTo>
                  <a:cubicBezTo>
                    <a:pt x="60" y="36"/>
                    <a:pt x="60" y="36"/>
                    <a:pt x="60" y="36"/>
                  </a:cubicBezTo>
                  <a:close/>
                  <a:moveTo>
                    <a:pt x="100" y="36"/>
                  </a:moveTo>
                  <a:cubicBezTo>
                    <a:pt x="100" y="16"/>
                    <a:pt x="100" y="16"/>
                    <a:pt x="100" y="16"/>
                  </a:cubicBezTo>
                  <a:cubicBezTo>
                    <a:pt x="120" y="16"/>
                    <a:pt x="120" y="16"/>
                    <a:pt x="120" y="16"/>
                  </a:cubicBezTo>
                  <a:cubicBezTo>
                    <a:pt x="120" y="36"/>
                    <a:pt x="120" y="36"/>
                    <a:pt x="120" y="36"/>
                  </a:cubicBezTo>
                  <a:cubicBezTo>
                    <a:pt x="120" y="36"/>
                    <a:pt x="120" y="36"/>
                    <a:pt x="120" y="36"/>
                  </a:cubicBezTo>
                  <a:cubicBezTo>
                    <a:pt x="100" y="36"/>
                    <a:pt x="100" y="36"/>
                    <a:pt x="100" y="36"/>
                  </a:cubicBezTo>
                  <a:close/>
                  <a:moveTo>
                    <a:pt x="140" y="36"/>
                  </a:moveTo>
                  <a:cubicBezTo>
                    <a:pt x="140" y="16"/>
                    <a:pt x="140" y="16"/>
                    <a:pt x="140" y="16"/>
                  </a:cubicBezTo>
                  <a:cubicBezTo>
                    <a:pt x="160" y="16"/>
                    <a:pt x="160" y="16"/>
                    <a:pt x="160" y="16"/>
                  </a:cubicBezTo>
                  <a:cubicBezTo>
                    <a:pt x="160" y="36"/>
                    <a:pt x="160" y="36"/>
                    <a:pt x="160" y="36"/>
                  </a:cubicBezTo>
                  <a:cubicBezTo>
                    <a:pt x="160" y="36"/>
                    <a:pt x="160" y="36"/>
                    <a:pt x="160" y="36"/>
                  </a:cubicBezTo>
                  <a:cubicBezTo>
                    <a:pt x="140" y="36"/>
                    <a:pt x="140" y="36"/>
                    <a:pt x="140" y="36"/>
                  </a:cubicBezTo>
                  <a:close/>
                  <a:moveTo>
                    <a:pt x="20" y="8"/>
                  </a:moveTo>
                  <a:cubicBezTo>
                    <a:pt x="20" y="8"/>
                    <a:pt x="20" y="8"/>
                    <a:pt x="20" y="8"/>
                  </a:cubicBezTo>
                  <a:cubicBezTo>
                    <a:pt x="15" y="8"/>
                    <a:pt x="16" y="8"/>
                    <a:pt x="20" y="8"/>
                  </a:cubicBezTo>
                  <a:close/>
                  <a:moveTo>
                    <a:pt x="20" y="8"/>
                  </a:moveTo>
                  <a:cubicBezTo>
                    <a:pt x="20" y="8"/>
                    <a:pt x="20" y="8"/>
                    <a:pt x="20" y="8"/>
                  </a:cubicBezTo>
                  <a:cubicBezTo>
                    <a:pt x="43" y="8"/>
                    <a:pt x="27" y="8"/>
                    <a:pt x="20" y="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30" name="组合 29"/>
          <p:cNvGrpSpPr/>
          <p:nvPr/>
        </p:nvGrpSpPr>
        <p:grpSpPr>
          <a:xfrm>
            <a:off x="6556808" y="1848286"/>
            <a:ext cx="1512168" cy="1512168"/>
            <a:chOff x="6457627" y="1877786"/>
            <a:chExt cx="1512168" cy="1512168"/>
          </a:xfrm>
        </p:grpSpPr>
        <p:sp>
          <p:nvSpPr>
            <p:cNvPr id="31" name="椭圆 30"/>
            <p:cNvSpPr/>
            <p:nvPr/>
          </p:nvSpPr>
          <p:spPr>
            <a:xfrm>
              <a:off x="6457627" y="1877786"/>
              <a:ext cx="1512168" cy="1512168"/>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96"/>
            <p:cNvSpPr>
              <a:spLocks noEditPoints="1"/>
            </p:cNvSpPr>
            <p:nvPr/>
          </p:nvSpPr>
          <p:spPr bwMode="auto">
            <a:xfrm>
              <a:off x="7030838" y="2430778"/>
              <a:ext cx="406183" cy="406183"/>
            </a:xfrm>
            <a:custGeom>
              <a:avLst/>
              <a:gdLst>
                <a:gd name="T0" fmla="*/ 140 w 200"/>
                <a:gd name="T1" fmla="*/ 200 h 200"/>
                <a:gd name="T2" fmla="*/ 140 w 200"/>
                <a:gd name="T3" fmla="*/ 184 h 200"/>
                <a:gd name="T4" fmla="*/ 200 w 200"/>
                <a:gd name="T5" fmla="*/ 184 h 200"/>
                <a:gd name="T6" fmla="*/ 200 w 200"/>
                <a:gd name="T7" fmla="*/ 200 h 200"/>
                <a:gd name="T8" fmla="*/ 140 w 200"/>
                <a:gd name="T9" fmla="*/ 200 h 200"/>
                <a:gd name="T10" fmla="*/ 160 w 200"/>
                <a:gd name="T11" fmla="*/ 87 h 200"/>
                <a:gd name="T12" fmla="*/ 40 w 200"/>
                <a:gd name="T13" fmla="*/ 87 h 200"/>
                <a:gd name="T14" fmla="*/ 40 w 200"/>
                <a:gd name="T15" fmla="*/ 180 h 200"/>
                <a:gd name="T16" fmla="*/ 20 w 200"/>
                <a:gd name="T17" fmla="*/ 180 h 200"/>
                <a:gd name="T18" fmla="*/ 20 w 200"/>
                <a:gd name="T19" fmla="*/ 10 h 200"/>
                <a:gd name="T20" fmla="*/ 30 w 200"/>
                <a:gd name="T21" fmla="*/ 0 h 200"/>
                <a:gd name="T22" fmla="*/ 40 w 200"/>
                <a:gd name="T23" fmla="*/ 10 h 200"/>
                <a:gd name="T24" fmla="*/ 40 w 200"/>
                <a:gd name="T25" fmla="*/ 28 h 200"/>
                <a:gd name="T26" fmla="*/ 160 w 200"/>
                <a:gd name="T27" fmla="*/ 28 h 200"/>
                <a:gd name="T28" fmla="*/ 160 w 200"/>
                <a:gd name="T29" fmla="*/ 10 h 200"/>
                <a:gd name="T30" fmla="*/ 170 w 200"/>
                <a:gd name="T31" fmla="*/ 0 h 200"/>
                <a:gd name="T32" fmla="*/ 180 w 200"/>
                <a:gd name="T33" fmla="*/ 10 h 200"/>
                <a:gd name="T34" fmla="*/ 180 w 200"/>
                <a:gd name="T35" fmla="*/ 180 h 200"/>
                <a:gd name="T36" fmla="*/ 160 w 200"/>
                <a:gd name="T37" fmla="*/ 180 h 200"/>
                <a:gd name="T38" fmla="*/ 160 w 200"/>
                <a:gd name="T39" fmla="*/ 87 h 200"/>
                <a:gd name="T40" fmla="*/ 140 w 200"/>
                <a:gd name="T41" fmla="*/ 40 h 200"/>
                <a:gd name="T42" fmla="*/ 140 w 200"/>
                <a:gd name="T43" fmla="*/ 60 h 200"/>
                <a:gd name="T44" fmla="*/ 120 w 200"/>
                <a:gd name="T45" fmla="*/ 60 h 200"/>
                <a:gd name="T46" fmla="*/ 120 w 200"/>
                <a:gd name="T47" fmla="*/ 40 h 200"/>
                <a:gd name="T48" fmla="*/ 100 w 200"/>
                <a:gd name="T49" fmla="*/ 40 h 200"/>
                <a:gd name="T50" fmla="*/ 100 w 200"/>
                <a:gd name="T51" fmla="*/ 60 h 200"/>
                <a:gd name="T52" fmla="*/ 80 w 200"/>
                <a:gd name="T53" fmla="*/ 60 h 200"/>
                <a:gd name="T54" fmla="*/ 80 w 200"/>
                <a:gd name="T55" fmla="*/ 40 h 200"/>
                <a:gd name="T56" fmla="*/ 60 w 200"/>
                <a:gd name="T57" fmla="*/ 40 h 200"/>
                <a:gd name="T58" fmla="*/ 60 w 200"/>
                <a:gd name="T59" fmla="*/ 60 h 200"/>
                <a:gd name="T60" fmla="*/ 40 w 200"/>
                <a:gd name="T61" fmla="*/ 60 h 200"/>
                <a:gd name="T62" fmla="*/ 40 w 200"/>
                <a:gd name="T63" fmla="*/ 80 h 200"/>
                <a:gd name="T64" fmla="*/ 60 w 200"/>
                <a:gd name="T65" fmla="*/ 80 h 200"/>
                <a:gd name="T66" fmla="*/ 60 w 200"/>
                <a:gd name="T67" fmla="*/ 60 h 200"/>
                <a:gd name="T68" fmla="*/ 80 w 200"/>
                <a:gd name="T69" fmla="*/ 60 h 200"/>
                <a:gd name="T70" fmla="*/ 80 w 200"/>
                <a:gd name="T71" fmla="*/ 80 h 200"/>
                <a:gd name="T72" fmla="*/ 100 w 200"/>
                <a:gd name="T73" fmla="*/ 80 h 200"/>
                <a:gd name="T74" fmla="*/ 100 w 200"/>
                <a:gd name="T75" fmla="*/ 60 h 200"/>
                <a:gd name="T76" fmla="*/ 120 w 200"/>
                <a:gd name="T77" fmla="*/ 60 h 200"/>
                <a:gd name="T78" fmla="*/ 120 w 200"/>
                <a:gd name="T79" fmla="*/ 80 h 200"/>
                <a:gd name="T80" fmla="*/ 140 w 200"/>
                <a:gd name="T81" fmla="*/ 80 h 200"/>
                <a:gd name="T82" fmla="*/ 140 w 200"/>
                <a:gd name="T83" fmla="*/ 60 h 200"/>
                <a:gd name="T84" fmla="*/ 160 w 200"/>
                <a:gd name="T85" fmla="*/ 60 h 200"/>
                <a:gd name="T86" fmla="*/ 160 w 200"/>
                <a:gd name="T87" fmla="*/ 40 h 200"/>
                <a:gd name="T88" fmla="*/ 140 w 200"/>
                <a:gd name="T89" fmla="*/ 40 h 200"/>
                <a:gd name="T90" fmla="*/ 60 w 200"/>
                <a:gd name="T91" fmla="*/ 200 h 200"/>
                <a:gd name="T92" fmla="*/ 0 w 200"/>
                <a:gd name="T93" fmla="*/ 200 h 200"/>
                <a:gd name="T94" fmla="*/ 0 w 200"/>
                <a:gd name="T95" fmla="*/ 184 h 200"/>
                <a:gd name="T96" fmla="*/ 60 w 200"/>
                <a:gd name="T97" fmla="*/ 184 h 200"/>
                <a:gd name="T98" fmla="*/ 60 w 200"/>
                <a:gd name="T99"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0" h="200">
                  <a:moveTo>
                    <a:pt x="140" y="200"/>
                  </a:moveTo>
                  <a:cubicBezTo>
                    <a:pt x="140" y="184"/>
                    <a:pt x="140" y="184"/>
                    <a:pt x="140" y="184"/>
                  </a:cubicBezTo>
                  <a:cubicBezTo>
                    <a:pt x="200" y="184"/>
                    <a:pt x="200" y="184"/>
                    <a:pt x="200" y="184"/>
                  </a:cubicBezTo>
                  <a:cubicBezTo>
                    <a:pt x="200" y="200"/>
                    <a:pt x="200" y="200"/>
                    <a:pt x="200" y="200"/>
                  </a:cubicBezTo>
                  <a:lnTo>
                    <a:pt x="140" y="200"/>
                  </a:lnTo>
                  <a:close/>
                  <a:moveTo>
                    <a:pt x="160" y="87"/>
                  </a:moveTo>
                  <a:cubicBezTo>
                    <a:pt x="40" y="87"/>
                    <a:pt x="40" y="87"/>
                    <a:pt x="40" y="87"/>
                  </a:cubicBezTo>
                  <a:cubicBezTo>
                    <a:pt x="40" y="180"/>
                    <a:pt x="40" y="180"/>
                    <a:pt x="40" y="180"/>
                  </a:cubicBezTo>
                  <a:cubicBezTo>
                    <a:pt x="20" y="180"/>
                    <a:pt x="20" y="180"/>
                    <a:pt x="20" y="180"/>
                  </a:cubicBezTo>
                  <a:cubicBezTo>
                    <a:pt x="20" y="10"/>
                    <a:pt x="20" y="10"/>
                    <a:pt x="20" y="10"/>
                  </a:cubicBezTo>
                  <a:cubicBezTo>
                    <a:pt x="20" y="4"/>
                    <a:pt x="24" y="0"/>
                    <a:pt x="30" y="0"/>
                  </a:cubicBezTo>
                  <a:cubicBezTo>
                    <a:pt x="35" y="0"/>
                    <a:pt x="40" y="4"/>
                    <a:pt x="40" y="10"/>
                  </a:cubicBezTo>
                  <a:cubicBezTo>
                    <a:pt x="40" y="28"/>
                    <a:pt x="40" y="28"/>
                    <a:pt x="40" y="28"/>
                  </a:cubicBezTo>
                  <a:cubicBezTo>
                    <a:pt x="160" y="28"/>
                    <a:pt x="160" y="28"/>
                    <a:pt x="160" y="28"/>
                  </a:cubicBezTo>
                  <a:cubicBezTo>
                    <a:pt x="160" y="10"/>
                    <a:pt x="160" y="10"/>
                    <a:pt x="160" y="10"/>
                  </a:cubicBezTo>
                  <a:cubicBezTo>
                    <a:pt x="160" y="4"/>
                    <a:pt x="164" y="0"/>
                    <a:pt x="170" y="0"/>
                  </a:cubicBezTo>
                  <a:cubicBezTo>
                    <a:pt x="175" y="0"/>
                    <a:pt x="180" y="4"/>
                    <a:pt x="180" y="10"/>
                  </a:cubicBezTo>
                  <a:cubicBezTo>
                    <a:pt x="180" y="180"/>
                    <a:pt x="180" y="180"/>
                    <a:pt x="180" y="180"/>
                  </a:cubicBezTo>
                  <a:cubicBezTo>
                    <a:pt x="160" y="180"/>
                    <a:pt x="160" y="180"/>
                    <a:pt x="160" y="180"/>
                  </a:cubicBezTo>
                  <a:lnTo>
                    <a:pt x="160" y="87"/>
                  </a:lnTo>
                  <a:close/>
                  <a:moveTo>
                    <a:pt x="140" y="40"/>
                  </a:moveTo>
                  <a:cubicBezTo>
                    <a:pt x="140" y="60"/>
                    <a:pt x="140" y="60"/>
                    <a:pt x="140" y="60"/>
                  </a:cubicBezTo>
                  <a:cubicBezTo>
                    <a:pt x="120" y="60"/>
                    <a:pt x="120" y="60"/>
                    <a:pt x="120" y="60"/>
                  </a:cubicBezTo>
                  <a:cubicBezTo>
                    <a:pt x="120" y="40"/>
                    <a:pt x="120" y="40"/>
                    <a:pt x="120" y="40"/>
                  </a:cubicBezTo>
                  <a:cubicBezTo>
                    <a:pt x="100" y="40"/>
                    <a:pt x="100" y="40"/>
                    <a:pt x="100" y="40"/>
                  </a:cubicBezTo>
                  <a:cubicBezTo>
                    <a:pt x="100" y="60"/>
                    <a:pt x="100" y="60"/>
                    <a:pt x="100" y="60"/>
                  </a:cubicBezTo>
                  <a:cubicBezTo>
                    <a:pt x="80" y="60"/>
                    <a:pt x="80" y="60"/>
                    <a:pt x="80" y="60"/>
                  </a:cubicBezTo>
                  <a:cubicBezTo>
                    <a:pt x="80" y="40"/>
                    <a:pt x="80" y="40"/>
                    <a:pt x="80" y="40"/>
                  </a:cubicBezTo>
                  <a:cubicBezTo>
                    <a:pt x="60" y="40"/>
                    <a:pt x="60" y="40"/>
                    <a:pt x="60" y="40"/>
                  </a:cubicBezTo>
                  <a:cubicBezTo>
                    <a:pt x="60" y="60"/>
                    <a:pt x="60" y="60"/>
                    <a:pt x="60" y="60"/>
                  </a:cubicBezTo>
                  <a:cubicBezTo>
                    <a:pt x="40" y="60"/>
                    <a:pt x="40" y="60"/>
                    <a:pt x="40" y="60"/>
                  </a:cubicBezTo>
                  <a:cubicBezTo>
                    <a:pt x="40" y="80"/>
                    <a:pt x="40" y="80"/>
                    <a:pt x="40" y="80"/>
                  </a:cubicBezTo>
                  <a:cubicBezTo>
                    <a:pt x="60" y="80"/>
                    <a:pt x="60" y="80"/>
                    <a:pt x="60" y="80"/>
                  </a:cubicBezTo>
                  <a:cubicBezTo>
                    <a:pt x="60" y="60"/>
                    <a:pt x="60" y="60"/>
                    <a:pt x="60" y="60"/>
                  </a:cubicBezTo>
                  <a:cubicBezTo>
                    <a:pt x="80" y="60"/>
                    <a:pt x="80" y="60"/>
                    <a:pt x="80" y="60"/>
                  </a:cubicBezTo>
                  <a:cubicBezTo>
                    <a:pt x="80" y="80"/>
                    <a:pt x="80" y="80"/>
                    <a:pt x="80" y="80"/>
                  </a:cubicBezTo>
                  <a:cubicBezTo>
                    <a:pt x="100" y="80"/>
                    <a:pt x="100" y="80"/>
                    <a:pt x="100" y="80"/>
                  </a:cubicBezTo>
                  <a:cubicBezTo>
                    <a:pt x="100" y="60"/>
                    <a:pt x="100" y="60"/>
                    <a:pt x="100" y="60"/>
                  </a:cubicBezTo>
                  <a:cubicBezTo>
                    <a:pt x="120" y="60"/>
                    <a:pt x="120" y="60"/>
                    <a:pt x="120" y="60"/>
                  </a:cubicBezTo>
                  <a:cubicBezTo>
                    <a:pt x="120" y="80"/>
                    <a:pt x="120" y="80"/>
                    <a:pt x="120" y="80"/>
                  </a:cubicBezTo>
                  <a:cubicBezTo>
                    <a:pt x="140" y="80"/>
                    <a:pt x="140" y="80"/>
                    <a:pt x="140" y="80"/>
                  </a:cubicBezTo>
                  <a:cubicBezTo>
                    <a:pt x="140" y="60"/>
                    <a:pt x="140" y="60"/>
                    <a:pt x="140" y="60"/>
                  </a:cubicBezTo>
                  <a:cubicBezTo>
                    <a:pt x="160" y="60"/>
                    <a:pt x="160" y="60"/>
                    <a:pt x="160" y="60"/>
                  </a:cubicBezTo>
                  <a:cubicBezTo>
                    <a:pt x="160" y="40"/>
                    <a:pt x="160" y="40"/>
                    <a:pt x="160" y="40"/>
                  </a:cubicBezTo>
                  <a:lnTo>
                    <a:pt x="140" y="40"/>
                  </a:lnTo>
                  <a:close/>
                  <a:moveTo>
                    <a:pt x="60" y="200"/>
                  </a:moveTo>
                  <a:cubicBezTo>
                    <a:pt x="0" y="200"/>
                    <a:pt x="0" y="200"/>
                    <a:pt x="0" y="200"/>
                  </a:cubicBezTo>
                  <a:cubicBezTo>
                    <a:pt x="0" y="184"/>
                    <a:pt x="0" y="184"/>
                    <a:pt x="0" y="184"/>
                  </a:cubicBezTo>
                  <a:cubicBezTo>
                    <a:pt x="60" y="184"/>
                    <a:pt x="60" y="184"/>
                    <a:pt x="60" y="184"/>
                  </a:cubicBezTo>
                  <a:lnTo>
                    <a:pt x="60" y="20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33" name="弧形 32"/>
          <p:cNvSpPr/>
          <p:nvPr/>
        </p:nvSpPr>
        <p:spPr>
          <a:xfrm rot="15231781">
            <a:off x="4275713" y="2112926"/>
            <a:ext cx="1328675" cy="1328675"/>
          </a:xfrm>
          <a:prstGeom prst="arc">
            <a:avLst>
              <a:gd name="adj1" fmla="val 10956006"/>
              <a:gd name="adj2" fmla="val 0"/>
            </a:avLst>
          </a:prstGeom>
          <a:ln w="19050">
            <a:solidFill>
              <a:schemeClr val="bg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弧形 37"/>
          <p:cNvSpPr/>
          <p:nvPr/>
        </p:nvSpPr>
        <p:spPr>
          <a:xfrm rot="8176387">
            <a:off x="5318376" y="3020138"/>
            <a:ext cx="1546686" cy="1546686"/>
          </a:xfrm>
          <a:prstGeom prst="arc">
            <a:avLst>
              <a:gd name="adj1" fmla="val 13244638"/>
              <a:gd name="adj2" fmla="val 56923"/>
            </a:avLst>
          </a:prstGeom>
          <a:ln w="19050">
            <a:solidFill>
              <a:schemeClr val="bg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椭圆 40"/>
          <p:cNvSpPr/>
          <p:nvPr/>
        </p:nvSpPr>
        <p:spPr>
          <a:xfrm>
            <a:off x="4760030" y="1979654"/>
            <a:ext cx="360040" cy="360040"/>
          </a:xfrm>
          <a:prstGeom prst="ellipse">
            <a:avLst/>
          </a:prstGeom>
          <a:solidFill>
            <a:srgbClr val="7F7F7F">
              <a:alpha val="7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标题 4"/>
          <p:cNvSpPr txBox="1"/>
          <p:nvPr/>
        </p:nvSpPr>
        <p:spPr>
          <a:xfrm>
            <a:off x="4717151" y="1990356"/>
            <a:ext cx="445798"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600" b="1" dirty="0">
                <a:solidFill>
                  <a:schemeClr val="bg1"/>
                </a:solidFill>
                <a:latin typeface="Impact MT Std" pitchFamily="34" charset="0"/>
                <a:ea typeface="微软雅黑" panose="020B0503020204020204" pitchFamily="34" charset="-122"/>
              </a:rPr>
              <a:t>01</a:t>
            </a:r>
          </a:p>
        </p:txBody>
      </p:sp>
      <p:sp>
        <p:nvSpPr>
          <p:cNvPr id="48" name="椭圆 47"/>
          <p:cNvSpPr/>
          <p:nvPr/>
        </p:nvSpPr>
        <p:spPr>
          <a:xfrm>
            <a:off x="5289793" y="3964861"/>
            <a:ext cx="360040" cy="360040"/>
          </a:xfrm>
          <a:prstGeom prst="ellipse">
            <a:avLst/>
          </a:prstGeom>
          <a:solidFill>
            <a:srgbClr val="7F7F7F">
              <a:alpha val="7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标题 4"/>
          <p:cNvSpPr txBox="1"/>
          <p:nvPr/>
        </p:nvSpPr>
        <p:spPr>
          <a:xfrm>
            <a:off x="5246914" y="3975563"/>
            <a:ext cx="445798"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600" b="1" dirty="0">
                <a:solidFill>
                  <a:schemeClr val="bg1"/>
                </a:solidFill>
                <a:latin typeface="Impact MT Std" pitchFamily="34" charset="0"/>
                <a:ea typeface="微软雅黑" panose="020B0503020204020204" pitchFamily="34" charset="-122"/>
              </a:rPr>
              <a:t>02</a:t>
            </a:r>
          </a:p>
        </p:txBody>
      </p:sp>
      <p:sp>
        <p:nvSpPr>
          <p:cNvPr id="50" name="椭圆 49"/>
          <p:cNvSpPr/>
          <p:nvPr/>
        </p:nvSpPr>
        <p:spPr>
          <a:xfrm>
            <a:off x="7378025" y="1599300"/>
            <a:ext cx="360040" cy="360040"/>
          </a:xfrm>
          <a:prstGeom prst="ellipse">
            <a:avLst/>
          </a:prstGeom>
          <a:solidFill>
            <a:srgbClr val="7F7F7F">
              <a:alpha val="7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标题 4"/>
          <p:cNvSpPr txBox="1"/>
          <p:nvPr/>
        </p:nvSpPr>
        <p:spPr>
          <a:xfrm>
            <a:off x="7335146" y="1610002"/>
            <a:ext cx="445798"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600" b="1" dirty="0">
                <a:solidFill>
                  <a:schemeClr val="bg1"/>
                </a:solidFill>
                <a:latin typeface="Impact MT Std" pitchFamily="34" charset="0"/>
                <a:ea typeface="微软雅黑" panose="020B0503020204020204" pitchFamily="34" charset="-122"/>
              </a:rPr>
              <a:t>03</a:t>
            </a:r>
          </a:p>
        </p:txBody>
      </p:sp>
      <p:sp>
        <p:nvSpPr>
          <p:cNvPr id="52" name="矩形 51"/>
          <p:cNvSpPr/>
          <p:nvPr/>
        </p:nvSpPr>
        <p:spPr>
          <a:xfrm>
            <a:off x="1633778" y="1887332"/>
            <a:ext cx="2385512" cy="369324"/>
          </a:xfrm>
          <a:prstGeom prst="rect">
            <a:avLst/>
          </a:prstGeom>
        </p:spPr>
        <p:txBody>
          <a:bodyPr wrap="square" lIns="91431" tIns="45716" rIns="91431" bIns="45716">
            <a:spAutoFit/>
          </a:bodyPr>
          <a:lstStyle/>
          <a:p>
            <a:pP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发展理念</a:t>
            </a:r>
          </a:p>
        </p:txBody>
      </p:sp>
      <p:sp>
        <p:nvSpPr>
          <p:cNvPr id="53" name="矩形 47"/>
          <p:cNvSpPr>
            <a:spLocks noChangeArrowheads="1"/>
          </p:cNvSpPr>
          <p:nvPr/>
        </p:nvSpPr>
        <p:spPr bwMode="auto">
          <a:xfrm>
            <a:off x="1633091" y="2210330"/>
            <a:ext cx="2304256" cy="6093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50000"/>
                    <a:lumOff val="50000"/>
                  </a:schemeClr>
                </a:solidFill>
              </a:rPr>
              <a:t>创新务实 超越自我 追求卓越。</a:t>
            </a:r>
            <a:endParaRPr lang="zh-CN" altLang="en-US" sz="1400" dirty="0">
              <a:solidFill>
                <a:schemeClr val="tx1">
                  <a:lumMod val="50000"/>
                  <a:lumOff val="50000"/>
                </a:schemeClr>
              </a:solidFill>
              <a:sym typeface="微软雅黑" panose="020B0503020204020204" pitchFamily="34" charset="-122"/>
            </a:endParaRPr>
          </a:p>
        </p:txBody>
      </p:sp>
      <p:sp>
        <p:nvSpPr>
          <p:cNvPr id="54" name="矩形 53"/>
          <p:cNvSpPr/>
          <p:nvPr/>
        </p:nvSpPr>
        <p:spPr>
          <a:xfrm>
            <a:off x="3243407" y="4269171"/>
            <a:ext cx="2146270" cy="369324"/>
          </a:xfrm>
          <a:prstGeom prst="rect">
            <a:avLst/>
          </a:prstGeom>
        </p:spPr>
        <p:txBody>
          <a:bodyPr wrap="square" lIns="91431" tIns="45716" rIns="91431" bIns="45716">
            <a:spAutoFit/>
          </a:bodyPr>
          <a:lstStyle/>
          <a:p>
            <a:pP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以人为本</a:t>
            </a:r>
          </a:p>
        </p:txBody>
      </p:sp>
      <p:sp>
        <p:nvSpPr>
          <p:cNvPr id="55" name="矩形 47"/>
          <p:cNvSpPr>
            <a:spLocks noChangeArrowheads="1"/>
          </p:cNvSpPr>
          <p:nvPr/>
        </p:nvSpPr>
        <p:spPr bwMode="auto">
          <a:xfrm>
            <a:off x="3242720" y="4592169"/>
            <a:ext cx="2350811" cy="5874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50000"/>
                    <a:lumOff val="50000"/>
                  </a:schemeClr>
                </a:solidFill>
              </a:rPr>
              <a:t>提倡正直诚实、敢于创新、勇于负责的职业精神</a:t>
            </a:r>
            <a:endParaRPr lang="zh-CN" altLang="en-US" sz="1400" dirty="0">
              <a:solidFill>
                <a:schemeClr val="tx1">
                  <a:lumMod val="50000"/>
                  <a:lumOff val="50000"/>
                </a:schemeClr>
              </a:solidFill>
              <a:sym typeface="微软雅黑" panose="020B0503020204020204" pitchFamily="34" charset="-122"/>
            </a:endParaRPr>
          </a:p>
        </p:txBody>
      </p:sp>
      <p:sp>
        <p:nvSpPr>
          <p:cNvPr id="56" name="矩形 55"/>
          <p:cNvSpPr/>
          <p:nvPr/>
        </p:nvSpPr>
        <p:spPr>
          <a:xfrm>
            <a:off x="8429703" y="2829011"/>
            <a:ext cx="2276396" cy="369324"/>
          </a:xfrm>
          <a:prstGeom prst="rect">
            <a:avLst/>
          </a:prstGeom>
        </p:spPr>
        <p:txBody>
          <a:bodyPr wrap="square" lIns="91431" tIns="45716" rIns="91431" bIns="45716">
            <a:spAutoFit/>
          </a:bodyPr>
          <a:lstStyle/>
          <a:p>
            <a:pP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追求共赢</a:t>
            </a:r>
          </a:p>
        </p:txBody>
      </p:sp>
      <p:sp>
        <p:nvSpPr>
          <p:cNvPr id="57" name="矩形 47"/>
          <p:cNvSpPr>
            <a:spLocks noChangeArrowheads="1"/>
          </p:cNvSpPr>
          <p:nvPr/>
        </p:nvSpPr>
        <p:spPr bwMode="auto">
          <a:xfrm>
            <a:off x="8429016" y="3152009"/>
            <a:ext cx="2277083" cy="8459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50000"/>
                    <a:lumOff val="50000"/>
                  </a:schemeClr>
                </a:solidFill>
              </a:rPr>
              <a:t>以客户为中心，以员工为本，追求员工、公司、客户和社会的共赢</a:t>
            </a:r>
            <a:endParaRPr lang="zh-CN" altLang="en-US" sz="1400" dirty="0">
              <a:solidFill>
                <a:schemeClr val="tx1">
                  <a:lumMod val="50000"/>
                  <a:lumOff val="50000"/>
                </a:schemeClr>
              </a:solidFill>
              <a:sym typeface="微软雅黑" panose="020B0503020204020204" pitchFamily="34" charset="-122"/>
            </a:endParaRPr>
          </a:p>
        </p:txBody>
      </p:sp>
      <p:sp>
        <p:nvSpPr>
          <p:cNvPr id="58" name="矩形 85"/>
          <p:cNvSpPr>
            <a:spLocks noChangeArrowheads="1"/>
          </p:cNvSpPr>
          <p:nvPr/>
        </p:nvSpPr>
        <p:spPr bwMode="auto">
          <a:xfrm>
            <a:off x="8040426" y="4446330"/>
            <a:ext cx="3097721" cy="39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15208" tIns="57603" rIns="115208" bIns="57603">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a:spcBef>
                <a:spcPct val="0"/>
              </a:spcBef>
              <a:buNone/>
            </a:pPr>
            <a:r>
              <a:rPr lang="zh-CN" altLang="en-US" sz="1800" b="1" dirty="0">
                <a:solidFill>
                  <a:srgbClr val="3CCCC7"/>
                </a:solidFill>
                <a:cs typeface="Arial" panose="020B0604020202020204" pitchFamily="34" charset="0"/>
              </a:rPr>
              <a:t>经营方针</a:t>
            </a:r>
          </a:p>
        </p:txBody>
      </p:sp>
      <p:sp>
        <p:nvSpPr>
          <p:cNvPr id="59" name="文本框 13"/>
          <p:cNvSpPr txBox="1"/>
          <p:nvPr/>
        </p:nvSpPr>
        <p:spPr>
          <a:xfrm>
            <a:off x="7483979" y="4822826"/>
            <a:ext cx="3654168" cy="1126454"/>
          </a:xfrm>
          <a:prstGeom prst="rect">
            <a:avLst/>
          </a:prstGeom>
          <a:noFill/>
        </p:spPr>
        <p:txBody>
          <a:bodyPr wrap="square" lIns="91435" tIns="45716" rIns="91435" bIns="45716" rtlCol="0">
            <a:spAutoFit/>
          </a:bodyPr>
          <a:lstStyle/>
          <a:p>
            <a:pPr algn="just">
              <a:lnSpc>
                <a:spcPct val="120000"/>
              </a:lnSpc>
              <a:spcBef>
                <a:spcPct val="0"/>
              </a:spcBef>
              <a:buNone/>
            </a:pP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贯彻</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企业经营思想和实现经营目标的基本途径和指导规范。是针对某一时期企业所面临的重要问题而采取的指导性原则。所策划规定的企业经营方针政策。</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企业理念</a:t>
            </a:r>
          </a:p>
        </p:txBody>
      </p:sp>
      <p:sp>
        <p:nvSpPr>
          <p:cNvPr id="61" name="六边形 60"/>
          <p:cNvSpPr/>
          <p:nvPr/>
        </p:nvSpPr>
        <p:spPr>
          <a:xfrm>
            <a:off x="241896" y="125398"/>
            <a:ext cx="481345" cy="414953"/>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9412843" y="188639"/>
            <a:ext cx="933216"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4" name="矩形 63"/>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5" name="KSO_Shape"/>
          <p:cNvSpPr/>
          <p:nvPr/>
        </p:nvSpPr>
        <p:spPr bwMode="auto">
          <a:xfrm>
            <a:off x="298621" y="206564"/>
            <a:ext cx="367893" cy="252620"/>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66" name="六边形 65"/>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smtClean="0">
                <a:solidFill>
                  <a:schemeClr val="bg1"/>
                </a:solidFill>
                <a:latin typeface="微软雅黑" panose="020B0503020204020204" pitchFamily="34" charset="-122"/>
                <a:ea typeface="微软雅黑" panose="020B0503020204020204" pitchFamily="34" charset="-122"/>
              </a:rPr>
              <a:t>第五章</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68"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公司与团队</a:t>
            </a:r>
          </a:p>
        </p:txBody>
      </p:sp>
      <p:sp>
        <p:nvSpPr>
          <p:cNvPr id="69" name="矩形 68"/>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Rectangle 4"/>
          <p:cNvSpPr txBox="1">
            <a:spLocks noChangeArrowheads="1"/>
          </p:cNvSpPr>
          <p:nvPr/>
        </p:nvSpPr>
        <p:spPr bwMode="auto">
          <a:xfrm>
            <a:off x="10058027" y="6493142"/>
            <a:ext cx="1080120" cy="3922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smtClean="0">
                <a:latin typeface="方正兰亭超细黑简体" panose="02000000000000000000" pitchFamily="2" charset="-122"/>
                <a:ea typeface="方正兰亭超细黑简体" panose="02000000000000000000" pitchFamily="2" charset="-122"/>
              </a:rPr>
              <a:t>3 4</a:t>
            </a:r>
            <a:endParaRPr lang="zh-CN" dirty="0">
              <a:latin typeface="方正兰亭超细黑简体" panose="02000000000000000000" pitchFamily="2" charset="-122"/>
              <a:ea typeface="方正兰亭超细黑简体" panose="02000000000000000000" pitchFamily="2" charset="-122"/>
            </a:endParaRPr>
          </a:p>
        </p:txBody>
      </p:sp>
      <p:sp>
        <p:nvSpPr>
          <p:cNvPr id="74" name="TextBox 73"/>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50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par>
                                <p:cTn id="10" presetID="53" presetClass="entr" presetSubtype="16" fill="hold" nodeType="withEffect">
                                  <p:stCondLst>
                                    <p:cond delay="50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nodeType="withEffect">
                                  <p:stCondLst>
                                    <p:cond delay="500"/>
                                  </p:stCondLst>
                                  <p:childTnLst>
                                    <p:set>
                                      <p:cBhvr>
                                        <p:cTn id="16" dur="1" fill="hold">
                                          <p:stCondLst>
                                            <p:cond delay="0"/>
                                          </p:stCondLst>
                                        </p:cTn>
                                        <p:tgtEl>
                                          <p:spTgt spid="30"/>
                                        </p:tgtEl>
                                        <p:attrNameLst>
                                          <p:attrName>style.visibility</p:attrName>
                                        </p:attrNameLst>
                                      </p:cBhvr>
                                      <p:to>
                                        <p:strVal val="visible"/>
                                      </p:to>
                                    </p:set>
                                    <p:anim calcmode="lin" valueType="num">
                                      <p:cBhvr>
                                        <p:cTn id="17" dur="500" fill="hold"/>
                                        <p:tgtEl>
                                          <p:spTgt spid="30"/>
                                        </p:tgtEl>
                                        <p:attrNameLst>
                                          <p:attrName>ppt_w</p:attrName>
                                        </p:attrNameLst>
                                      </p:cBhvr>
                                      <p:tavLst>
                                        <p:tav tm="0">
                                          <p:val>
                                            <p:fltVal val="0"/>
                                          </p:val>
                                        </p:tav>
                                        <p:tav tm="100000">
                                          <p:val>
                                            <p:strVal val="#ppt_w"/>
                                          </p:val>
                                        </p:tav>
                                      </p:tavLst>
                                    </p:anim>
                                    <p:anim calcmode="lin" valueType="num">
                                      <p:cBhvr>
                                        <p:cTn id="18" dur="500" fill="hold"/>
                                        <p:tgtEl>
                                          <p:spTgt spid="30"/>
                                        </p:tgtEl>
                                        <p:attrNameLst>
                                          <p:attrName>ppt_h</p:attrName>
                                        </p:attrNameLst>
                                      </p:cBhvr>
                                      <p:tavLst>
                                        <p:tav tm="0">
                                          <p:val>
                                            <p:fltVal val="0"/>
                                          </p:val>
                                        </p:tav>
                                        <p:tav tm="100000">
                                          <p:val>
                                            <p:strVal val="#ppt_h"/>
                                          </p:val>
                                        </p:tav>
                                      </p:tavLst>
                                    </p:anim>
                                    <p:animEffect transition="in" filter="fade">
                                      <p:cBhvr>
                                        <p:cTn id="19" dur="500"/>
                                        <p:tgtEl>
                                          <p:spTgt spid="30"/>
                                        </p:tgtEl>
                                      </p:cBhvr>
                                    </p:animEffect>
                                  </p:childTnLst>
                                </p:cTn>
                              </p:par>
                              <p:par>
                                <p:cTn id="20" presetID="22" presetClass="entr" presetSubtype="8" fill="hold" grpId="0" nodeType="withEffect">
                                  <p:stCondLst>
                                    <p:cond delay="100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par>
                                <p:cTn id="23" presetID="22" presetClass="entr" presetSubtype="8" fill="hold" grpId="0" nodeType="withEffect">
                                  <p:stCondLst>
                                    <p:cond delay="100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par>
                                <p:cTn id="26" presetID="53" presetClass="entr" presetSubtype="16" fill="hold" grpId="0" nodeType="withEffect">
                                  <p:stCondLst>
                                    <p:cond delay="1500"/>
                                  </p:stCondLst>
                                  <p:childTnLst>
                                    <p:set>
                                      <p:cBhvr>
                                        <p:cTn id="27" dur="1" fill="hold">
                                          <p:stCondLst>
                                            <p:cond delay="0"/>
                                          </p:stCondLst>
                                        </p:cTn>
                                        <p:tgtEl>
                                          <p:spTgt spid="41"/>
                                        </p:tgtEl>
                                        <p:attrNameLst>
                                          <p:attrName>style.visibility</p:attrName>
                                        </p:attrNameLst>
                                      </p:cBhvr>
                                      <p:to>
                                        <p:strVal val="visible"/>
                                      </p:to>
                                    </p:set>
                                    <p:anim calcmode="lin" valueType="num">
                                      <p:cBhvr>
                                        <p:cTn id="28" dur="500" fill="hold"/>
                                        <p:tgtEl>
                                          <p:spTgt spid="41"/>
                                        </p:tgtEl>
                                        <p:attrNameLst>
                                          <p:attrName>ppt_w</p:attrName>
                                        </p:attrNameLst>
                                      </p:cBhvr>
                                      <p:tavLst>
                                        <p:tav tm="0">
                                          <p:val>
                                            <p:fltVal val="0"/>
                                          </p:val>
                                        </p:tav>
                                        <p:tav tm="100000">
                                          <p:val>
                                            <p:strVal val="#ppt_w"/>
                                          </p:val>
                                        </p:tav>
                                      </p:tavLst>
                                    </p:anim>
                                    <p:anim calcmode="lin" valueType="num">
                                      <p:cBhvr>
                                        <p:cTn id="29" dur="500" fill="hold"/>
                                        <p:tgtEl>
                                          <p:spTgt spid="41"/>
                                        </p:tgtEl>
                                        <p:attrNameLst>
                                          <p:attrName>ppt_h</p:attrName>
                                        </p:attrNameLst>
                                      </p:cBhvr>
                                      <p:tavLst>
                                        <p:tav tm="0">
                                          <p:val>
                                            <p:fltVal val="0"/>
                                          </p:val>
                                        </p:tav>
                                        <p:tav tm="100000">
                                          <p:val>
                                            <p:strVal val="#ppt_h"/>
                                          </p:val>
                                        </p:tav>
                                      </p:tavLst>
                                    </p:anim>
                                    <p:animEffect transition="in" filter="fade">
                                      <p:cBhvr>
                                        <p:cTn id="30" dur="500"/>
                                        <p:tgtEl>
                                          <p:spTgt spid="41"/>
                                        </p:tgtEl>
                                      </p:cBhvr>
                                    </p:animEffect>
                                  </p:childTnLst>
                                </p:cTn>
                              </p:par>
                              <p:par>
                                <p:cTn id="31" presetID="53" presetClass="entr" presetSubtype="16" fill="hold" grpId="0" nodeType="withEffect">
                                  <p:stCondLst>
                                    <p:cond delay="1500"/>
                                  </p:stCondLst>
                                  <p:childTnLst>
                                    <p:set>
                                      <p:cBhvr>
                                        <p:cTn id="32" dur="1" fill="hold">
                                          <p:stCondLst>
                                            <p:cond delay="0"/>
                                          </p:stCondLst>
                                        </p:cTn>
                                        <p:tgtEl>
                                          <p:spTgt spid="46"/>
                                        </p:tgtEl>
                                        <p:attrNameLst>
                                          <p:attrName>style.visibility</p:attrName>
                                        </p:attrNameLst>
                                      </p:cBhvr>
                                      <p:to>
                                        <p:strVal val="visible"/>
                                      </p:to>
                                    </p:set>
                                    <p:anim calcmode="lin" valueType="num">
                                      <p:cBhvr>
                                        <p:cTn id="33" dur="500" fill="hold"/>
                                        <p:tgtEl>
                                          <p:spTgt spid="46"/>
                                        </p:tgtEl>
                                        <p:attrNameLst>
                                          <p:attrName>ppt_w</p:attrName>
                                        </p:attrNameLst>
                                      </p:cBhvr>
                                      <p:tavLst>
                                        <p:tav tm="0">
                                          <p:val>
                                            <p:fltVal val="0"/>
                                          </p:val>
                                        </p:tav>
                                        <p:tav tm="100000">
                                          <p:val>
                                            <p:strVal val="#ppt_w"/>
                                          </p:val>
                                        </p:tav>
                                      </p:tavLst>
                                    </p:anim>
                                    <p:anim calcmode="lin" valueType="num">
                                      <p:cBhvr>
                                        <p:cTn id="34" dur="500" fill="hold"/>
                                        <p:tgtEl>
                                          <p:spTgt spid="46"/>
                                        </p:tgtEl>
                                        <p:attrNameLst>
                                          <p:attrName>ppt_h</p:attrName>
                                        </p:attrNameLst>
                                      </p:cBhvr>
                                      <p:tavLst>
                                        <p:tav tm="0">
                                          <p:val>
                                            <p:fltVal val="0"/>
                                          </p:val>
                                        </p:tav>
                                        <p:tav tm="100000">
                                          <p:val>
                                            <p:strVal val="#ppt_h"/>
                                          </p:val>
                                        </p:tav>
                                      </p:tavLst>
                                    </p:anim>
                                    <p:animEffect transition="in" filter="fade">
                                      <p:cBhvr>
                                        <p:cTn id="35" dur="500"/>
                                        <p:tgtEl>
                                          <p:spTgt spid="46"/>
                                        </p:tgtEl>
                                      </p:cBhvr>
                                    </p:animEffect>
                                  </p:childTnLst>
                                </p:cTn>
                              </p:par>
                              <p:par>
                                <p:cTn id="36" presetID="53" presetClass="entr" presetSubtype="16" fill="hold" grpId="0" nodeType="withEffect">
                                  <p:stCondLst>
                                    <p:cond delay="1500"/>
                                  </p:stCondLst>
                                  <p:childTnLst>
                                    <p:set>
                                      <p:cBhvr>
                                        <p:cTn id="37" dur="1" fill="hold">
                                          <p:stCondLst>
                                            <p:cond delay="0"/>
                                          </p:stCondLst>
                                        </p:cTn>
                                        <p:tgtEl>
                                          <p:spTgt spid="48"/>
                                        </p:tgtEl>
                                        <p:attrNameLst>
                                          <p:attrName>style.visibility</p:attrName>
                                        </p:attrNameLst>
                                      </p:cBhvr>
                                      <p:to>
                                        <p:strVal val="visible"/>
                                      </p:to>
                                    </p:set>
                                    <p:anim calcmode="lin" valueType="num">
                                      <p:cBhvr>
                                        <p:cTn id="38" dur="500" fill="hold"/>
                                        <p:tgtEl>
                                          <p:spTgt spid="48"/>
                                        </p:tgtEl>
                                        <p:attrNameLst>
                                          <p:attrName>ppt_w</p:attrName>
                                        </p:attrNameLst>
                                      </p:cBhvr>
                                      <p:tavLst>
                                        <p:tav tm="0">
                                          <p:val>
                                            <p:fltVal val="0"/>
                                          </p:val>
                                        </p:tav>
                                        <p:tav tm="100000">
                                          <p:val>
                                            <p:strVal val="#ppt_w"/>
                                          </p:val>
                                        </p:tav>
                                      </p:tavLst>
                                    </p:anim>
                                    <p:anim calcmode="lin" valueType="num">
                                      <p:cBhvr>
                                        <p:cTn id="39" dur="500" fill="hold"/>
                                        <p:tgtEl>
                                          <p:spTgt spid="48"/>
                                        </p:tgtEl>
                                        <p:attrNameLst>
                                          <p:attrName>ppt_h</p:attrName>
                                        </p:attrNameLst>
                                      </p:cBhvr>
                                      <p:tavLst>
                                        <p:tav tm="0">
                                          <p:val>
                                            <p:fltVal val="0"/>
                                          </p:val>
                                        </p:tav>
                                        <p:tav tm="100000">
                                          <p:val>
                                            <p:strVal val="#ppt_h"/>
                                          </p:val>
                                        </p:tav>
                                      </p:tavLst>
                                    </p:anim>
                                    <p:animEffect transition="in" filter="fade">
                                      <p:cBhvr>
                                        <p:cTn id="40" dur="500"/>
                                        <p:tgtEl>
                                          <p:spTgt spid="48"/>
                                        </p:tgtEl>
                                      </p:cBhvr>
                                    </p:animEffect>
                                  </p:childTnLst>
                                </p:cTn>
                              </p:par>
                              <p:par>
                                <p:cTn id="41" presetID="53" presetClass="entr" presetSubtype="16" fill="hold" grpId="0" nodeType="withEffect">
                                  <p:stCondLst>
                                    <p:cond delay="1500"/>
                                  </p:stCondLst>
                                  <p:childTnLst>
                                    <p:set>
                                      <p:cBhvr>
                                        <p:cTn id="42" dur="1" fill="hold">
                                          <p:stCondLst>
                                            <p:cond delay="0"/>
                                          </p:stCondLst>
                                        </p:cTn>
                                        <p:tgtEl>
                                          <p:spTgt spid="49"/>
                                        </p:tgtEl>
                                        <p:attrNameLst>
                                          <p:attrName>style.visibility</p:attrName>
                                        </p:attrNameLst>
                                      </p:cBhvr>
                                      <p:to>
                                        <p:strVal val="visible"/>
                                      </p:to>
                                    </p:set>
                                    <p:anim calcmode="lin" valueType="num">
                                      <p:cBhvr>
                                        <p:cTn id="43" dur="500" fill="hold"/>
                                        <p:tgtEl>
                                          <p:spTgt spid="49"/>
                                        </p:tgtEl>
                                        <p:attrNameLst>
                                          <p:attrName>ppt_w</p:attrName>
                                        </p:attrNameLst>
                                      </p:cBhvr>
                                      <p:tavLst>
                                        <p:tav tm="0">
                                          <p:val>
                                            <p:fltVal val="0"/>
                                          </p:val>
                                        </p:tav>
                                        <p:tav tm="100000">
                                          <p:val>
                                            <p:strVal val="#ppt_w"/>
                                          </p:val>
                                        </p:tav>
                                      </p:tavLst>
                                    </p:anim>
                                    <p:anim calcmode="lin" valueType="num">
                                      <p:cBhvr>
                                        <p:cTn id="44" dur="500" fill="hold"/>
                                        <p:tgtEl>
                                          <p:spTgt spid="49"/>
                                        </p:tgtEl>
                                        <p:attrNameLst>
                                          <p:attrName>ppt_h</p:attrName>
                                        </p:attrNameLst>
                                      </p:cBhvr>
                                      <p:tavLst>
                                        <p:tav tm="0">
                                          <p:val>
                                            <p:fltVal val="0"/>
                                          </p:val>
                                        </p:tav>
                                        <p:tav tm="100000">
                                          <p:val>
                                            <p:strVal val="#ppt_h"/>
                                          </p:val>
                                        </p:tav>
                                      </p:tavLst>
                                    </p:anim>
                                    <p:animEffect transition="in" filter="fade">
                                      <p:cBhvr>
                                        <p:cTn id="45" dur="500"/>
                                        <p:tgtEl>
                                          <p:spTgt spid="49"/>
                                        </p:tgtEl>
                                      </p:cBhvr>
                                    </p:animEffect>
                                  </p:childTnLst>
                                </p:cTn>
                              </p:par>
                              <p:par>
                                <p:cTn id="46" presetID="53" presetClass="entr" presetSubtype="16" fill="hold" grpId="0" nodeType="withEffect">
                                  <p:stCondLst>
                                    <p:cond delay="1500"/>
                                  </p:stCondLst>
                                  <p:childTnLst>
                                    <p:set>
                                      <p:cBhvr>
                                        <p:cTn id="47" dur="1" fill="hold">
                                          <p:stCondLst>
                                            <p:cond delay="0"/>
                                          </p:stCondLst>
                                        </p:cTn>
                                        <p:tgtEl>
                                          <p:spTgt spid="50"/>
                                        </p:tgtEl>
                                        <p:attrNameLst>
                                          <p:attrName>style.visibility</p:attrName>
                                        </p:attrNameLst>
                                      </p:cBhvr>
                                      <p:to>
                                        <p:strVal val="visible"/>
                                      </p:to>
                                    </p:set>
                                    <p:anim calcmode="lin" valueType="num">
                                      <p:cBhvr>
                                        <p:cTn id="48" dur="500" fill="hold"/>
                                        <p:tgtEl>
                                          <p:spTgt spid="50"/>
                                        </p:tgtEl>
                                        <p:attrNameLst>
                                          <p:attrName>ppt_w</p:attrName>
                                        </p:attrNameLst>
                                      </p:cBhvr>
                                      <p:tavLst>
                                        <p:tav tm="0">
                                          <p:val>
                                            <p:fltVal val="0"/>
                                          </p:val>
                                        </p:tav>
                                        <p:tav tm="100000">
                                          <p:val>
                                            <p:strVal val="#ppt_w"/>
                                          </p:val>
                                        </p:tav>
                                      </p:tavLst>
                                    </p:anim>
                                    <p:anim calcmode="lin" valueType="num">
                                      <p:cBhvr>
                                        <p:cTn id="49" dur="500" fill="hold"/>
                                        <p:tgtEl>
                                          <p:spTgt spid="50"/>
                                        </p:tgtEl>
                                        <p:attrNameLst>
                                          <p:attrName>ppt_h</p:attrName>
                                        </p:attrNameLst>
                                      </p:cBhvr>
                                      <p:tavLst>
                                        <p:tav tm="0">
                                          <p:val>
                                            <p:fltVal val="0"/>
                                          </p:val>
                                        </p:tav>
                                        <p:tav tm="100000">
                                          <p:val>
                                            <p:strVal val="#ppt_h"/>
                                          </p:val>
                                        </p:tav>
                                      </p:tavLst>
                                    </p:anim>
                                    <p:animEffect transition="in" filter="fade">
                                      <p:cBhvr>
                                        <p:cTn id="50" dur="500"/>
                                        <p:tgtEl>
                                          <p:spTgt spid="50"/>
                                        </p:tgtEl>
                                      </p:cBhvr>
                                    </p:animEffect>
                                  </p:childTnLst>
                                </p:cTn>
                              </p:par>
                              <p:par>
                                <p:cTn id="51" presetID="53" presetClass="entr" presetSubtype="16" fill="hold" grpId="0" nodeType="withEffect">
                                  <p:stCondLst>
                                    <p:cond delay="1500"/>
                                  </p:stCondLst>
                                  <p:childTnLst>
                                    <p:set>
                                      <p:cBhvr>
                                        <p:cTn id="52" dur="1" fill="hold">
                                          <p:stCondLst>
                                            <p:cond delay="0"/>
                                          </p:stCondLst>
                                        </p:cTn>
                                        <p:tgtEl>
                                          <p:spTgt spid="51"/>
                                        </p:tgtEl>
                                        <p:attrNameLst>
                                          <p:attrName>style.visibility</p:attrName>
                                        </p:attrNameLst>
                                      </p:cBhvr>
                                      <p:to>
                                        <p:strVal val="visible"/>
                                      </p:to>
                                    </p:set>
                                    <p:anim calcmode="lin" valueType="num">
                                      <p:cBhvr>
                                        <p:cTn id="53" dur="500" fill="hold"/>
                                        <p:tgtEl>
                                          <p:spTgt spid="51"/>
                                        </p:tgtEl>
                                        <p:attrNameLst>
                                          <p:attrName>ppt_w</p:attrName>
                                        </p:attrNameLst>
                                      </p:cBhvr>
                                      <p:tavLst>
                                        <p:tav tm="0">
                                          <p:val>
                                            <p:fltVal val="0"/>
                                          </p:val>
                                        </p:tav>
                                        <p:tav tm="100000">
                                          <p:val>
                                            <p:strVal val="#ppt_w"/>
                                          </p:val>
                                        </p:tav>
                                      </p:tavLst>
                                    </p:anim>
                                    <p:anim calcmode="lin" valueType="num">
                                      <p:cBhvr>
                                        <p:cTn id="54" dur="500" fill="hold"/>
                                        <p:tgtEl>
                                          <p:spTgt spid="51"/>
                                        </p:tgtEl>
                                        <p:attrNameLst>
                                          <p:attrName>ppt_h</p:attrName>
                                        </p:attrNameLst>
                                      </p:cBhvr>
                                      <p:tavLst>
                                        <p:tav tm="0">
                                          <p:val>
                                            <p:fltVal val="0"/>
                                          </p:val>
                                        </p:tav>
                                        <p:tav tm="100000">
                                          <p:val>
                                            <p:strVal val="#ppt_h"/>
                                          </p:val>
                                        </p:tav>
                                      </p:tavLst>
                                    </p:anim>
                                    <p:animEffect transition="in" filter="fade">
                                      <p:cBhvr>
                                        <p:cTn id="55" dur="500"/>
                                        <p:tgtEl>
                                          <p:spTgt spid="51"/>
                                        </p:tgtEl>
                                      </p:cBhvr>
                                    </p:animEffect>
                                  </p:childTnLst>
                                </p:cTn>
                              </p:par>
                              <p:par>
                                <p:cTn id="56" presetID="14" presetClass="entr" presetSubtype="10" fill="hold" grpId="0" nodeType="withEffect">
                                  <p:stCondLst>
                                    <p:cond delay="2000"/>
                                  </p:stCondLst>
                                  <p:childTnLst>
                                    <p:set>
                                      <p:cBhvr>
                                        <p:cTn id="57" dur="1" fill="hold">
                                          <p:stCondLst>
                                            <p:cond delay="0"/>
                                          </p:stCondLst>
                                        </p:cTn>
                                        <p:tgtEl>
                                          <p:spTgt spid="52"/>
                                        </p:tgtEl>
                                        <p:attrNameLst>
                                          <p:attrName>style.visibility</p:attrName>
                                        </p:attrNameLst>
                                      </p:cBhvr>
                                      <p:to>
                                        <p:strVal val="visible"/>
                                      </p:to>
                                    </p:set>
                                    <p:animEffect transition="in" filter="randombar(horizontal)">
                                      <p:cBhvr>
                                        <p:cTn id="58" dur="400"/>
                                        <p:tgtEl>
                                          <p:spTgt spid="52"/>
                                        </p:tgtEl>
                                      </p:cBhvr>
                                    </p:animEffect>
                                  </p:childTnLst>
                                </p:cTn>
                              </p:par>
                              <p:par>
                                <p:cTn id="59" presetID="14" presetClass="entr" presetSubtype="10" fill="hold" grpId="0" nodeType="withEffect">
                                  <p:stCondLst>
                                    <p:cond delay="2000"/>
                                  </p:stCondLst>
                                  <p:childTnLst>
                                    <p:set>
                                      <p:cBhvr>
                                        <p:cTn id="60" dur="1" fill="hold">
                                          <p:stCondLst>
                                            <p:cond delay="0"/>
                                          </p:stCondLst>
                                        </p:cTn>
                                        <p:tgtEl>
                                          <p:spTgt spid="53"/>
                                        </p:tgtEl>
                                        <p:attrNameLst>
                                          <p:attrName>style.visibility</p:attrName>
                                        </p:attrNameLst>
                                      </p:cBhvr>
                                      <p:to>
                                        <p:strVal val="visible"/>
                                      </p:to>
                                    </p:set>
                                    <p:animEffect transition="in" filter="randombar(horizontal)">
                                      <p:cBhvr>
                                        <p:cTn id="61" dur="400"/>
                                        <p:tgtEl>
                                          <p:spTgt spid="53"/>
                                        </p:tgtEl>
                                      </p:cBhvr>
                                    </p:animEffect>
                                  </p:childTnLst>
                                </p:cTn>
                              </p:par>
                            </p:childTnLst>
                          </p:cTn>
                        </p:par>
                        <p:par>
                          <p:cTn id="62" fill="hold">
                            <p:stCondLst>
                              <p:cond delay="1000"/>
                            </p:stCondLst>
                            <p:childTnLst>
                              <p:par>
                                <p:cTn id="63" presetID="22" presetClass="entr" presetSubtype="1" fill="hold" grpId="0" nodeType="after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wipe(up)">
                                      <p:cBhvr>
                                        <p:cTn id="65" dur="500"/>
                                        <p:tgtEl>
                                          <p:spTgt spid="33"/>
                                        </p:tgtEl>
                                      </p:cBhvr>
                                    </p:animEffect>
                                  </p:childTnLst>
                                </p:cTn>
                              </p:par>
                              <p:par>
                                <p:cTn id="66" presetID="14" presetClass="entr" presetSubtype="10" fill="hold" grpId="0" nodeType="withEffect">
                                  <p:stCondLst>
                                    <p:cond delay="500"/>
                                  </p:stCondLst>
                                  <p:childTnLst>
                                    <p:set>
                                      <p:cBhvr>
                                        <p:cTn id="67" dur="1" fill="hold">
                                          <p:stCondLst>
                                            <p:cond delay="0"/>
                                          </p:stCondLst>
                                        </p:cTn>
                                        <p:tgtEl>
                                          <p:spTgt spid="54"/>
                                        </p:tgtEl>
                                        <p:attrNameLst>
                                          <p:attrName>style.visibility</p:attrName>
                                        </p:attrNameLst>
                                      </p:cBhvr>
                                      <p:to>
                                        <p:strVal val="visible"/>
                                      </p:to>
                                    </p:set>
                                    <p:animEffect transition="in" filter="randombar(horizontal)">
                                      <p:cBhvr>
                                        <p:cTn id="68" dur="400"/>
                                        <p:tgtEl>
                                          <p:spTgt spid="54"/>
                                        </p:tgtEl>
                                      </p:cBhvr>
                                    </p:animEffect>
                                  </p:childTnLst>
                                </p:cTn>
                              </p:par>
                              <p:par>
                                <p:cTn id="69" presetID="14" presetClass="entr" presetSubtype="10" fill="hold" grpId="0" nodeType="withEffect">
                                  <p:stCondLst>
                                    <p:cond delay="500"/>
                                  </p:stCondLst>
                                  <p:childTnLst>
                                    <p:set>
                                      <p:cBhvr>
                                        <p:cTn id="70" dur="1" fill="hold">
                                          <p:stCondLst>
                                            <p:cond delay="0"/>
                                          </p:stCondLst>
                                        </p:cTn>
                                        <p:tgtEl>
                                          <p:spTgt spid="55"/>
                                        </p:tgtEl>
                                        <p:attrNameLst>
                                          <p:attrName>style.visibility</p:attrName>
                                        </p:attrNameLst>
                                      </p:cBhvr>
                                      <p:to>
                                        <p:strVal val="visible"/>
                                      </p:to>
                                    </p:set>
                                    <p:animEffect transition="in" filter="randombar(horizontal)">
                                      <p:cBhvr>
                                        <p:cTn id="71" dur="400"/>
                                        <p:tgtEl>
                                          <p:spTgt spid="55"/>
                                        </p:tgtEl>
                                      </p:cBhvr>
                                    </p:animEffect>
                                  </p:childTnLst>
                                </p:cTn>
                              </p:par>
                            </p:childTnLst>
                          </p:cTn>
                        </p:par>
                        <p:par>
                          <p:cTn id="72" fill="hold">
                            <p:stCondLst>
                              <p:cond delay="1500"/>
                            </p:stCondLst>
                            <p:childTnLst>
                              <p:par>
                                <p:cTn id="73" presetID="22" presetClass="entr" presetSubtype="8" fill="hold" grpId="0" nodeType="after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wipe(left)">
                                      <p:cBhvr>
                                        <p:cTn id="75" dur="500"/>
                                        <p:tgtEl>
                                          <p:spTgt spid="38"/>
                                        </p:tgtEl>
                                      </p:cBhvr>
                                    </p:animEffect>
                                  </p:childTnLst>
                                </p:cTn>
                              </p:par>
                              <p:par>
                                <p:cTn id="76" presetID="14" presetClass="entr" presetSubtype="10" fill="hold" grpId="0" nodeType="withEffect">
                                  <p:stCondLst>
                                    <p:cond delay="500"/>
                                  </p:stCondLst>
                                  <p:childTnLst>
                                    <p:set>
                                      <p:cBhvr>
                                        <p:cTn id="77" dur="1" fill="hold">
                                          <p:stCondLst>
                                            <p:cond delay="0"/>
                                          </p:stCondLst>
                                        </p:cTn>
                                        <p:tgtEl>
                                          <p:spTgt spid="56"/>
                                        </p:tgtEl>
                                        <p:attrNameLst>
                                          <p:attrName>style.visibility</p:attrName>
                                        </p:attrNameLst>
                                      </p:cBhvr>
                                      <p:to>
                                        <p:strVal val="visible"/>
                                      </p:to>
                                    </p:set>
                                    <p:animEffect transition="in" filter="randombar(horizontal)">
                                      <p:cBhvr>
                                        <p:cTn id="78" dur="400"/>
                                        <p:tgtEl>
                                          <p:spTgt spid="56"/>
                                        </p:tgtEl>
                                      </p:cBhvr>
                                    </p:animEffect>
                                  </p:childTnLst>
                                </p:cTn>
                              </p:par>
                              <p:par>
                                <p:cTn id="79" presetID="14" presetClass="entr" presetSubtype="10" fill="hold" grpId="0" nodeType="withEffect">
                                  <p:stCondLst>
                                    <p:cond delay="500"/>
                                  </p:stCondLst>
                                  <p:childTnLst>
                                    <p:set>
                                      <p:cBhvr>
                                        <p:cTn id="80" dur="1" fill="hold">
                                          <p:stCondLst>
                                            <p:cond delay="0"/>
                                          </p:stCondLst>
                                        </p:cTn>
                                        <p:tgtEl>
                                          <p:spTgt spid="57"/>
                                        </p:tgtEl>
                                        <p:attrNameLst>
                                          <p:attrName>style.visibility</p:attrName>
                                        </p:attrNameLst>
                                      </p:cBhvr>
                                      <p:to>
                                        <p:strVal val="visible"/>
                                      </p:to>
                                    </p:set>
                                    <p:animEffect transition="in" filter="randombar(horizontal)">
                                      <p:cBhvr>
                                        <p:cTn id="81" dur="400"/>
                                        <p:tgtEl>
                                          <p:spTgt spid="57"/>
                                        </p:tgtEl>
                                      </p:cBhvr>
                                    </p:animEffect>
                                  </p:childTnLst>
                                </p:cTn>
                              </p:par>
                            </p:childTnLst>
                          </p:cTn>
                        </p:par>
                        <p:par>
                          <p:cTn id="82" fill="hold">
                            <p:stCondLst>
                              <p:cond delay="2000"/>
                            </p:stCondLst>
                            <p:childTnLst>
                              <p:par>
                                <p:cTn id="83" presetID="22" presetClass="entr" presetSubtype="2" fill="hold" grpId="0" nodeType="afterEffect">
                                  <p:stCondLst>
                                    <p:cond delay="0"/>
                                  </p:stCondLst>
                                  <p:childTnLst>
                                    <p:set>
                                      <p:cBhvr>
                                        <p:cTn id="84" dur="1" fill="hold">
                                          <p:stCondLst>
                                            <p:cond delay="0"/>
                                          </p:stCondLst>
                                        </p:cTn>
                                        <p:tgtEl>
                                          <p:spTgt spid="58"/>
                                        </p:tgtEl>
                                        <p:attrNameLst>
                                          <p:attrName>style.visibility</p:attrName>
                                        </p:attrNameLst>
                                      </p:cBhvr>
                                      <p:to>
                                        <p:strVal val="visible"/>
                                      </p:to>
                                    </p:set>
                                    <p:animEffect transition="in" filter="wipe(right)">
                                      <p:cBhvr>
                                        <p:cTn id="85" dur="500"/>
                                        <p:tgtEl>
                                          <p:spTgt spid="58"/>
                                        </p:tgtEl>
                                      </p:cBhvr>
                                    </p:animEffect>
                                  </p:childTnLst>
                                </p:cTn>
                              </p:par>
                              <p:par>
                                <p:cTn id="86" presetID="22" presetClass="entr" presetSubtype="2" fill="hold" grpId="0" nodeType="withEffect">
                                  <p:stCondLst>
                                    <p:cond delay="0"/>
                                  </p:stCondLst>
                                  <p:childTnLst>
                                    <p:set>
                                      <p:cBhvr>
                                        <p:cTn id="87" dur="1" fill="hold">
                                          <p:stCondLst>
                                            <p:cond delay="0"/>
                                          </p:stCondLst>
                                        </p:cTn>
                                        <p:tgtEl>
                                          <p:spTgt spid="59"/>
                                        </p:tgtEl>
                                        <p:attrNameLst>
                                          <p:attrName>style.visibility</p:attrName>
                                        </p:attrNameLst>
                                      </p:cBhvr>
                                      <p:to>
                                        <p:strVal val="visible"/>
                                      </p:to>
                                    </p:set>
                                    <p:animEffect transition="in" filter="wipe(right)">
                                      <p:cBhvr>
                                        <p:cTn id="88" dur="750"/>
                                        <p:tgtEl>
                                          <p:spTgt spid="59"/>
                                        </p:tgtEl>
                                      </p:cBhvr>
                                    </p:animEffect>
                                  </p:childTnLst>
                                </p:cTn>
                              </p:par>
                            </p:childTnLst>
                          </p:cTn>
                        </p:par>
                        <p:par>
                          <p:cTn id="89" fill="hold">
                            <p:stCondLst>
                              <p:cond delay="2500"/>
                            </p:stCondLst>
                            <p:childTnLst>
                              <p:par>
                                <p:cTn id="90" presetID="10" presetClass="entr" presetSubtype="0" fill="hold" grpId="0" nodeType="afterEffect">
                                  <p:stCondLst>
                                    <p:cond delay="0"/>
                                  </p:stCondLst>
                                  <p:childTnLst>
                                    <p:set>
                                      <p:cBhvr>
                                        <p:cTn id="91" dur="1" fill="hold">
                                          <p:stCondLst>
                                            <p:cond delay="0"/>
                                          </p:stCondLst>
                                        </p:cTn>
                                        <p:tgtEl>
                                          <p:spTgt spid="74"/>
                                        </p:tgtEl>
                                        <p:attrNameLst>
                                          <p:attrName>style.visibility</p:attrName>
                                        </p:attrNameLst>
                                      </p:cBhvr>
                                      <p:to>
                                        <p:strVal val="visible"/>
                                      </p:to>
                                    </p:set>
                                    <p:animEffect transition="in" filter="fade">
                                      <p:cBhvr>
                                        <p:cTn id="92" dur="125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33" grpId="0" animBg="1"/>
      <p:bldP spid="38" grpId="0" animBg="1"/>
      <p:bldP spid="41" grpId="0" animBg="1"/>
      <p:bldP spid="46" grpId="0"/>
      <p:bldP spid="48" grpId="0" animBg="1"/>
      <p:bldP spid="49" grpId="0"/>
      <p:bldP spid="50" grpId="0" animBg="1"/>
      <p:bldP spid="51" grpId="0"/>
      <p:bldP spid="52" grpId="0"/>
      <p:bldP spid="53" grpId="0"/>
      <p:bldP spid="54" grpId="0"/>
      <p:bldP spid="55" grpId="0"/>
      <p:bldP spid="56" grpId="0"/>
      <p:bldP spid="57" grpId="0"/>
      <p:bldP spid="58" grpId="0"/>
      <p:bldP spid="59" grpId="0"/>
      <p:bldP spid="7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0" y="4522187"/>
            <a:ext cx="4032448" cy="2198473"/>
            <a:chOff x="5917425" y="3435846"/>
            <a:chExt cx="3226575" cy="1707654"/>
          </a:xfrm>
        </p:grpSpPr>
        <p:pic>
          <p:nvPicPr>
            <p:cNvPr id="28" name="Picture 2"/>
            <p:cNvPicPr>
              <a:picLocks noChangeAspect="1" noChangeArrowheads="1"/>
            </p:cNvPicPr>
            <p:nvPr/>
          </p:nvPicPr>
          <p:blipFill rotWithShape="1">
            <a:blip r:embed="rId3" cstate="print">
              <a:extLst>
                <a:ext uri="{BEBA8EAE-BF5A-486C-A8C5-ECC9F3942E4B}">
                  <a14:imgProps xmlns:a14="http://schemas.microsoft.com/office/drawing/2010/main" xmlns="">
                    <a14:imgLayer r:embed="rId4">
                      <a14:imgEffect>
                        <a14:brightnessContrast bright="-40000" contrast="-40000"/>
                      </a14:imgEffect>
                    </a14:imgLayer>
                  </a14:imgProps>
                </a:ext>
                <a:ext uri="{28A0092B-C50C-407E-A947-70E740481C1C}">
                  <a14:useLocalDpi xmlns:a14="http://schemas.microsoft.com/office/drawing/2010/main" xmlns=""/>
                </a:ext>
              </a:extLst>
            </a:blip>
            <a:srcRect/>
            <a:stretch>
              <a:fillRect/>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9" name="Picture 2"/>
            <p:cNvPicPr>
              <a:picLocks noChangeAspect="1" noChangeArrowheads="1"/>
            </p:cNvPicPr>
            <p:nvPr/>
          </p:nvPicPr>
          <p:blipFill rotWithShape="1">
            <a:blip r:embed="rId3" cstate="print">
              <a:extLst>
                <a:ext uri="{BEBA8EAE-BF5A-486C-A8C5-ECC9F3942E4B}">
                  <a14:imgProps xmlns:a14="http://schemas.microsoft.com/office/drawing/2010/main" xmlns="">
                    <a14:imgLayer r:embed="rId4">
                      <a14:imgEffect>
                        <a14:brightnessContrast bright="-40000" contrast="-40000"/>
                      </a14:imgEffect>
                    </a14:imgLayer>
                  </a14:imgProps>
                </a:ext>
                <a:ext uri="{28A0092B-C50C-407E-A947-70E740481C1C}">
                  <a14:useLocalDpi xmlns:a14="http://schemas.microsoft.com/office/drawing/2010/main" xmlns=""/>
                </a:ext>
              </a:extLst>
            </a:blip>
            <a:srcRect/>
            <a:stretch>
              <a:fillRect/>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cxnSp>
        <p:nvCxnSpPr>
          <p:cNvPr id="26" name="直接连接符 25"/>
          <p:cNvCxnSpPr/>
          <p:nvPr/>
        </p:nvCxnSpPr>
        <p:spPr>
          <a:xfrm>
            <a:off x="777379" y="0"/>
            <a:ext cx="0" cy="2924944"/>
          </a:xfrm>
          <a:prstGeom prst="line">
            <a:avLst/>
          </a:prstGeom>
          <a:ln w="9525">
            <a:solidFill>
              <a:srgbClr val="3CCCC7"/>
            </a:solidFill>
            <a:prstDash val="solid"/>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669367" y="1412776"/>
            <a:ext cx="216024" cy="216024"/>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669367" y="1844824"/>
            <a:ext cx="216024" cy="216024"/>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669367" y="2276872"/>
            <a:ext cx="216024" cy="216024"/>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413147" y="3005006"/>
            <a:ext cx="792088" cy="792088"/>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336947" y="2928806"/>
            <a:ext cx="944488" cy="944488"/>
          </a:xfrm>
          <a:prstGeom prst="ellipse">
            <a:avLst/>
          </a:prstGeom>
          <a:noFill/>
          <a:ln w="9525">
            <a:solidFill>
              <a:srgbClr val="3CCCC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719656" y="2874800"/>
            <a:ext cx="108012" cy="108012"/>
          </a:xfrm>
          <a:prstGeom prst="ellipse">
            <a:avLst/>
          </a:prstGeom>
          <a:gradFill>
            <a:gsLst>
              <a:gs pos="0">
                <a:srgbClr val="92D050"/>
              </a:gs>
              <a:gs pos="52000">
                <a:srgbClr val="3CCCC7"/>
              </a:gs>
              <a:gs pos="100000">
                <a:srgbClr val="25BFF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7916827" y="4483162"/>
            <a:ext cx="4301440" cy="2276522"/>
            <a:chOff x="5917425" y="3435846"/>
            <a:chExt cx="3226575" cy="1707654"/>
          </a:xfrm>
        </p:grpSpPr>
        <p:pic>
          <p:nvPicPr>
            <p:cNvPr id="35" name="Picture 2"/>
            <p:cNvPicPr>
              <a:picLocks noChangeAspect="1" noChangeArrowheads="1"/>
            </p:cNvPicPr>
            <p:nvPr/>
          </p:nvPicPr>
          <p:blipFill rotWithShape="1">
            <a:blip r:embed="rId3" cstate="print">
              <a:extLst>
                <a:ext uri="{BEBA8EAE-BF5A-486C-A8C5-ECC9F3942E4B}">
                  <a14:imgProps xmlns:a14="http://schemas.microsoft.com/office/drawing/2010/main" xmlns="">
                    <a14:imgLayer r:embed="rId4">
                      <a14:imgEffect>
                        <a14:brightnessContrast bright="-40000" contrast="-40000"/>
                      </a14:imgEffect>
                    </a14:imgLayer>
                  </a14:imgProps>
                </a:ext>
                <a:ext uri="{28A0092B-C50C-407E-A947-70E740481C1C}">
                  <a14:useLocalDpi xmlns:a14="http://schemas.microsoft.com/office/drawing/2010/main" xmlns=""/>
                </a:ext>
              </a:extLst>
            </a:blip>
            <a:srcRect/>
            <a:stretch>
              <a:fillRect/>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6" name="Picture 2"/>
            <p:cNvPicPr>
              <a:picLocks noChangeAspect="1" noChangeArrowheads="1"/>
            </p:cNvPicPr>
            <p:nvPr/>
          </p:nvPicPr>
          <p:blipFill rotWithShape="1">
            <a:blip r:embed="rId3" cstate="print">
              <a:extLst>
                <a:ext uri="{BEBA8EAE-BF5A-486C-A8C5-ECC9F3942E4B}">
                  <a14:imgProps xmlns:a14="http://schemas.microsoft.com/office/drawing/2010/main" xmlns="">
                    <a14:imgLayer r:embed="rId4">
                      <a14:imgEffect>
                        <a14:brightnessContrast bright="-40000" contrast="-40000"/>
                      </a14:imgEffect>
                    </a14:imgLayer>
                  </a14:imgProps>
                </a:ext>
                <a:ext uri="{28A0092B-C50C-407E-A947-70E740481C1C}">
                  <a14:useLocalDpi xmlns:a14="http://schemas.microsoft.com/office/drawing/2010/main" xmlns=""/>
                </a:ext>
              </a:extLst>
            </a:blip>
            <a:srcRect/>
            <a:stretch>
              <a:fillRect/>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37" name="文本框 9"/>
          <p:cNvSpPr txBox="1"/>
          <p:nvPr/>
        </p:nvSpPr>
        <p:spPr>
          <a:xfrm>
            <a:off x="336947" y="3093784"/>
            <a:ext cx="944488" cy="623248"/>
          </a:xfrm>
          <a:prstGeom prst="rect">
            <a:avLst/>
          </a:prstGeom>
          <a:noFill/>
        </p:spPr>
        <p:txBody>
          <a:bodyPr wrap="square" lIns="68580" tIns="34290" rIns="68580" bIns="34290" rtlCol="0">
            <a:spAutoFit/>
          </a:bodyPr>
          <a:lstStyle/>
          <a:p>
            <a:pPr marL="0" lvl="1" algn="ctr"/>
            <a:r>
              <a:rPr lang="en-US" altLang="zh-CN" b="1" dirty="0">
                <a:solidFill>
                  <a:schemeClr val="bg1"/>
                </a:solidFill>
                <a:latin typeface="微软雅黑" panose="020B0503020204020204" pitchFamily="34" charset="-122"/>
                <a:ea typeface="微软雅黑" panose="020B0503020204020204" pitchFamily="34" charset="-122"/>
              </a:rPr>
              <a:t>THE</a:t>
            </a:r>
          </a:p>
          <a:p>
            <a:pPr marL="0" lvl="1" algn="ctr"/>
            <a:r>
              <a:rPr lang="en-US" altLang="zh-CN" b="1" dirty="0">
                <a:solidFill>
                  <a:schemeClr val="bg1"/>
                </a:solidFill>
                <a:latin typeface="微软雅黑" panose="020B0503020204020204" pitchFamily="34" charset="-122"/>
                <a:ea typeface="微软雅黑" panose="020B0503020204020204" pitchFamily="34" charset="-122"/>
              </a:rPr>
              <a:t>END</a:t>
            </a:r>
          </a:p>
        </p:txBody>
      </p:sp>
      <p:sp>
        <p:nvSpPr>
          <p:cNvPr id="18" name="矩形 17"/>
          <p:cNvSpPr/>
          <p:nvPr/>
        </p:nvSpPr>
        <p:spPr>
          <a:xfrm>
            <a:off x="2281238" y="2060847"/>
            <a:ext cx="9937029" cy="2422315"/>
          </a:xfrm>
          <a:prstGeom prst="rect">
            <a:avLst/>
          </a:prstGeom>
          <a:solidFill>
            <a:srgbClr val="3CCCC7">
              <a:alpha val="1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7"/>
          <p:cNvSpPr>
            <a:spLocks noChangeArrowheads="1"/>
          </p:cNvSpPr>
          <p:nvPr/>
        </p:nvSpPr>
        <p:spPr bwMode="auto">
          <a:xfrm>
            <a:off x="4369395" y="2985339"/>
            <a:ext cx="5471976"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6600" b="1" dirty="0">
                <a:solidFill>
                  <a:srgbClr val="3CCCC7"/>
                </a:solidFill>
                <a:latin typeface="微软雅黑" panose="020B0503020204020204" pitchFamily="34" charset="-122"/>
                <a:ea typeface="微软雅黑" panose="020B0503020204020204" pitchFamily="34" charset="-122"/>
                <a:sym typeface="微软雅黑" panose="020B0503020204020204" pitchFamily="34" charset="-122"/>
              </a:rPr>
              <a:t>谢谢您的指导</a:t>
            </a:r>
          </a:p>
        </p:txBody>
      </p:sp>
      <p:sp>
        <p:nvSpPr>
          <p:cNvPr id="20" name="TextBox 7"/>
          <p:cNvSpPr>
            <a:spLocks noChangeArrowheads="1"/>
          </p:cNvSpPr>
          <p:nvPr/>
        </p:nvSpPr>
        <p:spPr bwMode="auto">
          <a:xfrm>
            <a:off x="4513411" y="2708920"/>
            <a:ext cx="511193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2000" dirty="0">
                <a:solidFill>
                  <a:srgbClr val="3CCCC7"/>
                </a:solidFill>
                <a:latin typeface="方正兰亭黑简体" panose="02000000000000000000" pitchFamily="2" charset="-122"/>
                <a:ea typeface="方正兰亭黑简体" panose="02000000000000000000" pitchFamily="2" charset="-122"/>
                <a:cs typeface="LilyUPC" panose="020B0604020202020204" pitchFamily="34" charset="-34"/>
                <a:sym typeface="微软雅黑" panose="020B0503020204020204" pitchFamily="34" charset="-122"/>
              </a:rPr>
              <a:t>THANK YOU FOR YOUR GUIDANCE.</a:t>
            </a:r>
            <a:endParaRPr lang="zh-CN" altLang="en-US" sz="2000" dirty="0">
              <a:solidFill>
                <a:srgbClr val="3CCCC7"/>
              </a:solidFill>
              <a:latin typeface="方正兰亭黑简体" panose="02000000000000000000" pitchFamily="2" charset="-122"/>
              <a:ea typeface="方正兰亭黑简体" panose="02000000000000000000" pitchFamily="2" charset="-122"/>
              <a:cs typeface="LilyUPC" panose="020B0604020202020204" pitchFamily="34" charset="-34"/>
              <a:sym typeface="微软雅黑" panose="020B0503020204020204" pitchFamily="34" charset="-122"/>
            </a:endParaRPr>
          </a:p>
        </p:txBody>
      </p:sp>
      <p:sp>
        <p:nvSpPr>
          <p:cNvPr id="21" name="矩形 20"/>
          <p:cNvSpPr/>
          <p:nvPr/>
        </p:nvSpPr>
        <p:spPr>
          <a:xfrm>
            <a:off x="0" y="6741368"/>
            <a:ext cx="12195175" cy="116632"/>
          </a:xfrm>
          <a:prstGeom prst="rect">
            <a:avLst/>
          </a:prstGeom>
          <a:solidFill>
            <a:srgbClr val="3CCCC7"/>
          </a:solid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495759" y="6343309"/>
            <a:ext cx="309880" cy="368300"/>
          </a:xfrm>
          <a:prstGeom prst="rect">
            <a:avLst/>
          </a:prstGeom>
        </p:spPr>
        <p:txBody>
          <a:bodyPr wrap="none">
            <a:spAutoFit/>
          </a:bodyPr>
          <a:lstStyle/>
          <a:p>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0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38" presetClass="entr" presetSubtype="0" accel="50000" fill="hold" grpId="0" nodeType="afterEffect">
                                  <p:stCondLst>
                                    <p:cond delay="0"/>
                                  </p:stCondLst>
                                  <p:iterate type="lt">
                                    <p:tmPct val="50000"/>
                                  </p:iterate>
                                  <p:childTnLst>
                                    <p:set>
                                      <p:cBhvr>
                                        <p:cTn id="15" dur="1" fill="hold">
                                          <p:stCondLst>
                                            <p:cond delay="0"/>
                                          </p:stCondLst>
                                        </p:cTn>
                                        <p:tgtEl>
                                          <p:spTgt spid="20"/>
                                        </p:tgtEl>
                                        <p:attrNameLst>
                                          <p:attrName>style.visibility</p:attrName>
                                        </p:attrNameLst>
                                      </p:cBhvr>
                                      <p:to>
                                        <p:strVal val="visible"/>
                                      </p:to>
                                    </p:set>
                                    <p:set>
                                      <p:cBhvr>
                                        <p:cTn id="16" dur="114" fill="hold">
                                          <p:stCondLst>
                                            <p:cond delay="0"/>
                                          </p:stCondLst>
                                        </p:cTn>
                                        <p:tgtEl>
                                          <p:spTgt spid="20"/>
                                        </p:tgtEl>
                                        <p:attrNameLst>
                                          <p:attrName>style.rotation</p:attrName>
                                        </p:attrNameLst>
                                      </p:cBhvr>
                                      <p:to>
                                        <p:strVal val="-45.0"/>
                                      </p:to>
                                    </p:set>
                                    <p:anim calcmode="lin" valueType="num">
                                      <p:cBhvr>
                                        <p:cTn id="17" dur="114" fill="hold">
                                          <p:stCondLst>
                                            <p:cond delay="114"/>
                                          </p:stCondLst>
                                        </p:cTn>
                                        <p:tgtEl>
                                          <p:spTgt spid="20"/>
                                        </p:tgtEl>
                                        <p:attrNameLst>
                                          <p:attrName>style.rotation</p:attrName>
                                        </p:attrNameLst>
                                      </p:cBhvr>
                                      <p:tavLst>
                                        <p:tav tm="0">
                                          <p:val>
                                            <p:fltVal val="-45"/>
                                          </p:val>
                                        </p:tav>
                                        <p:tav tm="69900">
                                          <p:val>
                                            <p:fltVal val="45"/>
                                          </p:val>
                                        </p:tav>
                                        <p:tav tm="100000">
                                          <p:val>
                                            <p:fltVal val="0"/>
                                          </p:val>
                                        </p:tav>
                                      </p:tavLst>
                                    </p:anim>
                                    <p:anim calcmode="lin" valueType="num">
                                      <p:cBhvr>
                                        <p:cTn id="18" dur="114" fill="hold">
                                          <p:stCondLst>
                                            <p:cond delay="0"/>
                                          </p:stCondLst>
                                        </p:cTn>
                                        <p:tgtEl>
                                          <p:spTgt spid="20"/>
                                        </p:tgtEl>
                                        <p:attrNameLst>
                                          <p:attrName>ppt_y</p:attrName>
                                        </p:attrNameLst>
                                      </p:cBhvr>
                                      <p:tavLst>
                                        <p:tav tm="0">
                                          <p:val>
                                            <p:strVal val="#ppt_y-1"/>
                                          </p:val>
                                        </p:tav>
                                        <p:tav tm="100000">
                                          <p:val>
                                            <p:strVal val="#ppt_y-(0.354*#ppt_w-0.172*#ppt_h)"/>
                                          </p:val>
                                        </p:tav>
                                      </p:tavLst>
                                    </p:anim>
                                    <p:anim calcmode="lin" valueType="num">
                                      <p:cBhvr>
                                        <p:cTn id="19" dur="39" decel="50000" autoRev="1" fill="hold">
                                          <p:stCondLst>
                                            <p:cond delay="114"/>
                                          </p:stCondLst>
                                        </p:cTn>
                                        <p:tgtEl>
                                          <p:spTgt spid="20"/>
                                        </p:tgtEl>
                                        <p:attrNameLst>
                                          <p:attrName>ppt_y</p:attrName>
                                        </p:attrNameLst>
                                      </p:cBhvr>
                                      <p:tavLst>
                                        <p:tav tm="0">
                                          <p:val>
                                            <p:strVal val="#ppt_y-(0.354*#ppt_w-0.172*#ppt_h)"/>
                                          </p:val>
                                        </p:tav>
                                        <p:tav tm="100000">
                                          <p:val>
                                            <p:strVal val="#ppt_y-(0.354*#ppt_w-0.172*#ppt_h)-#ppt_h/2"/>
                                          </p:val>
                                        </p:tav>
                                      </p:tavLst>
                                    </p:anim>
                                    <p:anim calcmode="lin" valueType="num">
                                      <p:cBhvr>
                                        <p:cTn id="20" dur="34" fill="hold">
                                          <p:stCondLst>
                                            <p:cond delay="216"/>
                                          </p:stCondLst>
                                        </p:cTn>
                                        <p:tgtEl>
                                          <p:spTgt spid="20"/>
                                        </p:tgtEl>
                                        <p:attrNameLst>
                                          <p:attrName>ppt_y</p:attrName>
                                        </p:attrNameLst>
                                      </p:cBhvr>
                                      <p:tavLst>
                                        <p:tav tm="0">
                                          <p:val>
                                            <p:strVal val="#ppt_y-(0.354*#ppt_w-0.172*#ppt_h)"/>
                                          </p:val>
                                        </p:tav>
                                        <p:tav tm="100000">
                                          <p:val>
                                            <p:strVal val="#ppt_y"/>
                                          </p:val>
                                        </p:tav>
                                      </p:tavLst>
                                    </p:anim>
                                  </p:childTnLst>
                                </p:cTn>
                              </p:par>
                            </p:childTnLst>
                          </p:cTn>
                        </p:par>
                        <p:par>
                          <p:cTn id="21" fill="hold">
                            <p:stCondLst>
                              <p:cond delay="3625"/>
                            </p:stCondLst>
                            <p:childTnLst>
                              <p:par>
                                <p:cTn id="22" presetID="52" presetClass="entr" presetSubtype="0" fill="hold" grpId="0" nodeType="afterEffect">
                                  <p:stCondLst>
                                    <p:cond delay="0"/>
                                  </p:stCondLst>
                                  <p:iterate type="lt">
                                    <p:tmPct val="10000"/>
                                  </p:iterate>
                                  <p:childTnLst>
                                    <p:set>
                                      <p:cBhvr>
                                        <p:cTn id="23" dur="1" fill="hold">
                                          <p:stCondLst>
                                            <p:cond delay="0"/>
                                          </p:stCondLst>
                                        </p:cTn>
                                        <p:tgtEl>
                                          <p:spTgt spid="19"/>
                                        </p:tgtEl>
                                        <p:attrNameLst>
                                          <p:attrName>style.visibility</p:attrName>
                                        </p:attrNameLst>
                                      </p:cBhvr>
                                      <p:to>
                                        <p:strVal val="visible"/>
                                      </p:to>
                                    </p:set>
                                    <p:animScale>
                                      <p:cBhvr>
                                        <p:cTn id="24"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19"/>
                                        </p:tgtEl>
                                        <p:attrNameLst>
                                          <p:attrName>ppt_x</p:attrName>
                                          <p:attrName>ppt_y</p:attrName>
                                        </p:attrNameLst>
                                      </p:cBhvr>
                                    </p:animMotion>
                                    <p:animEffect transition="in" filter="fade">
                                      <p:cBhvr>
                                        <p:cTn id="26"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18" grpId="0" animBg="1"/>
      <p:bldP spid="19"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cstate="print">
            <a:extLst>
              <a:ext uri="{28A0092B-C50C-407E-A947-70E740481C1C}">
                <a14:useLocalDpi xmlns:a14="http://schemas.microsoft.com/office/drawing/2010/main" xmlns=""/>
              </a:ext>
            </a:extLst>
          </a:blip>
          <a:stretch>
            <a:fillRect/>
          </a:stretch>
        </a:blipFill>
        <a:effectLst/>
      </p:bgPr>
    </p:bg>
    <p:spTree>
      <p:nvGrpSpPr>
        <p:cNvPr id="1" name=""/>
        <p:cNvGrpSpPr/>
        <p:nvPr/>
      </p:nvGrpSpPr>
      <p:grpSpPr>
        <a:xfrm>
          <a:off x="0" y="0"/>
          <a:ext cx="0" cy="0"/>
          <a:chOff x="0" y="0"/>
          <a:chExt cx="0" cy="0"/>
        </a:xfrm>
      </p:grpSpPr>
      <p:sp>
        <p:nvSpPr>
          <p:cNvPr id="65" name="椭圆 64"/>
          <p:cNvSpPr/>
          <p:nvPr/>
        </p:nvSpPr>
        <p:spPr>
          <a:xfrm>
            <a:off x="2879" y="0"/>
            <a:ext cx="5545449" cy="5545449"/>
          </a:xfrm>
          <a:prstGeom prst="ellipse">
            <a:avLst/>
          </a:prstGeom>
          <a:solidFill>
            <a:srgbClr val="3CCCC7">
              <a:alpha val="2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597243" y="594364"/>
            <a:ext cx="4356720" cy="4356720"/>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Oval 4"/>
          <p:cNvSpPr/>
          <p:nvPr/>
        </p:nvSpPr>
        <p:spPr>
          <a:xfrm>
            <a:off x="4369395" y="1340768"/>
            <a:ext cx="626458" cy="629230"/>
          </a:xfrm>
          <a:prstGeom prst="ellipse">
            <a:avLst/>
          </a:prstGeom>
          <a:solidFill>
            <a:srgbClr val="2BA5A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95000"/>
                </a:schemeClr>
              </a:solidFill>
            </a:endParaRPr>
          </a:p>
        </p:txBody>
      </p:sp>
      <p:sp>
        <p:nvSpPr>
          <p:cNvPr id="69" name="标题 4"/>
          <p:cNvSpPr txBox="1"/>
          <p:nvPr/>
        </p:nvSpPr>
        <p:spPr>
          <a:xfrm>
            <a:off x="1345059" y="1628800"/>
            <a:ext cx="2880320"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4000" b="1" dirty="0">
                <a:solidFill>
                  <a:schemeClr val="bg1"/>
                </a:solidFill>
                <a:latin typeface="微软雅黑" panose="020B0503020204020204" pitchFamily="34" charset="-122"/>
                <a:ea typeface="微软雅黑" panose="020B0503020204020204" pitchFamily="34" charset="-122"/>
              </a:rPr>
              <a:t>项目介绍</a:t>
            </a:r>
          </a:p>
        </p:txBody>
      </p:sp>
      <p:sp>
        <p:nvSpPr>
          <p:cNvPr id="70" name="标题 4"/>
          <p:cNvSpPr txBox="1"/>
          <p:nvPr/>
        </p:nvSpPr>
        <p:spPr>
          <a:xfrm>
            <a:off x="1345059" y="2163428"/>
            <a:ext cx="2232248"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solidFill>
                <a:latin typeface="微软雅黑" panose="020B0503020204020204" pitchFamily="34" charset="-122"/>
                <a:ea typeface="微软雅黑" panose="020B0503020204020204" pitchFamily="34" charset="-122"/>
              </a:rPr>
              <a:t>我们做什么</a:t>
            </a:r>
          </a:p>
        </p:txBody>
      </p:sp>
      <p:grpSp>
        <p:nvGrpSpPr>
          <p:cNvPr id="71" name="组合 70"/>
          <p:cNvGrpSpPr/>
          <p:nvPr/>
        </p:nvGrpSpPr>
        <p:grpSpPr>
          <a:xfrm>
            <a:off x="1417067" y="2996952"/>
            <a:ext cx="1436675" cy="215444"/>
            <a:chOff x="4369395" y="3284984"/>
            <a:chExt cx="1436675" cy="215444"/>
          </a:xfrm>
        </p:grpSpPr>
        <p:sp>
          <p:nvSpPr>
            <p:cNvPr id="72"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项目来源</a:t>
              </a:r>
            </a:p>
          </p:txBody>
        </p:sp>
        <p:grpSp>
          <p:nvGrpSpPr>
            <p:cNvPr id="73" name="组合 72"/>
            <p:cNvGrpSpPr/>
            <p:nvPr/>
          </p:nvGrpSpPr>
          <p:grpSpPr>
            <a:xfrm>
              <a:off x="4369395" y="3316401"/>
              <a:ext cx="168551" cy="168551"/>
              <a:chOff x="5005199" y="3717032"/>
              <a:chExt cx="168551" cy="168551"/>
            </a:xfrm>
          </p:grpSpPr>
          <p:sp>
            <p:nvSpPr>
              <p:cNvPr id="74" name="椭圆 73"/>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5" name="等腰三角形 74"/>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76" name="组合 75"/>
          <p:cNvGrpSpPr/>
          <p:nvPr/>
        </p:nvGrpSpPr>
        <p:grpSpPr>
          <a:xfrm>
            <a:off x="2857227" y="2996952"/>
            <a:ext cx="1436675" cy="215444"/>
            <a:chOff x="4369395" y="3284984"/>
            <a:chExt cx="1436675" cy="215444"/>
          </a:xfrm>
        </p:grpSpPr>
        <p:sp>
          <p:nvSpPr>
            <p:cNvPr id="77"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需求分析</a:t>
              </a:r>
            </a:p>
          </p:txBody>
        </p:sp>
        <p:grpSp>
          <p:nvGrpSpPr>
            <p:cNvPr id="78" name="组合 77"/>
            <p:cNvGrpSpPr/>
            <p:nvPr/>
          </p:nvGrpSpPr>
          <p:grpSpPr>
            <a:xfrm>
              <a:off x="4369395" y="3316401"/>
              <a:ext cx="168551" cy="168551"/>
              <a:chOff x="5005199" y="3717032"/>
              <a:chExt cx="168551" cy="168551"/>
            </a:xfrm>
          </p:grpSpPr>
          <p:sp>
            <p:nvSpPr>
              <p:cNvPr id="106" name="椭圆 105"/>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7" name="等腰三角形 106"/>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108" name="组合 107"/>
          <p:cNvGrpSpPr/>
          <p:nvPr/>
        </p:nvGrpSpPr>
        <p:grpSpPr>
          <a:xfrm>
            <a:off x="1417067" y="3285564"/>
            <a:ext cx="1436675" cy="215444"/>
            <a:chOff x="4369395" y="3284984"/>
            <a:chExt cx="1436675" cy="215444"/>
          </a:xfrm>
        </p:grpSpPr>
        <p:sp>
          <p:nvSpPr>
            <p:cNvPr id="109"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解决问题</a:t>
              </a:r>
            </a:p>
          </p:txBody>
        </p:sp>
        <p:grpSp>
          <p:nvGrpSpPr>
            <p:cNvPr id="110" name="组合 109"/>
            <p:cNvGrpSpPr/>
            <p:nvPr/>
          </p:nvGrpSpPr>
          <p:grpSpPr>
            <a:xfrm>
              <a:off x="4369395" y="3316401"/>
              <a:ext cx="168551" cy="168551"/>
              <a:chOff x="5005199" y="3717032"/>
              <a:chExt cx="168551" cy="168551"/>
            </a:xfrm>
          </p:grpSpPr>
          <p:sp>
            <p:nvSpPr>
              <p:cNvPr id="115" name="椭圆 114"/>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6" name="等腰三角形 115"/>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117" name="组合 116"/>
          <p:cNvGrpSpPr/>
          <p:nvPr/>
        </p:nvGrpSpPr>
        <p:grpSpPr>
          <a:xfrm>
            <a:off x="2857227" y="3285564"/>
            <a:ext cx="1436675" cy="215444"/>
            <a:chOff x="4369395" y="3284984"/>
            <a:chExt cx="1436675" cy="215444"/>
          </a:xfrm>
        </p:grpSpPr>
        <p:sp>
          <p:nvSpPr>
            <p:cNvPr id="118"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行业前景</a:t>
              </a:r>
            </a:p>
          </p:txBody>
        </p:sp>
        <p:grpSp>
          <p:nvGrpSpPr>
            <p:cNvPr id="119" name="组合 118"/>
            <p:cNvGrpSpPr/>
            <p:nvPr/>
          </p:nvGrpSpPr>
          <p:grpSpPr>
            <a:xfrm>
              <a:off x="4369395" y="3316401"/>
              <a:ext cx="168551" cy="168551"/>
              <a:chOff x="5005199" y="3717032"/>
              <a:chExt cx="168551" cy="168551"/>
            </a:xfrm>
          </p:grpSpPr>
          <p:sp>
            <p:nvSpPr>
              <p:cNvPr id="120" name="椭圆 119"/>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1" name="等腰三角形 120"/>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122" name="组合 121"/>
          <p:cNvGrpSpPr/>
          <p:nvPr/>
        </p:nvGrpSpPr>
        <p:grpSpPr>
          <a:xfrm>
            <a:off x="1417067" y="3573016"/>
            <a:ext cx="1436675" cy="215444"/>
            <a:chOff x="4369395" y="3284984"/>
            <a:chExt cx="1436675" cy="215444"/>
          </a:xfrm>
        </p:grpSpPr>
        <p:sp>
          <p:nvSpPr>
            <p:cNvPr id="123"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竞争对手</a:t>
              </a:r>
            </a:p>
          </p:txBody>
        </p:sp>
        <p:grpSp>
          <p:nvGrpSpPr>
            <p:cNvPr id="124" name="组合 123"/>
            <p:cNvGrpSpPr/>
            <p:nvPr/>
          </p:nvGrpSpPr>
          <p:grpSpPr>
            <a:xfrm>
              <a:off x="4369395" y="3316401"/>
              <a:ext cx="168551" cy="168551"/>
              <a:chOff x="5005199" y="3717032"/>
              <a:chExt cx="168551" cy="168551"/>
            </a:xfrm>
          </p:grpSpPr>
          <p:sp>
            <p:nvSpPr>
              <p:cNvPr id="125" name="椭圆 124"/>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6" name="等腰三角形 125"/>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127" name="组合 126"/>
          <p:cNvGrpSpPr/>
          <p:nvPr/>
        </p:nvGrpSpPr>
        <p:grpSpPr>
          <a:xfrm>
            <a:off x="2857227" y="3573016"/>
            <a:ext cx="1436675" cy="215444"/>
            <a:chOff x="4369395" y="3284984"/>
            <a:chExt cx="1436675" cy="215444"/>
          </a:xfrm>
        </p:grpSpPr>
        <p:sp>
          <p:nvSpPr>
            <p:cNvPr id="128"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优势分析</a:t>
              </a:r>
            </a:p>
          </p:txBody>
        </p:sp>
        <p:grpSp>
          <p:nvGrpSpPr>
            <p:cNvPr id="129" name="组合 128"/>
            <p:cNvGrpSpPr/>
            <p:nvPr/>
          </p:nvGrpSpPr>
          <p:grpSpPr>
            <a:xfrm>
              <a:off x="4369395" y="3316401"/>
              <a:ext cx="168551" cy="168551"/>
              <a:chOff x="5005199" y="3717032"/>
              <a:chExt cx="168551" cy="168551"/>
            </a:xfrm>
          </p:grpSpPr>
          <p:sp>
            <p:nvSpPr>
              <p:cNvPr id="130" name="椭圆 129"/>
              <p:cNvSpPr/>
              <p:nvPr/>
            </p:nvSpPr>
            <p:spPr>
              <a:xfrm>
                <a:off x="5005199" y="3717032"/>
                <a:ext cx="168551" cy="168551"/>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1" name="等腰三角形 130"/>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cxnSp>
        <p:nvCxnSpPr>
          <p:cNvPr id="132" name="直接连接符 131"/>
          <p:cNvCxnSpPr/>
          <p:nvPr/>
        </p:nvCxnSpPr>
        <p:spPr>
          <a:xfrm>
            <a:off x="1464791" y="2708340"/>
            <a:ext cx="2472556" cy="0"/>
          </a:xfrm>
          <a:prstGeom prst="line">
            <a:avLst/>
          </a:prstGeom>
          <a:ln>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4456114" y="4509120"/>
            <a:ext cx="849385" cy="849385"/>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a:off x="5610876" y="4611882"/>
            <a:ext cx="1152128" cy="1152128"/>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7177707" y="4764282"/>
            <a:ext cx="576064" cy="57606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a:off x="7830978" y="4083682"/>
            <a:ext cx="926917" cy="926917"/>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a:off x="8113811" y="4588855"/>
            <a:ext cx="926917" cy="926917"/>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5521524" y="5358505"/>
            <a:ext cx="576064" cy="57606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9265939" y="5358505"/>
            <a:ext cx="576064" cy="57606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9643902" y="5646537"/>
            <a:ext cx="440432" cy="44043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10490075" y="5001814"/>
            <a:ext cx="926917" cy="926917"/>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a:off x="11196776" y="5494137"/>
            <a:ext cx="440432" cy="44043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KSO_Shape"/>
          <p:cNvSpPr/>
          <p:nvPr/>
        </p:nvSpPr>
        <p:spPr bwMode="auto">
          <a:xfrm>
            <a:off x="4493467" y="1524651"/>
            <a:ext cx="387339" cy="329883"/>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52" name="TextBox 51"/>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fill="hold"/>
                                        <p:tgtEl>
                                          <p:spTgt spid="65"/>
                                        </p:tgtEl>
                                        <p:attrNameLst>
                                          <p:attrName>ppt_w</p:attrName>
                                        </p:attrNameLst>
                                      </p:cBhvr>
                                      <p:tavLst>
                                        <p:tav tm="0">
                                          <p:val>
                                            <p:fltVal val="0"/>
                                          </p:val>
                                        </p:tav>
                                        <p:tav tm="100000">
                                          <p:val>
                                            <p:strVal val="#ppt_w"/>
                                          </p:val>
                                        </p:tav>
                                      </p:tavLst>
                                    </p:anim>
                                    <p:anim calcmode="lin" valueType="num">
                                      <p:cBhvr>
                                        <p:cTn id="8" dur="500" fill="hold"/>
                                        <p:tgtEl>
                                          <p:spTgt spid="65"/>
                                        </p:tgtEl>
                                        <p:attrNameLst>
                                          <p:attrName>ppt_h</p:attrName>
                                        </p:attrNameLst>
                                      </p:cBhvr>
                                      <p:tavLst>
                                        <p:tav tm="0">
                                          <p:val>
                                            <p:fltVal val="0"/>
                                          </p:val>
                                        </p:tav>
                                        <p:tav tm="100000">
                                          <p:val>
                                            <p:strVal val="#ppt_h"/>
                                          </p:val>
                                        </p:tav>
                                      </p:tavLst>
                                    </p:anim>
                                    <p:animEffect transition="in" filter="fade">
                                      <p:cBhvr>
                                        <p:cTn id="9" dur="500"/>
                                        <p:tgtEl>
                                          <p:spTgt spid="6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6"/>
                                        </p:tgtEl>
                                        <p:attrNameLst>
                                          <p:attrName>style.visibility</p:attrName>
                                        </p:attrNameLst>
                                      </p:cBhvr>
                                      <p:to>
                                        <p:strVal val="visible"/>
                                      </p:to>
                                    </p:set>
                                    <p:anim calcmode="lin" valueType="num">
                                      <p:cBhvr>
                                        <p:cTn id="13" dur="500" fill="hold"/>
                                        <p:tgtEl>
                                          <p:spTgt spid="66"/>
                                        </p:tgtEl>
                                        <p:attrNameLst>
                                          <p:attrName>ppt_w</p:attrName>
                                        </p:attrNameLst>
                                      </p:cBhvr>
                                      <p:tavLst>
                                        <p:tav tm="0">
                                          <p:val>
                                            <p:fltVal val="0"/>
                                          </p:val>
                                        </p:tav>
                                        <p:tav tm="100000">
                                          <p:val>
                                            <p:strVal val="#ppt_w"/>
                                          </p:val>
                                        </p:tav>
                                      </p:tavLst>
                                    </p:anim>
                                    <p:anim calcmode="lin" valueType="num">
                                      <p:cBhvr>
                                        <p:cTn id="14" dur="500" fill="hold"/>
                                        <p:tgtEl>
                                          <p:spTgt spid="66"/>
                                        </p:tgtEl>
                                        <p:attrNameLst>
                                          <p:attrName>ppt_h</p:attrName>
                                        </p:attrNameLst>
                                      </p:cBhvr>
                                      <p:tavLst>
                                        <p:tav tm="0">
                                          <p:val>
                                            <p:fltVal val="0"/>
                                          </p:val>
                                        </p:tav>
                                        <p:tav tm="100000">
                                          <p:val>
                                            <p:strVal val="#ppt_h"/>
                                          </p:val>
                                        </p:tav>
                                      </p:tavLst>
                                    </p:anim>
                                    <p:animEffect transition="in" filter="fade">
                                      <p:cBhvr>
                                        <p:cTn id="15" dur="500"/>
                                        <p:tgtEl>
                                          <p:spTgt spid="66"/>
                                        </p:tgtEl>
                                      </p:cBhvr>
                                    </p:animEffect>
                                  </p:childTnLst>
                                </p:cTn>
                              </p:par>
                              <p:par>
                                <p:cTn id="16" presetID="21" presetClass="entr" presetSubtype="1" fill="hold" grpId="0" nodeType="withEffect">
                                  <p:stCondLst>
                                    <p:cond delay="500"/>
                                  </p:stCondLst>
                                  <p:childTnLst>
                                    <p:set>
                                      <p:cBhvr>
                                        <p:cTn id="17" dur="1" fill="hold">
                                          <p:stCondLst>
                                            <p:cond delay="0"/>
                                          </p:stCondLst>
                                        </p:cTn>
                                        <p:tgtEl>
                                          <p:spTgt spid="67"/>
                                        </p:tgtEl>
                                        <p:attrNameLst>
                                          <p:attrName>style.visibility</p:attrName>
                                        </p:attrNameLst>
                                      </p:cBhvr>
                                      <p:to>
                                        <p:strVal val="visible"/>
                                      </p:to>
                                    </p:set>
                                    <p:animEffect transition="in" filter="wheel(1)">
                                      <p:cBhvr>
                                        <p:cTn id="18" dur="400"/>
                                        <p:tgtEl>
                                          <p:spTgt spid="67"/>
                                        </p:tgtEl>
                                      </p:cBhvr>
                                    </p:animEffect>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49"/>
                                        </p:tgtEl>
                                        <p:attrNameLst>
                                          <p:attrName>style.visibility</p:attrName>
                                        </p:attrNameLst>
                                      </p:cBhvr>
                                      <p:to>
                                        <p:strVal val="visible"/>
                                      </p:to>
                                    </p:set>
                                    <p:anim calcmode="lin" valueType="num">
                                      <p:cBhvr>
                                        <p:cTn id="22" dur="500" fill="hold"/>
                                        <p:tgtEl>
                                          <p:spTgt spid="49"/>
                                        </p:tgtEl>
                                        <p:attrNameLst>
                                          <p:attrName>ppt_w</p:attrName>
                                        </p:attrNameLst>
                                      </p:cBhvr>
                                      <p:tavLst>
                                        <p:tav tm="0">
                                          <p:val>
                                            <p:fltVal val="0"/>
                                          </p:val>
                                        </p:tav>
                                        <p:tav tm="100000">
                                          <p:val>
                                            <p:strVal val="#ppt_w"/>
                                          </p:val>
                                        </p:tav>
                                      </p:tavLst>
                                    </p:anim>
                                    <p:anim calcmode="lin" valueType="num">
                                      <p:cBhvr>
                                        <p:cTn id="23" dur="500" fill="hold"/>
                                        <p:tgtEl>
                                          <p:spTgt spid="49"/>
                                        </p:tgtEl>
                                        <p:attrNameLst>
                                          <p:attrName>ppt_h</p:attrName>
                                        </p:attrNameLst>
                                      </p:cBhvr>
                                      <p:tavLst>
                                        <p:tav tm="0">
                                          <p:val>
                                            <p:fltVal val="0"/>
                                          </p:val>
                                        </p:tav>
                                        <p:tav tm="100000">
                                          <p:val>
                                            <p:strVal val="#ppt_h"/>
                                          </p:val>
                                        </p:tav>
                                      </p:tavLst>
                                    </p:anim>
                                    <p:animEffect transition="in" filter="fade">
                                      <p:cBhvr>
                                        <p:cTn id="24" dur="500"/>
                                        <p:tgtEl>
                                          <p:spTgt spid="49"/>
                                        </p:tgtEl>
                                      </p:cBhvr>
                                    </p:animEffect>
                                  </p:childTnLst>
                                </p:cTn>
                              </p:par>
                            </p:childTnLst>
                          </p:cTn>
                        </p:par>
                        <p:par>
                          <p:cTn id="25" fill="hold">
                            <p:stCondLst>
                              <p:cond delay="1500"/>
                            </p:stCondLst>
                            <p:childTnLst>
                              <p:par>
                                <p:cTn id="26" presetID="53" presetClass="entr" presetSubtype="16" fill="hold" grpId="0" nodeType="afterEffect">
                                  <p:stCondLst>
                                    <p:cond delay="0"/>
                                  </p:stCondLst>
                                  <p:childTnLst>
                                    <p:set>
                                      <p:cBhvr>
                                        <p:cTn id="27" dur="1" fill="hold">
                                          <p:stCondLst>
                                            <p:cond delay="0"/>
                                          </p:stCondLst>
                                        </p:cTn>
                                        <p:tgtEl>
                                          <p:spTgt spid="69"/>
                                        </p:tgtEl>
                                        <p:attrNameLst>
                                          <p:attrName>style.visibility</p:attrName>
                                        </p:attrNameLst>
                                      </p:cBhvr>
                                      <p:to>
                                        <p:strVal val="visible"/>
                                      </p:to>
                                    </p:set>
                                    <p:anim calcmode="lin" valueType="num">
                                      <p:cBhvr>
                                        <p:cTn id="28" dur="500" fill="hold"/>
                                        <p:tgtEl>
                                          <p:spTgt spid="69"/>
                                        </p:tgtEl>
                                        <p:attrNameLst>
                                          <p:attrName>ppt_w</p:attrName>
                                        </p:attrNameLst>
                                      </p:cBhvr>
                                      <p:tavLst>
                                        <p:tav tm="0">
                                          <p:val>
                                            <p:fltVal val="0"/>
                                          </p:val>
                                        </p:tav>
                                        <p:tav tm="100000">
                                          <p:val>
                                            <p:strVal val="#ppt_w"/>
                                          </p:val>
                                        </p:tav>
                                      </p:tavLst>
                                    </p:anim>
                                    <p:anim calcmode="lin" valueType="num">
                                      <p:cBhvr>
                                        <p:cTn id="29" dur="500" fill="hold"/>
                                        <p:tgtEl>
                                          <p:spTgt spid="69"/>
                                        </p:tgtEl>
                                        <p:attrNameLst>
                                          <p:attrName>ppt_h</p:attrName>
                                        </p:attrNameLst>
                                      </p:cBhvr>
                                      <p:tavLst>
                                        <p:tav tm="0">
                                          <p:val>
                                            <p:fltVal val="0"/>
                                          </p:val>
                                        </p:tav>
                                        <p:tav tm="100000">
                                          <p:val>
                                            <p:strVal val="#ppt_h"/>
                                          </p:val>
                                        </p:tav>
                                      </p:tavLst>
                                    </p:anim>
                                    <p:animEffect transition="in" filter="fade">
                                      <p:cBhvr>
                                        <p:cTn id="30" dur="500"/>
                                        <p:tgtEl>
                                          <p:spTgt spid="69"/>
                                        </p:tgtEl>
                                      </p:cBhvr>
                                    </p:animEffect>
                                  </p:childTnLst>
                                </p:cTn>
                              </p:par>
                            </p:childTnLst>
                          </p:cTn>
                        </p:par>
                        <p:par>
                          <p:cTn id="31" fill="hold">
                            <p:stCondLst>
                              <p:cond delay="2000"/>
                            </p:stCondLst>
                            <p:childTnLst>
                              <p:par>
                                <p:cTn id="32" presetID="53" presetClass="entr" presetSubtype="16" fill="hold" grpId="0" nodeType="afterEffect">
                                  <p:stCondLst>
                                    <p:cond delay="0"/>
                                  </p:stCondLst>
                                  <p:childTnLst>
                                    <p:set>
                                      <p:cBhvr>
                                        <p:cTn id="33" dur="1" fill="hold">
                                          <p:stCondLst>
                                            <p:cond delay="0"/>
                                          </p:stCondLst>
                                        </p:cTn>
                                        <p:tgtEl>
                                          <p:spTgt spid="70"/>
                                        </p:tgtEl>
                                        <p:attrNameLst>
                                          <p:attrName>style.visibility</p:attrName>
                                        </p:attrNameLst>
                                      </p:cBhvr>
                                      <p:to>
                                        <p:strVal val="visible"/>
                                      </p:to>
                                    </p:set>
                                    <p:anim calcmode="lin" valueType="num">
                                      <p:cBhvr>
                                        <p:cTn id="34" dur="500" fill="hold"/>
                                        <p:tgtEl>
                                          <p:spTgt spid="70"/>
                                        </p:tgtEl>
                                        <p:attrNameLst>
                                          <p:attrName>ppt_w</p:attrName>
                                        </p:attrNameLst>
                                      </p:cBhvr>
                                      <p:tavLst>
                                        <p:tav tm="0">
                                          <p:val>
                                            <p:fltVal val="0"/>
                                          </p:val>
                                        </p:tav>
                                        <p:tav tm="100000">
                                          <p:val>
                                            <p:strVal val="#ppt_w"/>
                                          </p:val>
                                        </p:tav>
                                      </p:tavLst>
                                    </p:anim>
                                    <p:anim calcmode="lin" valueType="num">
                                      <p:cBhvr>
                                        <p:cTn id="35" dur="500" fill="hold"/>
                                        <p:tgtEl>
                                          <p:spTgt spid="70"/>
                                        </p:tgtEl>
                                        <p:attrNameLst>
                                          <p:attrName>ppt_h</p:attrName>
                                        </p:attrNameLst>
                                      </p:cBhvr>
                                      <p:tavLst>
                                        <p:tav tm="0">
                                          <p:val>
                                            <p:fltVal val="0"/>
                                          </p:val>
                                        </p:tav>
                                        <p:tav tm="100000">
                                          <p:val>
                                            <p:strVal val="#ppt_h"/>
                                          </p:val>
                                        </p:tav>
                                      </p:tavLst>
                                    </p:anim>
                                    <p:animEffect transition="in" filter="fade">
                                      <p:cBhvr>
                                        <p:cTn id="36" dur="500"/>
                                        <p:tgtEl>
                                          <p:spTgt spid="70"/>
                                        </p:tgtEl>
                                      </p:cBhvr>
                                    </p:animEffect>
                                  </p:childTnLst>
                                </p:cTn>
                              </p:par>
                              <p:par>
                                <p:cTn id="37" presetID="53" presetClass="entr" presetSubtype="16" fill="hold" nodeType="withEffect">
                                  <p:stCondLst>
                                    <p:cond delay="500"/>
                                  </p:stCondLst>
                                  <p:childTnLst>
                                    <p:set>
                                      <p:cBhvr>
                                        <p:cTn id="38" dur="1" fill="hold">
                                          <p:stCondLst>
                                            <p:cond delay="0"/>
                                          </p:stCondLst>
                                        </p:cTn>
                                        <p:tgtEl>
                                          <p:spTgt spid="71"/>
                                        </p:tgtEl>
                                        <p:attrNameLst>
                                          <p:attrName>style.visibility</p:attrName>
                                        </p:attrNameLst>
                                      </p:cBhvr>
                                      <p:to>
                                        <p:strVal val="visible"/>
                                      </p:to>
                                    </p:set>
                                    <p:anim calcmode="lin" valueType="num">
                                      <p:cBhvr>
                                        <p:cTn id="39" dur="500" fill="hold"/>
                                        <p:tgtEl>
                                          <p:spTgt spid="71"/>
                                        </p:tgtEl>
                                        <p:attrNameLst>
                                          <p:attrName>ppt_w</p:attrName>
                                        </p:attrNameLst>
                                      </p:cBhvr>
                                      <p:tavLst>
                                        <p:tav tm="0">
                                          <p:val>
                                            <p:fltVal val="0"/>
                                          </p:val>
                                        </p:tav>
                                        <p:tav tm="100000">
                                          <p:val>
                                            <p:strVal val="#ppt_w"/>
                                          </p:val>
                                        </p:tav>
                                      </p:tavLst>
                                    </p:anim>
                                    <p:anim calcmode="lin" valueType="num">
                                      <p:cBhvr>
                                        <p:cTn id="40" dur="500" fill="hold"/>
                                        <p:tgtEl>
                                          <p:spTgt spid="71"/>
                                        </p:tgtEl>
                                        <p:attrNameLst>
                                          <p:attrName>ppt_h</p:attrName>
                                        </p:attrNameLst>
                                      </p:cBhvr>
                                      <p:tavLst>
                                        <p:tav tm="0">
                                          <p:val>
                                            <p:fltVal val="0"/>
                                          </p:val>
                                        </p:tav>
                                        <p:tav tm="100000">
                                          <p:val>
                                            <p:strVal val="#ppt_h"/>
                                          </p:val>
                                        </p:tav>
                                      </p:tavLst>
                                    </p:anim>
                                    <p:animEffect transition="in" filter="fade">
                                      <p:cBhvr>
                                        <p:cTn id="41" dur="500"/>
                                        <p:tgtEl>
                                          <p:spTgt spid="71"/>
                                        </p:tgtEl>
                                      </p:cBhvr>
                                    </p:animEffect>
                                  </p:childTnLst>
                                </p:cTn>
                              </p:par>
                              <p:par>
                                <p:cTn id="42" presetID="53" presetClass="entr" presetSubtype="16" fill="hold" nodeType="withEffect">
                                  <p:stCondLst>
                                    <p:cond delay="500"/>
                                  </p:stCondLst>
                                  <p:childTnLst>
                                    <p:set>
                                      <p:cBhvr>
                                        <p:cTn id="43" dur="1" fill="hold">
                                          <p:stCondLst>
                                            <p:cond delay="0"/>
                                          </p:stCondLst>
                                        </p:cTn>
                                        <p:tgtEl>
                                          <p:spTgt spid="76"/>
                                        </p:tgtEl>
                                        <p:attrNameLst>
                                          <p:attrName>style.visibility</p:attrName>
                                        </p:attrNameLst>
                                      </p:cBhvr>
                                      <p:to>
                                        <p:strVal val="visible"/>
                                      </p:to>
                                    </p:set>
                                    <p:anim calcmode="lin" valueType="num">
                                      <p:cBhvr>
                                        <p:cTn id="44" dur="500" fill="hold"/>
                                        <p:tgtEl>
                                          <p:spTgt spid="76"/>
                                        </p:tgtEl>
                                        <p:attrNameLst>
                                          <p:attrName>ppt_w</p:attrName>
                                        </p:attrNameLst>
                                      </p:cBhvr>
                                      <p:tavLst>
                                        <p:tav tm="0">
                                          <p:val>
                                            <p:fltVal val="0"/>
                                          </p:val>
                                        </p:tav>
                                        <p:tav tm="100000">
                                          <p:val>
                                            <p:strVal val="#ppt_w"/>
                                          </p:val>
                                        </p:tav>
                                      </p:tavLst>
                                    </p:anim>
                                    <p:anim calcmode="lin" valueType="num">
                                      <p:cBhvr>
                                        <p:cTn id="45" dur="500" fill="hold"/>
                                        <p:tgtEl>
                                          <p:spTgt spid="76"/>
                                        </p:tgtEl>
                                        <p:attrNameLst>
                                          <p:attrName>ppt_h</p:attrName>
                                        </p:attrNameLst>
                                      </p:cBhvr>
                                      <p:tavLst>
                                        <p:tav tm="0">
                                          <p:val>
                                            <p:fltVal val="0"/>
                                          </p:val>
                                        </p:tav>
                                        <p:tav tm="100000">
                                          <p:val>
                                            <p:strVal val="#ppt_h"/>
                                          </p:val>
                                        </p:tav>
                                      </p:tavLst>
                                    </p:anim>
                                    <p:animEffect transition="in" filter="fade">
                                      <p:cBhvr>
                                        <p:cTn id="46" dur="500"/>
                                        <p:tgtEl>
                                          <p:spTgt spid="76"/>
                                        </p:tgtEl>
                                      </p:cBhvr>
                                    </p:animEffect>
                                  </p:childTnLst>
                                </p:cTn>
                              </p:par>
                              <p:par>
                                <p:cTn id="47" presetID="53" presetClass="entr" presetSubtype="16" fill="hold" nodeType="withEffect">
                                  <p:stCondLst>
                                    <p:cond delay="500"/>
                                  </p:stCondLst>
                                  <p:childTnLst>
                                    <p:set>
                                      <p:cBhvr>
                                        <p:cTn id="48" dur="1" fill="hold">
                                          <p:stCondLst>
                                            <p:cond delay="0"/>
                                          </p:stCondLst>
                                        </p:cTn>
                                        <p:tgtEl>
                                          <p:spTgt spid="108"/>
                                        </p:tgtEl>
                                        <p:attrNameLst>
                                          <p:attrName>style.visibility</p:attrName>
                                        </p:attrNameLst>
                                      </p:cBhvr>
                                      <p:to>
                                        <p:strVal val="visible"/>
                                      </p:to>
                                    </p:set>
                                    <p:anim calcmode="lin" valueType="num">
                                      <p:cBhvr>
                                        <p:cTn id="49" dur="500" fill="hold"/>
                                        <p:tgtEl>
                                          <p:spTgt spid="108"/>
                                        </p:tgtEl>
                                        <p:attrNameLst>
                                          <p:attrName>ppt_w</p:attrName>
                                        </p:attrNameLst>
                                      </p:cBhvr>
                                      <p:tavLst>
                                        <p:tav tm="0">
                                          <p:val>
                                            <p:fltVal val="0"/>
                                          </p:val>
                                        </p:tav>
                                        <p:tav tm="100000">
                                          <p:val>
                                            <p:strVal val="#ppt_w"/>
                                          </p:val>
                                        </p:tav>
                                      </p:tavLst>
                                    </p:anim>
                                    <p:anim calcmode="lin" valueType="num">
                                      <p:cBhvr>
                                        <p:cTn id="50" dur="500" fill="hold"/>
                                        <p:tgtEl>
                                          <p:spTgt spid="108"/>
                                        </p:tgtEl>
                                        <p:attrNameLst>
                                          <p:attrName>ppt_h</p:attrName>
                                        </p:attrNameLst>
                                      </p:cBhvr>
                                      <p:tavLst>
                                        <p:tav tm="0">
                                          <p:val>
                                            <p:fltVal val="0"/>
                                          </p:val>
                                        </p:tav>
                                        <p:tav tm="100000">
                                          <p:val>
                                            <p:strVal val="#ppt_h"/>
                                          </p:val>
                                        </p:tav>
                                      </p:tavLst>
                                    </p:anim>
                                    <p:animEffect transition="in" filter="fade">
                                      <p:cBhvr>
                                        <p:cTn id="51" dur="500"/>
                                        <p:tgtEl>
                                          <p:spTgt spid="108"/>
                                        </p:tgtEl>
                                      </p:cBhvr>
                                    </p:animEffect>
                                  </p:childTnLst>
                                </p:cTn>
                              </p:par>
                              <p:par>
                                <p:cTn id="52" presetID="53" presetClass="entr" presetSubtype="16" fill="hold" nodeType="withEffect">
                                  <p:stCondLst>
                                    <p:cond delay="500"/>
                                  </p:stCondLst>
                                  <p:childTnLst>
                                    <p:set>
                                      <p:cBhvr>
                                        <p:cTn id="53" dur="1" fill="hold">
                                          <p:stCondLst>
                                            <p:cond delay="0"/>
                                          </p:stCondLst>
                                        </p:cTn>
                                        <p:tgtEl>
                                          <p:spTgt spid="117"/>
                                        </p:tgtEl>
                                        <p:attrNameLst>
                                          <p:attrName>style.visibility</p:attrName>
                                        </p:attrNameLst>
                                      </p:cBhvr>
                                      <p:to>
                                        <p:strVal val="visible"/>
                                      </p:to>
                                    </p:set>
                                    <p:anim calcmode="lin" valueType="num">
                                      <p:cBhvr>
                                        <p:cTn id="54" dur="500" fill="hold"/>
                                        <p:tgtEl>
                                          <p:spTgt spid="117"/>
                                        </p:tgtEl>
                                        <p:attrNameLst>
                                          <p:attrName>ppt_w</p:attrName>
                                        </p:attrNameLst>
                                      </p:cBhvr>
                                      <p:tavLst>
                                        <p:tav tm="0">
                                          <p:val>
                                            <p:fltVal val="0"/>
                                          </p:val>
                                        </p:tav>
                                        <p:tav tm="100000">
                                          <p:val>
                                            <p:strVal val="#ppt_w"/>
                                          </p:val>
                                        </p:tav>
                                      </p:tavLst>
                                    </p:anim>
                                    <p:anim calcmode="lin" valueType="num">
                                      <p:cBhvr>
                                        <p:cTn id="55" dur="500" fill="hold"/>
                                        <p:tgtEl>
                                          <p:spTgt spid="117"/>
                                        </p:tgtEl>
                                        <p:attrNameLst>
                                          <p:attrName>ppt_h</p:attrName>
                                        </p:attrNameLst>
                                      </p:cBhvr>
                                      <p:tavLst>
                                        <p:tav tm="0">
                                          <p:val>
                                            <p:fltVal val="0"/>
                                          </p:val>
                                        </p:tav>
                                        <p:tav tm="100000">
                                          <p:val>
                                            <p:strVal val="#ppt_h"/>
                                          </p:val>
                                        </p:tav>
                                      </p:tavLst>
                                    </p:anim>
                                    <p:animEffect transition="in" filter="fade">
                                      <p:cBhvr>
                                        <p:cTn id="56" dur="500"/>
                                        <p:tgtEl>
                                          <p:spTgt spid="117"/>
                                        </p:tgtEl>
                                      </p:cBhvr>
                                    </p:animEffect>
                                  </p:childTnLst>
                                </p:cTn>
                              </p:par>
                              <p:par>
                                <p:cTn id="57" presetID="53" presetClass="entr" presetSubtype="16" fill="hold" nodeType="withEffect">
                                  <p:stCondLst>
                                    <p:cond delay="500"/>
                                  </p:stCondLst>
                                  <p:childTnLst>
                                    <p:set>
                                      <p:cBhvr>
                                        <p:cTn id="58" dur="1" fill="hold">
                                          <p:stCondLst>
                                            <p:cond delay="0"/>
                                          </p:stCondLst>
                                        </p:cTn>
                                        <p:tgtEl>
                                          <p:spTgt spid="122"/>
                                        </p:tgtEl>
                                        <p:attrNameLst>
                                          <p:attrName>style.visibility</p:attrName>
                                        </p:attrNameLst>
                                      </p:cBhvr>
                                      <p:to>
                                        <p:strVal val="visible"/>
                                      </p:to>
                                    </p:set>
                                    <p:anim calcmode="lin" valueType="num">
                                      <p:cBhvr>
                                        <p:cTn id="59" dur="500" fill="hold"/>
                                        <p:tgtEl>
                                          <p:spTgt spid="122"/>
                                        </p:tgtEl>
                                        <p:attrNameLst>
                                          <p:attrName>ppt_w</p:attrName>
                                        </p:attrNameLst>
                                      </p:cBhvr>
                                      <p:tavLst>
                                        <p:tav tm="0">
                                          <p:val>
                                            <p:fltVal val="0"/>
                                          </p:val>
                                        </p:tav>
                                        <p:tav tm="100000">
                                          <p:val>
                                            <p:strVal val="#ppt_w"/>
                                          </p:val>
                                        </p:tav>
                                      </p:tavLst>
                                    </p:anim>
                                    <p:anim calcmode="lin" valueType="num">
                                      <p:cBhvr>
                                        <p:cTn id="60" dur="500" fill="hold"/>
                                        <p:tgtEl>
                                          <p:spTgt spid="122"/>
                                        </p:tgtEl>
                                        <p:attrNameLst>
                                          <p:attrName>ppt_h</p:attrName>
                                        </p:attrNameLst>
                                      </p:cBhvr>
                                      <p:tavLst>
                                        <p:tav tm="0">
                                          <p:val>
                                            <p:fltVal val="0"/>
                                          </p:val>
                                        </p:tav>
                                        <p:tav tm="100000">
                                          <p:val>
                                            <p:strVal val="#ppt_h"/>
                                          </p:val>
                                        </p:tav>
                                      </p:tavLst>
                                    </p:anim>
                                    <p:animEffect transition="in" filter="fade">
                                      <p:cBhvr>
                                        <p:cTn id="61" dur="500"/>
                                        <p:tgtEl>
                                          <p:spTgt spid="122"/>
                                        </p:tgtEl>
                                      </p:cBhvr>
                                    </p:animEffect>
                                  </p:childTnLst>
                                </p:cTn>
                              </p:par>
                              <p:par>
                                <p:cTn id="62" presetID="53" presetClass="entr" presetSubtype="16" fill="hold" nodeType="withEffect">
                                  <p:stCondLst>
                                    <p:cond delay="500"/>
                                  </p:stCondLst>
                                  <p:childTnLst>
                                    <p:set>
                                      <p:cBhvr>
                                        <p:cTn id="63" dur="1" fill="hold">
                                          <p:stCondLst>
                                            <p:cond delay="0"/>
                                          </p:stCondLst>
                                        </p:cTn>
                                        <p:tgtEl>
                                          <p:spTgt spid="127"/>
                                        </p:tgtEl>
                                        <p:attrNameLst>
                                          <p:attrName>style.visibility</p:attrName>
                                        </p:attrNameLst>
                                      </p:cBhvr>
                                      <p:to>
                                        <p:strVal val="visible"/>
                                      </p:to>
                                    </p:set>
                                    <p:anim calcmode="lin" valueType="num">
                                      <p:cBhvr>
                                        <p:cTn id="64" dur="500" fill="hold"/>
                                        <p:tgtEl>
                                          <p:spTgt spid="127"/>
                                        </p:tgtEl>
                                        <p:attrNameLst>
                                          <p:attrName>ppt_w</p:attrName>
                                        </p:attrNameLst>
                                      </p:cBhvr>
                                      <p:tavLst>
                                        <p:tav tm="0">
                                          <p:val>
                                            <p:fltVal val="0"/>
                                          </p:val>
                                        </p:tav>
                                        <p:tav tm="100000">
                                          <p:val>
                                            <p:strVal val="#ppt_w"/>
                                          </p:val>
                                        </p:tav>
                                      </p:tavLst>
                                    </p:anim>
                                    <p:anim calcmode="lin" valueType="num">
                                      <p:cBhvr>
                                        <p:cTn id="65" dur="500" fill="hold"/>
                                        <p:tgtEl>
                                          <p:spTgt spid="127"/>
                                        </p:tgtEl>
                                        <p:attrNameLst>
                                          <p:attrName>ppt_h</p:attrName>
                                        </p:attrNameLst>
                                      </p:cBhvr>
                                      <p:tavLst>
                                        <p:tav tm="0">
                                          <p:val>
                                            <p:fltVal val="0"/>
                                          </p:val>
                                        </p:tav>
                                        <p:tav tm="100000">
                                          <p:val>
                                            <p:strVal val="#ppt_h"/>
                                          </p:val>
                                        </p:tav>
                                      </p:tavLst>
                                    </p:anim>
                                    <p:animEffect transition="in" filter="fade">
                                      <p:cBhvr>
                                        <p:cTn id="66" dur="500"/>
                                        <p:tgtEl>
                                          <p:spTgt spid="127"/>
                                        </p:tgtEl>
                                      </p:cBhvr>
                                    </p:animEffect>
                                  </p:childTnLst>
                                </p:cTn>
                              </p:par>
                            </p:childTnLst>
                          </p:cTn>
                        </p:par>
                        <p:par>
                          <p:cTn id="67" fill="hold">
                            <p:stCondLst>
                              <p:cond delay="2500"/>
                            </p:stCondLst>
                            <p:childTnLst>
                              <p:par>
                                <p:cTn id="68" presetID="53" presetClass="entr" presetSubtype="16" fill="hold" nodeType="afterEffect">
                                  <p:stCondLst>
                                    <p:cond delay="0"/>
                                  </p:stCondLst>
                                  <p:childTnLst>
                                    <p:set>
                                      <p:cBhvr>
                                        <p:cTn id="69" dur="1" fill="hold">
                                          <p:stCondLst>
                                            <p:cond delay="0"/>
                                          </p:stCondLst>
                                        </p:cTn>
                                        <p:tgtEl>
                                          <p:spTgt spid="132"/>
                                        </p:tgtEl>
                                        <p:attrNameLst>
                                          <p:attrName>style.visibility</p:attrName>
                                        </p:attrNameLst>
                                      </p:cBhvr>
                                      <p:to>
                                        <p:strVal val="visible"/>
                                      </p:to>
                                    </p:set>
                                    <p:anim calcmode="lin" valueType="num">
                                      <p:cBhvr>
                                        <p:cTn id="70" dur="500" fill="hold"/>
                                        <p:tgtEl>
                                          <p:spTgt spid="132"/>
                                        </p:tgtEl>
                                        <p:attrNameLst>
                                          <p:attrName>ppt_w</p:attrName>
                                        </p:attrNameLst>
                                      </p:cBhvr>
                                      <p:tavLst>
                                        <p:tav tm="0">
                                          <p:val>
                                            <p:fltVal val="0"/>
                                          </p:val>
                                        </p:tav>
                                        <p:tav tm="100000">
                                          <p:val>
                                            <p:strVal val="#ppt_w"/>
                                          </p:val>
                                        </p:tav>
                                      </p:tavLst>
                                    </p:anim>
                                    <p:anim calcmode="lin" valueType="num">
                                      <p:cBhvr>
                                        <p:cTn id="71" dur="500" fill="hold"/>
                                        <p:tgtEl>
                                          <p:spTgt spid="132"/>
                                        </p:tgtEl>
                                        <p:attrNameLst>
                                          <p:attrName>ppt_h</p:attrName>
                                        </p:attrNameLst>
                                      </p:cBhvr>
                                      <p:tavLst>
                                        <p:tav tm="0">
                                          <p:val>
                                            <p:fltVal val="0"/>
                                          </p:val>
                                        </p:tav>
                                        <p:tav tm="100000">
                                          <p:val>
                                            <p:strVal val="#ppt_h"/>
                                          </p:val>
                                        </p:tav>
                                      </p:tavLst>
                                    </p:anim>
                                    <p:animEffect transition="in" filter="fade">
                                      <p:cBhvr>
                                        <p:cTn id="72" dur="500"/>
                                        <p:tgtEl>
                                          <p:spTgt spid="132"/>
                                        </p:tgtEl>
                                      </p:cBhvr>
                                    </p:animEffect>
                                  </p:childTnLst>
                                </p:cTn>
                              </p:par>
                              <p:par>
                                <p:cTn id="73" presetID="2" presetClass="entr" presetSubtype="6" fill="hold" grpId="0" nodeType="withEffect">
                                  <p:stCondLst>
                                    <p:cond delay="750"/>
                                  </p:stCondLst>
                                  <p:childTnLst>
                                    <p:set>
                                      <p:cBhvr>
                                        <p:cTn id="74" dur="1" fill="hold">
                                          <p:stCondLst>
                                            <p:cond delay="0"/>
                                          </p:stCondLst>
                                        </p:cTn>
                                        <p:tgtEl>
                                          <p:spTgt spid="3"/>
                                        </p:tgtEl>
                                        <p:attrNameLst>
                                          <p:attrName>style.visibility</p:attrName>
                                        </p:attrNameLst>
                                      </p:cBhvr>
                                      <p:to>
                                        <p:strVal val="visible"/>
                                      </p:to>
                                    </p:set>
                                    <p:anim calcmode="lin" valueType="num">
                                      <p:cBhvr additive="base">
                                        <p:cTn id="75" dur="500" fill="hold"/>
                                        <p:tgtEl>
                                          <p:spTgt spid="3"/>
                                        </p:tgtEl>
                                        <p:attrNameLst>
                                          <p:attrName>ppt_x</p:attrName>
                                        </p:attrNameLst>
                                      </p:cBhvr>
                                      <p:tavLst>
                                        <p:tav tm="0">
                                          <p:val>
                                            <p:strVal val="1+#ppt_w/2"/>
                                          </p:val>
                                        </p:tav>
                                        <p:tav tm="100000">
                                          <p:val>
                                            <p:strVal val="#ppt_x"/>
                                          </p:val>
                                        </p:tav>
                                      </p:tavLst>
                                    </p:anim>
                                    <p:anim calcmode="lin" valueType="num">
                                      <p:cBhvr additive="base">
                                        <p:cTn id="76" dur="500" fill="hold"/>
                                        <p:tgtEl>
                                          <p:spTgt spid="3"/>
                                        </p:tgtEl>
                                        <p:attrNameLst>
                                          <p:attrName>ppt_y</p:attrName>
                                        </p:attrNameLst>
                                      </p:cBhvr>
                                      <p:tavLst>
                                        <p:tav tm="0">
                                          <p:val>
                                            <p:strVal val="1+#ppt_h/2"/>
                                          </p:val>
                                        </p:tav>
                                        <p:tav tm="100000">
                                          <p:val>
                                            <p:strVal val="#ppt_y"/>
                                          </p:val>
                                        </p:tav>
                                      </p:tavLst>
                                    </p:anim>
                                  </p:childTnLst>
                                </p:cTn>
                              </p:par>
                              <p:par>
                                <p:cTn id="77" presetID="2" presetClass="entr" presetSubtype="6" fill="hold" grpId="0" nodeType="withEffect">
                                  <p:stCondLst>
                                    <p:cond delay="750"/>
                                  </p:stCondLst>
                                  <p:childTnLst>
                                    <p:set>
                                      <p:cBhvr>
                                        <p:cTn id="78" dur="1" fill="hold">
                                          <p:stCondLst>
                                            <p:cond delay="0"/>
                                          </p:stCondLst>
                                        </p:cTn>
                                        <p:tgtEl>
                                          <p:spTgt spid="148"/>
                                        </p:tgtEl>
                                        <p:attrNameLst>
                                          <p:attrName>style.visibility</p:attrName>
                                        </p:attrNameLst>
                                      </p:cBhvr>
                                      <p:to>
                                        <p:strVal val="visible"/>
                                      </p:to>
                                    </p:set>
                                    <p:anim calcmode="lin" valueType="num">
                                      <p:cBhvr additive="base">
                                        <p:cTn id="79" dur="500" fill="hold"/>
                                        <p:tgtEl>
                                          <p:spTgt spid="148"/>
                                        </p:tgtEl>
                                        <p:attrNameLst>
                                          <p:attrName>ppt_x</p:attrName>
                                        </p:attrNameLst>
                                      </p:cBhvr>
                                      <p:tavLst>
                                        <p:tav tm="0">
                                          <p:val>
                                            <p:strVal val="1+#ppt_w/2"/>
                                          </p:val>
                                        </p:tav>
                                        <p:tav tm="100000">
                                          <p:val>
                                            <p:strVal val="#ppt_x"/>
                                          </p:val>
                                        </p:tav>
                                      </p:tavLst>
                                    </p:anim>
                                    <p:anim calcmode="lin" valueType="num">
                                      <p:cBhvr additive="base">
                                        <p:cTn id="80" dur="500" fill="hold"/>
                                        <p:tgtEl>
                                          <p:spTgt spid="148"/>
                                        </p:tgtEl>
                                        <p:attrNameLst>
                                          <p:attrName>ppt_y</p:attrName>
                                        </p:attrNameLst>
                                      </p:cBhvr>
                                      <p:tavLst>
                                        <p:tav tm="0">
                                          <p:val>
                                            <p:strVal val="1+#ppt_h/2"/>
                                          </p:val>
                                        </p:tav>
                                        <p:tav tm="100000">
                                          <p:val>
                                            <p:strVal val="#ppt_y"/>
                                          </p:val>
                                        </p:tav>
                                      </p:tavLst>
                                    </p:anim>
                                  </p:childTnLst>
                                </p:cTn>
                              </p:par>
                              <p:par>
                                <p:cTn id="81" presetID="2" presetClass="entr" presetSubtype="6" fill="hold" grpId="0" nodeType="withEffect">
                                  <p:stCondLst>
                                    <p:cond delay="750"/>
                                  </p:stCondLst>
                                  <p:childTnLst>
                                    <p:set>
                                      <p:cBhvr>
                                        <p:cTn id="82" dur="1" fill="hold">
                                          <p:stCondLst>
                                            <p:cond delay="0"/>
                                          </p:stCondLst>
                                        </p:cTn>
                                        <p:tgtEl>
                                          <p:spTgt spid="149"/>
                                        </p:tgtEl>
                                        <p:attrNameLst>
                                          <p:attrName>style.visibility</p:attrName>
                                        </p:attrNameLst>
                                      </p:cBhvr>
                                      <p:to>
                                        <p:strVal val="visible"/>
                                      </p:to>
                                    </p:set>
                                    <p:anim calcmode="lin" valueType="num">
                                      <p:cBhvr additive="base">
                                        <p:cTn id="83" dur="500" fill="hold"/>
                                        <p:tgtEl>
                                          <p:spTgt spid="149"/>
                                        </p:tgtEl>
                                        <p:attrNameLst>
                                          <p:attrName>ppt_x</p:attrName>
                                        </p:attrNameLst>
                                      </p:cBhvr>
                                      <p:tavLst>
                                        <p:tav tm="0">
                                          <p:val>
                                            <p:strVal val="1+#ppt_w/2"/>
                                          </p:val>
                                        </p:tav>
                                        <p:tav tm="100000">
                                          <p:val>
                                            <p:strVal val="#ppt_x"/>
                                          </p:val>
                                        </p:tav>
                                      </p:tavLst>
                                    </p:anim>
                                    <p:anim calcmode="lin" valueType="num">
                                      <p:cBhvr additive="base">
                                        <p:cTn id="84" dur="500" fill="hold"/>
                                        <p:tgtEl>
                                          <p:spTgt spid="149"/>
                                        </p:tgtEl>
                                        <p:attrNameLst>
                                          <p:attrName>ppt_y</p:attrName>
                                        </p:attrNameLst>
                                      </p:cBhvr>
                                      <p:tavLst>
                                        <p:tav tm="0">
                                          <p:val>
                                            <p:strVal val="1+#ppt_h/2"/>
                                          </p:val>
                                        </p:tav>
                                        <p:tav tm="100000">
                                          <p:val>
                                            <p:strVal val="#ppt_y"/>
                                          </p:val>
                                        </p:tav>
                                      </p:tavLst>
                                    </p:anim>
                                  </p:childTnLst>
                                </p:cTn>
                              </p:par>
                              <p:par>
                                <p:cTn id="85" presetID="2" presetClass="entr" presetSubtype="6" fill="hold" grpId="0" nodeType="withEffect">
                                  <p:stCondLst>
                                    <p:cond delay="750"/>
                                  </p:stCondLst>
                                  <p:childTnLst>
                                    <p:set>
                                      <p:cBhvr>
                                        <p:cTn id="86" dur="1" fill="hold">
                                          <p:stCondLst>
                                            <p:cond delay="0"/>
                                          </p:stCondLst>
                                        </p:cTn>
                                        <p:tgtEl>
                                          <p:spTgt spid="150"/>
                                        </p:tgtEl>
                                        <p:attrNameLst>
                                          <p:attrName>style.visibility</p:attrName>
                                        </p:attrNameLst>
                                      </p:cBhvr>
                                      <p:to>
                                        <p:strVal val="visible"/>
                                      </p:to>
                                    </p:set>
                                    <p:anim calcmode="lin" valueType="num">
                                      <p:cBhvr additive="base">
                                        <p:cTn id="87" dur="500" fill="hold"/>
                                        <p:tgtEl>
                                          <p:spTgt spid="150"/>
                                        </p:tgtEl>
                                        <p:attrNameLst>
                                          <p:attrName>ppt_x</p:attrName>
                                        </p:attrNameLst>
                                      </p:cBhvr>
                                      <p:tavLst>
                                        <p:tav tm="0">
                                          <p:val>
                                            <p:strVal val="1+#ppt_w/2"/>
                                          </p:val>
                                        </p:tav>
                                        <p:tav tm="100000">
                                          <p:val>
                                            <p:strVal val="#ppt_x"/>
                                          </p:val>
                                        </p:tav>
                                      </p:tavLst>
                                    </p:anim>
                                    <p:anim calcmode="lin" valueType="num">
                                      <p:cBhvr additive="base">
                                        <p:cTn id="88" dur="500" fill="hold"/>
                                        <p:tgtEl>
                                          <p:spTgt spid="150"/>
                                        </p:tgtEl>
                                        <p:attrNameLst>
                                          <p:attrName>ppt_y</p:attrName>
                                        </p:attrNameLst>
                                      </p:cBhvr>
                                      <p:tavLst>
                                        <p:tav tm="0">
                                          <p:val>
                                            <p:strVal val="1+#ppt_h/2"/>
                                          </p:val>
                                        </p:tav>
                                        <p:tav tm="100000">
                                          <p:val>
                                            <p:strVal val="#ppt_y"/>
                                          </p:val>
                                        </p:tav>
                                      </p:tavLst>
                                    </p:anim>
                                  </p:childTnLst>
                                </p:cTn>
                              </p:par>
                              <p:par>
                                <p:cTn id="89" presetID="2" presetClass="entr" presetSubtype="6" fill="hold" grpId="0" nodeType="withEffect">
                                  <p:stCondLst>
                                    <p:cond delay="750"/>
                                  </p:stCondLst>
                                  <p:childTnLst>
                                    <p:set>
                                      <p:cBhvr>
                                        <p:cTn id="90" dur="1" fill="hold">
                                          <p:stCondLst>
                                            <p:cond delay="0"/>
                                          </p:stCondLst>
                                        </p:cTn>
                                        <p:tgtEl>
                                          <p:spTgt spid="151"/>
                                        </p:tgtEl>
                                        <p:attrNameLst>
                                          <p:attrName>style.visibility</p:attrName>
                                        </p:attrNameLst>
                                      </p:cBhvr>
                                      <p:to>
                                        <p:strVal val="visible"/>
                                      </p:to>
                                    </p:set>
                                    <p:anim calcmode="lin" valueType="num">
                                      <p:cBhvr additive="base">
                                        <p:cTn id="91" dur="500" fill="hold"/>
                                        <p:tgtEl>
                                          <p:spTgt spid="151"/>
                                        </p:tgtEl>
                                        <p:attrNameLst>
                                          <p:attrName>ppt_x</p:attrName>
                                        </p:attrNameLst>
                                      </p:cBhvr>
                                      <p:tavLst>
                                        <p:tav tm="0">
                                          <p:val>
                                            <p:strVal val="1+#ppt_w/2"/>
                                          </p:val>
                                        </p:tav>
                                        <p:tav tm="100000">
                                          <p:val>
                                            <p:strVal val="#ppt_x"/>
                                          </p:val>
                                        </p:tav>
                                      </p:tavLst>
                                    </p:anim>
                                    <p:anim calcmode="lin" valueType="num">
                                      <p:cBhvr additive="base">
                                        <p:cTn id="92" dur="500" fill="hold"/>
                                        <p:tgtEl>
                                          <p:spTgt spid="151"/>
                                        </p:tgtEl>
                                        <p:attrNameLst>
                                          <p:attrName>ppt_y</p:attrName>
                                        </p:attrNameLst>
                                      </p:cBhvr>
                                      <p:tavLst>
                                        <p:tav tm="0">
                                          <p:val>
                                            <p:strVal val="1+#ppt_h/2"/>
                                          </p:val>
                                        </p:tav>
                                        <p:tav tm="100000">
                                          <p:val>
                                            <p:strVal val="#ppt_y"/>
                                          </p:val>
                                        </p:tav>
                                      </p:tavLst>
                                    </p:anim>
                                  </p:childTnLst>
                                </p:cTn>
                              </p:par>
                              <p:par>
                                <p:cTn id="93" presetID="2" presetClass="entr" presetSubtype="6" fill="hold" grpId="0" nodeType="withEffect">
                                  <p:stCondLst>
                                    <p:cond delay="750"/>
                                  </p:stCondLst>
                                  <p:childTnLst>
                                    <p:set>
                                      <p:cBhvr>
                                        <p:cTn id="94" dur="1" fill="hold">
                                          <p:stCondLst>
                                            <p:cond delay="0"/>
                                          </p:stCondLst>
                                        </p:cTn>
                                        <p:tgtEl>
                                          <p:spTgt spid="152"/>
                                        </p:tgtEl>
                                        <p:attrNameLst>
                                          <p:attrName>style.visibility</p:attrName>
                                        </p:attrNameLst>
                                      </p:cBhvr>
                                      <p:to>
                                        <p:strVal val="visible"/>
                                      </p:to>
                                    </p:set>
                                    <p:anim calcmode="lin" valueType="num">
                                      <p:cBhvr additive="base">
                                        <p:cTn id="95" dur="500" fill="hold"/>
                                        <p:tgtEl>
                                          <p:spTgt spid="152"/>
                                        </p:tgtEl>
                                        <p:attrNameLst>
                                          <p:attrName>ppt_x</p:attrName>
                                        </p:attrNameLst>
                                      </p:cBhvr>
                                      <p:tavLst>
                                        <p:tav tm="0">
                                          <p:val>
                                            <p:strVal val="1+#ppt_w/2"/>
                                          </p:val>
                                        </p:tav>
                                        <p:tav tm="100000">
                                          <p:val>
                                            <p:strVal val="#ppt_x"/>
                                          </p:val>
                                        </p:tav>
                                      </p:tavLst>
                                    </p:anim>
                                    <p:anim calcmode="lin" valueType="num">
                                      <p:cBhvr additive="base">
                                        <p:cTn id="96" dur="500" fill="hold"/>
                                        <p:tgtEl>
                                          <p:spTgt spid="152"/>
                                        </p:tgtEl>
                                        <p:attrNameLst>
                                          <p:attrName>ppt_y</p:attrName>
                                        </p:attrNameLst>
                                      </p:cBhvr>
                                      <p:tavLst>
                                        <p:tav tm="0">
                                          <p:val>
                                            <p:strVal val="1+#ppt_h/2"/>
                                          </p:val>
                                        </p:tav>
                                        <p:tav tm="100000">
                                          <p:val>
                                            <p:strVal val="#ppt_y"/>
                                          </p:val>
                                        </p:tav>
                                      </p:tavLst>
                                    </p:anim>
                                  </p:childTnLst>
                                </p:cTn>
                              </p:par>
                              <p:par>
                                <p:cTn id="97" presetID="2" presetClass="entr" presetSubtype="6" fill="hold" grpId="0" nodeType="withEffect">
                                  <p:stCondLst>
                                    <p:cond delay="750"/>
                                  </p:stCondLst>
                                  <p:childTnLst>
                                    <p:set>
                                      <p:cBhvr>
                                        <p:cTn id="98" dur="1" fill="hold">
                                          <p:stCondLst>
                                            <p:cond delay="0"/>
                                          </p:stCondLst>
                                        </p:cTn>
                                        <p:tgtEl>
                                          <p:spTgt spid="153"/>
                                        </p:tgtEl>
                                        <p:attrNameLst>
                                          <p:attrName>style.visibility</p:attrName>
                                        </p:attrNameLst>
                                      </p:cBhvr>
                                      <p:to>
                                        <p:strVal val="visible"/>
                                      </p:to>
                                    </p:set>
                                    <p:anim calcmode="lin" valueType="num">
                                      <p:cBhvr additive="base">
                                        <p:cTn id="99" dur="500" fill="hold"/>
                                        <p:tgtEl>
                                          <p:spTgt spid="153"/>
                                        </p:tgtEl>
                                        <p:attrNameLst>
                                          <p:attrName>ppt_x</p:attrName>
                                        </p:attrNameLst>
                                      </p:cBhvr>
                                      <p:tavLst>
                                        <p:tav tm="0">
                                          <p:val>
                                            <p:strVal val="1+#ppt_w/2"/>
                                          </p:val>
                                        </p:tav>
                                        <p:tav tm="100000">
                                          <p:val>
                                            <p:strVal val="#ppt_x"/>
                                          </p:val>
                                        </p:tav>
                                      </p:tavLst>
                                    </p:anim>
                                    <p:anim calcmode="lin" valueType="num">
                                      <p:cBhvr additive="base">
                                        <p:cTn id="100" dur="500" fill="hold"/>
                                        <p:tgtEl>
                                          <p:spTgt spid="153"/>
                                        </p:tgtEl>
                                        <p:attrNameLst>
                                          <p:attrName>ppt_y</p:attrName>
                                        </p:attrNameLst>
                                      </p:cBhvr>
                                      <p:tavLst>
                                        <p:tav tm="0">
                                          <p:val>
                                            <p:strVal val="1+#ppt_h/2"/>
                                          </p:val>
                                        </p:tav>
                                        <p:tav tm="100000">
                                          <p:val>
                                            <p:strVal val="#ppt_y"/>
                                          </p:val>
                                        </p:tav>
                                      </p:tavLst>
                                    </p:anim>
                                  </p:childTnLst>
                                </p:cTn>
                              </p:par>
                              <p:par>
                                <p:cTn id="101" presetID="2" presetClass="entr" presetSubtype="6" fill="hold" grpId="0" nodeType="withEffect">
                                  <p:stCondLst>
                                    <p:cond delay="750"/>
                                  </p:stCondLst>
                                  <p:childTnLst>
                                    <p:set>
                                      <p:cBhvr>
                                        <p:cTn id="102" dur="1" fill="hold">
                                          <p:stCondLst>
                                            <p:cond delay="0"/>
                                          </p:stCondLst>
                                        </p:cTn>
                                        <p:tgtEl>
                                          <p:spTgt spid="154"/>
                                        </p:tgtEl>
                                        <p:attrNameLst>
                                          <p:attrName>style.visibility</p:attrName>
                                        </p:attrNameLst>
                                      </p:cBhvr>
                                      <p:to>
                                        <p:strVal val="visible"/>
                                      </p:to>
                                    </p:set>
                                    <p:anim calcmode="lin" valueType="num">
                                      <p:cBhvr additive="base">
                                        <p:cTn id="103" dur="500" fill="hold"/>
                                        <p:tgtEl>
                                          <p:spTgt spid="154"/>
                                        </p:tgtEl>
                                        <p:attrNameLst>
                                          <p:attrName>ppt_x</p:attrName>
                                        </p:attrNameLst>
                                      </p:cBhvr>
                                      <p:tavLst>
                                        <p:tav tm="0">
                                          <p:val>
                                            <p:strVal val="1+#ppt_w/2"/>
                                          </p:val>
                                        </p:tav>
                                        <p:tav tm="100000">
                                          <p:val>
                                            <p:strVal val="#ppt_x"/>
                                          </p:val>
                                        </p:tav>
                                      </p:tavLst>
                                    </p:anim>
                                    <p:anim calcmode="lin" valueType="num">
                                      <p:cBhvr additive="base">
                                        <p:cTn id="104" dur="500" fill="hold"/>
                                        <p:tgtEl>
                                          <p:spTgt spid="154"/>
                                        </p:tgtEl>
                                        <p:attrNameLst>
                                          <p:attrName>ppt_y</p:attrName>
                                        </p:attrNameLst>
                                      </p:cBhvr>
                                      <p:tavLst>
                                        <p:tav tm="0">
                                          <p:val>
                                            <p:strVal val="1+#ppt_h/2"/>
                                          </p:val>
                                        </p:tav>
                                        <p:tav tm="100000">
                                          <p:val>
                                            <p:strVal val="#ppt_y"/>
                                          </p:val>
                                        </p:tav>
                                      </p:tavLst>
                                    </p:anim>
                                  </p:childTnLst>
                                </p:cTn>
                              </p:par>
                              <p:par>
                                <p:cTn id="105" presetID="2" presetClass="entr" presetSubtype="6" fill="hold" grpId="0" nodeType="withEffect">
                                  <p:stCondLst>
                                    <p:cond delay="750"/>
                                  </p:stCondLst>
                                  <p:childTnLst>
                                    <p:set>
                                      <p:cBhvr>
                                        <p:cTn id="106" dur="1" fill="hold">
                                          <p:stCondLst>
                                            <p:cond delay="0"/>
                                          </p:stCondLst>
                                        </p:cTn>
                                        <p:tgtEl>
                                          <p:spTgt spid="155"/>
                                        </p:tgtEl>
                                        <p:attrNameLst>
                                          <p:attrName>style.visibility</p:attrName>
                                        </p:attrNameLst>
                                      </p:cBhvr>
                                      <p:to>
                                        <p:strVal val="visible"/>
                                      </p:to>
                                    </p:set>
                                    <p:anim calcmode="lin" valueType="num">
                                      <p:cBhvr additive="base">
                                        <p:cTn id="107" dur="500" fill="hold"/>
                                        <p:tgtEl>
                                          <p:spTgt spid="155"/>
                                        </p:tgtEl>
                                        <p:attrNameLst>
                                          <p:attrName>ppt_x</p:attrName>
                                        </p:attrNameLst>
                                      </p:cBhvr>
                                      <p:tavLst>
                                        <p:tav tm="0">
                                          <p:val>
                                            <p:strVal val="1+#ppt_w/2"/>
                                          </p:val>
                                        </p:tav>
                                        <p:tav tm="100000">
                                          <p:val>
                                            <p:strVal val="#ppt_x"/>
                                          </p:val>
                                        </p:tav>
                                      </p:tavLst>
                                    </p:anim>
                                    <p:anim calcmode="lin" valueType="num">
                                      <p:cBhvr additive="base">
                                        <p:cTn id="108" dur="500" fill="hold"/>
                                        <p:tgtEl>
                                          <p:spTgt spid="155"/>
                                        </p:tgtEl>
                                        <p:attrNameLst>
                                          <p:attrName>ppt_y</p:attrName>
                                        </p:attrNameLst>
                                      </p:cBhvr>
                                      <p:tavLst>
                                        <p:tav tm="0">
                                          <p:val>
                                            <p:strVal val="1+#ppt_h/2"/>
                                          </p:val>
                                        </p:tav>
                                        <p:tav tm="100000">
                                          <p:val>
                                            <p:strVal val="#ppt_y"/>
                                          </p:val>
                                        </p:tav>
                                      </p:tavLst>
                                    </p:anim>
                                  </p:childTnLst>
                                </p:cTn>
                              </p:par>
                              <p:par>
                                <p:cTn id="109" presetID="2" presetClass="entr" presetSubtype="6" fill="hold" grpId="0" nodeType="withEffect">
                                  <p:stCondLst>
                                    <p:cond delay="750"/>
                                  </p:stCondLst>
                                  <p:childTnLst>
                                    <p:set>
                                      <p:cBhvr>
                                        <p:cTn id="110" dur="1" fill="hold">
                                          <p:stCondLst>
                                            <p:cond delay="0"/>
                                          </p:stCondLst>
                                        </p:cTn>
                                        <p:tgtEl>
                                          <p:spTgt spid="156"/>
                                        </p:tgtEl>
                                        <p:attrNameLst>
                                          <p:attrName>style.visibility</p:attrName>
                                        </p:attrNameLst>
                                      </p:cBhvr>
                                      <p:to>
                                        <p:strVal val="visible"/>
                                      </p:to>
                                    </p:set>
                                    <p:anim calcmode="lin" valueType="num">
                                      <p:cBhvr additive="base">
                                        <p:cTn id="111" dur="500" fill="hold"/>
                                        <p:tgtEl>
                                          <p:spTgt spid="156"/>
                                        </p:tgtEl>
                                        <p:attrNameLst>
                                          <p:attrName>ppt_x</p:attrName>
                                        </p:attrNameLst>
                                      </p:cBhvr>
                                      <p:tavLst>
                                        <p:tav tm="0">
                                          <p:val>
                                            <p:strVal val="1+#ppt_w/2"/>
                                          </p:val>
                                        </p:tav>
                                        <p:tav tm="100000">
                                          <p:val>
                                            <p:strVal val="#ppt_x"/>
                                          </p:val>
                                        </p:tav>
                                      </p:tavLst>
                                    </p:anim>
                                    <p:anim calcmode="lin" valueType="num">
                                      <p:cBhvr additive="base">
                                        <p:cTn id="112" dur="500" fill="hold"/>
                                        <p:tgtEl>
                                          <p:spTgt spid="156"/>
                                        </p:tgtEl>
                                        <p:attrNameLst>
                                          <p:attrName>ppt_y</p:attrName>
                                        </p:attrNameLst>
                                      </p:cBhvr>
                                      <p:tavLst>
                                        <p:tav tm="0">
                                          <p:val>
                                            <p:strVal val="1+#ppt_h/2"/>
                                          </p:val>
                                        </p:tav>
                                        <p:tav tm="100000">
                                          <p:val>
                                            <p:strVal val="#ppt_y"/>
                                          </p:val>
                                        </p:tav>
                                      </p:tavLst>
                                    </p:anim>
                                  </p:childTnLst>
                                </p:cTn>
                              </p:par>
                            </p:childTnLst>
                          </p:cTn>
                        </p:par>
                        <p:par>
                          <p:cTn id="113" fill="hold">
                            <p:stCondLst>
                              <p:cond delay="3000"/>
                            </p:stCondLst>
                            <p:childTnLst>
                              <p:par>
                                <p:cTn id="114" presetID="10" presetClass="entr" presetSubtype="0" fill="hold" grpId="0" nodeType="afterEffect">
                                  <p:stCondLst>
                                    <p:cond delay="0"/>
                                  </p:stCondLst>
                                  <p:childTnLst>
                                    <p:set>
                                      <p:cBhvr>
                                        <p:cTn id="115" dur="1" fill="hold">
                                          <p:stCondLst>
                                            <p:cond delay="0"/>
                                          </p:stCondLst>
                                        </p:cTn>
                                        <p:tgtEl>
                                          <p:spTgt spid="52"/>
                                        </p:tgtEl>
                                        <p:attrNameLst>
                                          <p:attrName>style.visibility</p:attrName>
                                        </p:attrNameLst>
                                      </p:cBhvr>
                                      <p:to>
                                        <p:strVal val="visible"/>
                                      </p:to>
                                    </p:set>
                                    <p:animEffect transition="in" filter="fade">
                                      <p:cBhvr>
                                        <p:cTn id="116" dur="125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69" grpId="0"/>
      <p:bldP spid="70" grpId="0"/>
      <p:bldP spid="3"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49" grpId="0" animBg="1"/>
      <p:bldP spid="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9"/>
          <p:cNvSpPr/>
          <p:nvPr/>
        </p:nvSpPr>
        <p:spPr bwMode="auto">
          <a:xfrm rot="13500000">
            <a:off x="924159" y="2934094"/>
            <a:ext cx="2139941" cy="2139940"/>
          </a:xfrm>
          <a:custGeom>
            <a:avLst/>
            <a:gdLst>
              <a:gd name="T0" fmla="*/ 107 w 728"/>
              <a:gd name="T1" fmla="*/ 621 h 727"/>
              <a:gd name="T2" fmla="*/ 364 w 728"/>
              <a:gd name="T3" fmla="*/ 727 h 727"/>
              <a:gd name="T4" fmla="*/ 364 w 728"/>
              <a:gd name="T5" fmla="*/ 556 h 727"/>
              <a:gd name="T6" fmla="*/ 228 w 728"/>
              <a:gd name="T7" fmla="*/ 499 h 727"/>
              <a:gd name="T8" fmla="*/ 172 w 728"/>
              <a:gd name="T9" fmla="*/ 363 h 727"/>
              <a:gd name="T10" fmla="*/ 228 w 728"/>
              <a:gd name="T11" fmla="*/ 227 h 727"/>
              <a:gd name="T12" fmla="*/ 364 w 728"/>
              <a:gd name="T13" fmla="*/ 171 h 727"/>
              <a:gd name="T14" fmla="*/ 500 w 728"/>
              <a:gd name="T15" fmla="*/ 227 h 727"/>
              <a:gd name="T16" fmla="*/ 556 w 728"/>
              <a:gd name="T17" fmla="*/ 363 h 727"/>
              <a:gd name="T18" fmla="*/ 728 w 728"/>
              <a:gd name="T19" fmla="*/ 363 h 727"/>
              <a:gd name="T20" fmla="*/ 621 w 728"/>
              <a:gd name="T21" fmla="*/ 106 h 727"/>
              <a:gd name="T22" fmla="*/ 364 w 728"/>
              <a:gd name="T23" fmla="*/ 0 h 727"/>
              <a:gd name="T24" fmla="*/ 107 w 728"/>
              <a:gd name="T25" fmla="*/ 106 h 727"/>
              <a:gd name="T26" fmla="*/ 0 w 728"/>
              <a:gd name="T27" fmla="*/ 363 h 727"/>
              <a:gd name="T28" fmla="*/ 107 w 728"/>
              <a:gd name="T29" fmla="*/ 621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8" h="727">
                <a:moveTo>
                  <a:pt x="107" y="621"/>
                </a:moveTo>
                <a:cubicBezTo>
                  <a:pt x="176" y="689"/>
                  <a:pt x="267" y="727"/>
                  <a:pt x="364" y="727"/>
                </a:cubicBezTo>
                <a:cubicBezTo>
                  <a:pt x="364" y="556"/>
                  <a:pt x="364" y="556"/>
                  <a:pt x="364" y="556"/>
                </a:cubicBezTo>
                <a:cubicBezTo>
                  <a:pt x="313" y="556"/>
                  <a:pt x="264" y="536"/>
                  <a:pt x="228" y="499"/>
                </a:cubicBezTo>
                <a:cubicBezTo>
                  <a:pt x="192" y="463"/>
                  <a:pt x="172" y="415"/>
                  <a:pt x="172" y="363"/>
                </a:cubicBezTo>
                <a:cubicBezTo>
                  <a:pt x="172" y="312"/>
                  <a:pt x="192" y="264"/>
                  <a:pt x="228" y="227"/>
                </a:cubicBezTo>
                <a:cubicBezTo>
                  <a:pt x="264" y="191"/>
                  <a:pt x="313" y="171"/>
                  <a:pt x="364" y="171"/>
                </a:cubicBezTo>
                <a:cubicBezTo>
                  <a:pt x="415" y="171"/>
                  <a:pt x="464" y="191"/>
                  <a:pt x="500" y="227"/>
                </a:cubicBezTo>
                <a:cubicBezTo>
                  <a:pt x="536" y="264"/>
                  <a:pt x="556" y="312"/>
                  <a:pt x="556" y="363"/>
                </a:cubicBezTo>
                <a:cubicBezTo>
                  <a:pt x="728" y="363"/>
                  <a:pt x="728" y="363"/>
                  <a:pt x="728" y="363"/>
                </a:cubicBezTo>
                <a:cubicBezTo>
                  <a:pt x="728" y="266"/>
                  <a:pt x="690" y="175"/>
                  <a:pt x="621" y="106"/>
                </a:cubicBezTo>
                <a:cubicBezTo>
                  <a:pt x="553" y="38"/>
                  <a:pt x="461" y="0"/>
                  <a:pt x="364" y="0"/>
                </a:cubicBezTo>
                <a:cubicBezTo>
                  <a:pt x="267" y="0"/>
                  <a:pt x="176" y="38"/>
                  <a:pt x="107" y="106"/>
                </a:cubicBezTo>
                <a:cubicBezTo>
                  <a:pt x="38" y="175"/>
                  <a:pt x="0" y="266"/>
                  <a:pt x="0" y="363"/>
                </a:cubicBezTo>
                <a:cubicBezTo>
                  <a:pt x="0" y="461"/>
                  <a:pt x="38" y="552"/>
                  <a:pt x="107" y="621"/>
                </a:cubicBezTo>
                <a:close/>
              </a:path>
            </a:pathLst>
          </a:custGeom>
          <a:solidFill>
            <a:srgbClr val="3CCCC7"/>
          </a:solidFill>
          <a:ln>
            <a:noFill/>
          </a:ln>
        </p:spPr>
        <p:txBody>
          <a:bodyPr vert="horz" wrap="square" lIns="91440" tIns="45720" rIns="91440" bIns="45720" numCol="1" anchor="t" anchorCtr="0" compatLnSpc="1"/>
          <a:lstStyle/>
          <a:p>
            <a:endParaRPr lang="id-ID"/>
          </a:p>
        </p:txBody>
      </p:sp>
      <p:sp>
        <p:nvSpPr>
          <p:cNvPr id="31" name="Freeform 9"/>
          <p:cNvSpPr/>
          <p:nvPr/>
        </p:nvSpPr>
        <p:spPr bwMode="auto">
          <a:xfrm rot="13500000">
            <a:off x="3260694" y="2934095"/>
            <a:ext cx="2139941" cy="2139940"/>
          </a:xfrm>
          <a:custGeom>
            <a:avLst/>
            <a:gdLst>
              <a:gd name="T0" fmla="*/ 107 w 728"/>
              <a:gd name="T1" fmla="*/ 621 h 727"/>
              <a:gd name="T2" fmla="*/ 364 w 728"/>
              <a:gd name="T3" fmla="*/ 727 h 727"/>
              <a:gd name="T4" fmla="*/ 364 w 728"/>
              <a:gd name="T5" fmla="*/ 556 h 727"/>
              <a:gd name="T6" fmla="*/ 228 w 728"/>
              <a:gd name="T7" fmla="*/ 499 h 727"/>
              <a:gd name="T8" fmla="*/ 172 w 728"/>
              <a:gd name="T9" fmla="*/ 363 h 727"/>
              <a:gd name="T10" fmla="*/ 228 w 728"/>
              <a:gd name="T11" fmla="*/ 227 h 727"/>
              <a:gd name="T12" fmla="*/ 364 w 728"/>
              <a:gd name="T13" fmla="*/ 171 h 727"/>
              <a:gd name="T14" fmla="*/ 500 w 728"/>
              <a:gd name="T15" fmla="*/ 227 h 727"/>
              <a:gd name="T16" fmla="*/ 556 w 728"/>
              <a:gd name="T17" fmla="*/ 363 h 727"/>
              <a:gd name="T18" fmla="*/ 728 w 728"/>
              <a:gd name="T19" fmla="*/ 363 h 727"/>
              <a:gd name="T20" fmla="*/ 621 w 728"/>
              <a:gd name="T21" fmla="*/ 106 h 727"/>
              <a:gd name="T22" fmla="*/ 364 w 728"/>
              <a:gd name="T23" fmla="*/ 0 h 727"/>
              <a:gd name="T24" fmla="*/ 107 w 728"/>
              <a:gd name="T25" fmla="*/ 106 h 727"/>
              <a:gd name="T26" fmla="*/ 0 w 728"/>
              <a:gd name="T27" fmla="*/ 363 h 727"/>
              <a:gd name="T28" fmla="*/ 107 w 728"/>
              <a:gd name="T29" fmla="*/ 621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8" h="727">
                <a:moveTo>
                  <a:pt x="107" y="621"/>
                </a:moveTo>
                <a:cubicBezTo>
                  <a:pt x="176" y="689"/>
                  <a:pt x="267" y="727"/>
                  <a:pt x="364" y="727"/>
                </a:cubicBezTo>
                <a:cubicBezTo>
                  <a:pt x="364" y="556"/>
                  <a:pt x="364" y="556"/>
                  <a:pt x="364" y="556"/>
                </a:cubicBezTo>
                <a:cubicBezTo>
                  <a:pt x="313" y="556"/>
                  <a:pt x="264" y="536"/>
                  <a:pt x="228" y="499"/>
                </a:cubicBezTo>
                <a:cubicBezTo>
                  <a:pt x="192" y="463"/>
                  <a:pt x="172" y="415"/>
                  <a:pt x="172" y="363"/>
                </a:cubicBezTo>
                <a:cubicBezTo>
                  <a:pt x="172" y="312"/>
                  <a:pt x="192" y="264"/>
                  <a:pt x="228" y="227"/>
                </a:cubicBezTo>
                <a:cubicBezTo>
                  <a:pt x="264" y="191"/>
                  <a:pt x="313" y="171"/>
                  <a:pt x="364" y="171"/>
                </a:cubicBezTo>
                <a:cubicBezTo>
                  <a:pt x="415" y="171"/>
                  <a:pt x="464" y="191"/>
                  <a:pt x="500" y="227"/>
                </a:cubicBezTo>
                <a:cubicBezTo>
                  <a:pt x="536" y="264"/>
                  <a:pt x="556" y="312"/>
                  <a:pt x="556" y="363"/>
                </a:cubicBezTo>
                <a:cubicBezTo>
                  <a:pt x="728" y="363"/>
                  <a:pt x="728" y="363"/>
                  <a:pt x="728" y="363"/>
                </a:cubicBezTo>
                <a:cubicBezTo>
                  <a:pt x="728" y="266"/>
                  <a:pt x="690" y="175"/>
                  <a:pt x="621" y="106"/>
                </a:cubicBezTo>
                <a:cubicBezTo>
                  <a:pt x="553" y="38"/>
                  <a:pt x="461" y="0"/>
                  <a:pt x="364" y="0"/>
                </a:cubicBezTo>
                <a:cubicBezTo>
                  <a:pt x="267" y="0"/>
                  <a:pt x="176" y="38"/>
                  <a:pt x="107" y="106"/>
                </a:cubicBezTo>
                <a:cubicBezTo>
                  <a:pt x="38" y="175"/>
                  <a:pt x="0" y="266"/>
                  <a:pt x="0" y="363"/>
                </a:cubicBezTo>
                <a:cubicBezTo>
                  <a:pt x="0" y="461"/>
                  <a:pt x="38" y="552"/>
                  <a:pt x="107" y="621"/>
                </a:cubicBezTo>
                <a:close/>
              </a:path>
            </a:pathLst>
          </a:custGeom>
          <a:solidFill>
            <a:srgbClr val="3CCCC7"/>
          </a:solidFill>
          <a:ln>
            <a:noFill/>
          </a:ln>
        </p:spPr>
        <p:txBody>
          <a:bodyPr vert="horz" wrap="square" lIns="91440" tIns="45720" rIns="91440" bIns="45720" numCol="1" anchor="t" anchorCtr="0" compatLnSpc="1"/>
          <a:lstStyle/>
          <a:p>
            <a:endParaRPr lang="id-ID"/>
          </a:p>
        </p:txBody>
      </p:sp>
      <p:sp>
        <p:nvSpPr>
          <p:cNvPr id="32" name="Freeform 9"/>
          <p:cNvSpPr/>
          <p:nvPr/>
        </p:nvSpPr>
        <p:spPr bwMode="auto">
          <a:xfrm rot="2700000">
            <a:off x="2089154" y="1794990"/>
            <a:ext cx="2139941" cy="2139941"/>
          </a:xfrm>
          <a:custGeom>
            <a:avLst/>
            <a:gdLst>
              <a:gd name="T0" fmla="*/ 107 w 728"/>
              <a:gd name="T1" fmla="*/ 621 h 727"/>
              <a:gd name="T2" fmla="*/ 364 w 728"/>
              <a:gd name="T3" fmla="*/ 727 h 727"/>
              <a:gd name="T4" fmla="*/ 364 w 728"/>
              <a:gd name="T5" fmla="*/ 556 h 727"/>
              <a:gd name="T6" fmla="*/ 228 w 728"/>
              <a:gd name="T7" fmla="*/ 499 h 727"/>
              <a:gd name="T8" fmla="*/ 172 w 728"/>
              <a:gd name="T9" fmla="*/ 363 h 727"/>
              <a:gd name="T10" fmla="*/ 228 w 728"/>
              <a:gd name="T11" fmla="*/ 227 h 727"/>
              <a:gd name="T12" fmla="*/ 364 w 728"/>
              <a:gd name="T13" fmla="*/ 171 h 727"/>
              <a:gd name="T14" fmla="*/ 500 w 728"/>
              <a:gd name="T15" fmla="*/ 227 h 727"/>
              <a:gd name="T16" fmla="*/ 556 w 728"/>
              <a:gd name="T17" fmla="*/ 363 h 727"/>
              <a:gd name="T18" fmla="*/ 728 w 728"/>
              <a:gd name="T19" fmla="*/ 363 h 727"/>
              <a:gd name="T20" fmla="*/ 621 w 728"/>
              <a:gd name="T21" fmla="*/ 106 h 727"/>
              <a:gd name="T22" fmla="*/ 364 w 728"/>
              <a:gd name="T23" fmla="*/ 0 h 727"/>
              <a:gd name="T24" fmla="*/ 107 w 728"/>
              <a:gd name="T25" fmla="*/ 106 h 727"/>
              <a:gd name="T26" fmla="*/ 0 w 728"/>
              <a:gd name="T27" fmla="*/ 363 h 727"/>
              <a:gd name="T28" fmla="*/ 107 w 728"/>
              <a:gd name="T29" fmla="*/ 621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8" h="727">
                <a:moveTo>
                  <a:pt x="107" y="621"/>
                </a:moveTo>
                <a:cubicBezTo>
                  <a:pt x="176" y="689"/>
                  <a:pt x="267" y="727"/>
                  <a:pt x="364" y="727"/>
                </a:cubicBezTo>
                <a:cubicBezTo>
                  <a:pt x="364" y="556"/>
                  <a:pt x="364" y="556"/>
                  <a:pt x="364" y="556"/>
                </a:cubicBezTo>
                <a:cubicBezTo>
                  <a:pt x="313" y="556"/>
                  <a:pt x="264" y="536"/>
                  <a:pt x="228" y="499"/>
                </a:cubicBezTo>
                <a:cubicBezTo>
                  <a:pt x="192" y="463"/>
                  <a:pt x="172" y="415"/>
                  <a:pt x="172" y="363"/>
                </a:cubicBezTo>
                <a:cubicBezTo>
                  <a:pt x="172" y="312"/>
                  <a:pt x="192" y="264"/>
                  <a:pt x="228" y="227"/>
                </a:cubicBezTo>
                <a:cubicBezTo>
                  <a:pt x="264" y="191"/>
                  <a:pt x="313" y="171"/>
                  <a:pt x="364" y="171"/>
                </a:cubicBezTo>
                <a:cubicBezTo>
                  <a:pt x="415" y="171"/>
                  <a:pt x="464" y="191"/>
                  <a:pt x="500" y="227"/>
                </a:cubicBezTo>
                <a:cubicBezTo>
                  <a:pt x="536" y="264"/>
                  <a:pt x="556" y="312"/>
                  <a:pt x="556" y="363"/>
                </a:cubicBezTo>
                <a:cubicBezTo>
                  <a:pt x="728" y="363"/>
                  <a:pt x="728" y="363"/>
                  <a:pt x="728" y="363"/>
                </a:cubicBezTo>
                <a:cubicBezTo>
                  <a:pt x="728" y="266"/>
                  <a:pt x="690" y="175"/>
                  <a:pt x="621" y="106"/>
                </a:cubicBezTo>
                <a:cubicBezTo>
                  <a:pt x="553" y="38"/>
                  <a:pt x="461" y="0"/>
                  <a:pt x="364" y="0"/>
                </a:cubicBezTo>
                <a:cubicBezTo>
                  <a:pt x="267" y="0"/>
                  <a:pt x="176" y="38"/>
                  <a:pt x="107" y="106"/>
                </a:cubicBezTo>
                <a:cubicBezTo>
                  <a:pt x="38" y="175"/>
                  <a:pt x="0" y="266"/>
                  <a:pt x="0" y="363"/>
                </a:cubicBezTo>
                <a:cubicBezTo>
                  <a:pt x="0" y="461"/>
                  <a:pt x="38" y="552"/>
                  <a:pt x="107" y="621"/>
                </a:cubicBezTo>
                <a:close/>
              </a:path>
            </a:pathLst>
          </a:custGeom>
          <a:solidFill>
            <a:srgbClr val="2BA5A2"/>
          </a:solidFill>
          <a:ln>
            <a:noFill/>
          </a:ln>
        </p:spPr>
        <p:txBody>
          <a:bodyPr vert="horz" wrap="square" lIns="91440" tIns="45720" rIns="91440" bIns="45720" numCol="1" anchor="t" anchorCtr="0" compatLnSpc="1"/>
          <a:lstStyle/>
          <a:p>
            <a:endParaRPr lang="id-ID"/>
          </a:p>
        </p:txBody>
      </p:sp>
      <p:grpSp>
        <p:nvGrpSpPr>
          <p:cNvPr id="33" name="Group 10"/>
          <p:cNvGrpSpPr/>
          <p:nvPr/>
        </p:nvGrpSpPr>
        <p:grpSpPr>
          <a:xfrm>
            <a:off x="1145709" y="3121182"/>
            <a:ext cx="599208" cy="492388"/>
            <a:chOff x="7836195" y="3464708"/>
            <a:chExt cx="599208" cy="492388"/>
          </a:xfrm>
        </p:grpSpPr>
        <p:sp>
          <p:nvSpPr>
            <p:cNvPr id="38" name="Oval 11"/>
            <p:cNvSpPr/>
            <p:nvPr/>
          </p:nvSpPr>
          <p:spPr>
            <a:xfrm rot="2700000">
              <a:off x="7882236" y="3464708"/>
              <a:ext cx="492388" cy="492388"/>
            </a:xfrm>
            <a:prstGeom prst="ellipse">
              <a:avLst/>
            </a:prstGeom>
            <a:solidFill>
              <a:srgbClr val="F9F9F9"/>
            </a:solidFill>
            <a:ln w="133350">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3CCCC7"/>
                </a:solidFill>
                <a:latin typeface="方正兰亭黑简体" panose="02000000000000000000" pitchFamily="2" charset="-122"/>
                <a:ea typeface="方正兰亭黑简体" panose="02000000000000000000" pitchFamily="2" charset="-122"/>
              </a:endParaRPr>
            </a:p>
          </p:txBody>
        </p:sp>
        <p:sp>
          <p:nvSpPr>
            <p:cNvPr id="46" name="TextBox 45"/>
            <p:cNvSpPr txBox="1"/>
            <p:nvPr/>
          </p:nvSpPr>
          <p:spPr>
            <a:xfrm>
              <a:off x="7836195" y="3536805"/>
              <a:ext cx="599208" cy="369332"/>
            </a:xfrm>
            <a:prstGeom prst="rect">
              <a:avLst/>
            </a:prstGeom>
            <a:noFill/>
          </p:spPr>
          <p:txBody>
            <a:bodyPr wrap="square" rtlCol="0">
              <a:spAutoFit/>
            </a:bodyPr>
            <a:lstStyle/>
            <a:p>
              <a:pPr algn="ctr"/>
              <a:r>
                <a:rPr lang="id-ID" b="1" dirty="0">
                  <a:solidFill>
                    <a:srgbClr val="3CCCC7"/>
                  </a:solidFill>
                  <a:latin typeface="方正兰亭黑简体" panose="02000000000000000000" pitchFamily="2" charset="-122"/>
                  <a:ea typeface="方正兰亭黑简体" panose="02000000000000000000" pitchFamily="2" charset="-122"/>
                </a:rPr>
                <a:t>01</a:t>
              </a:r>
            </a:p>
          </p:txBody>
        </p:sp>
      </p:grpSp>
      <p:grpSp>
        <p:nvGrpSpPr>
          <p:cNvPr id="48" name="Group 13"/>
          <p:cNvGrpSpPr/>
          <p:nvPr/>
        </p:nvGrpSpPr>
        <p:grpSpPr>
          <a:xfrm>
            <a:off x="2855124" y="1612073"/>
            <a:ext cx="599208" cy="492388"/>
            <a:chOff x="9545610" y="1955599"/>
            <a:chExt cx="599208" cy="492388"/>
          </a:xfrm>
        </p:grpSpPr>
        <p:sp>
          <p:nvSpPr>
            <p:cNvPr id="49" name="Oval 14"/>
            <p:cNvSpPr/>
            <p:nvPr/>
          </p:nvSpPr>
          <p:spPr>
            <a:xfrm rot="2700000">
              <a:off x="9603416" y="1955599"/>
              <a:ext cx="492388" cy="492388"/>
            </a:xfrm>
            <a:prstGeom prst="ellipse">
              <a:avLst/>
            </a:prstGeom>
            <a:solidFill>
              <a:schemeClr val="bg1"/>
            </a:solidFill>
            <a:ln w="133350">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3CCCC7"/>
                </a:solidFill>
                <a:latin typeface="方正兰亭黑简体" panose="02000000000000000000" pitchFamily="2" charset="-122"/>
                <a:ea typeface="方正兰亭黑简体" panose="02000000000000000000" pitchFamily="2" charset="-122"/>
              </a:endParaRPr>
            </a:p>
          </p:txBody>
        </p:sp>
        <p:sp>
          <p:nvSpPr>
            <p:cNvPr id="51" name="TextBox 50"/>
            <p:cNvSpPr txBox="1"/>
            <p:nvPr/>
          </p:nvSpPr>
          <p:spPr>
            <a:xfrm>
              <a:off x="9545610" y="2019602"/>
              <a:ext cx="599208" cy="369332"/>
            </a:xfrm>
            <a:prstGeom prst="rect">
              <a:avLst/>
            </a:prstGeom>
            <a:noFill/>
          </p:spPr>
          <p:txBody>
            <a:bodyPr wrap="square" rtlCol="0">
              <a:spAutoFit/>
            </a:bodyPr>
            <a:lstStyle/>
            <a:p>
              <a:pPr algn="ctr"/>
              <a:r>
                <a:rPr lang="id-ID" b="1" dirty="0">
                  <a:solidFill>
                    <a:srgbClr val="3CCCC7"/>
                  </a:solidFill>
                  <a:latin typeface="方正兰亭黑简体" panose="02000000000000000000" pitchFamily="2" charset="-122"/>
                  <a:ea typeface="方正兰亭黑简体" panose="02000000000000000000" pitchFamily="2" charset="-122"/>
                </a:rPr>
                <a:t>02</a:t>
              </a:r>
            </a:p>
          </p:txBody>
        </p:sp>
      </p:grpSp>
      <p:grpSp>
        <p:nvGrpSpPr>
          <p:cNvPr id="52" name="Group 16"/>
          <p:cNvGrpSpPr/>
          <p:nvPr/>
        </p:nvGrpSpPr>
        <p:grpSpPr>
          <a:xfrm>
            <a:off x="4607924" y="3131751"/>
            <a:ext cx="599208" cy="492388"/>
            <a:chOff x="10716797" y="5108091"/>
            <a:chExt cx="599208" cy="492388"/>
          </a:xfrm>
        </p:grpSpPr>
        <p:sp>
          <p:nvSpPr>
            <p:cNvPr id="53" name="Oval 17"/>
            <p:cNvSpPr/>
            <p:nvPr/>
          </p:nvSpPr>
          <p:spPr>
            <a:xfrm rot="2700000">
              <a:off x="10774955" y="5108091"/>
              <a:ext cx="492388" cy="492388"/>
            </a:xfrm>
            <a:prstGeom prst="ellipse">
              <a:avLst/>
            </a:prstGeom>
            <a:solidFill>
              <a:srgbClr val="F9F9F9"/>
            </a:solidFill>
            <a:ln w="133350">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3CCCC7"/>
                </a:solidFill>
                <a:latin typeface="方正兰亭黑简体" panose="02000000000000000000" pitchFamily="2" charset="-122"/>
                <a:ea typeface="方正兰亭黑简体" panose="02000000000000000000" pitchFamily="2" charset="-122"/>
              </a:endParaRPr>
            </a:p>
          </p:txBody>
        </p:sp>
        <p:sp>
          <p:nvSpPr>
            <p:cNvPr id="54" name="TextBox 53"/>
            <p:cNvSpPr txBox="1"/>
            <p:nvPr/>
          </p:nvSpPr>
          <p:spPr>
            <a:xfrm>
              <a:off x="10716797" y="5178591"/>
              <a:ext cx="599208" cy="369332"/>
            </a:xfrm>
            <a:prstGeom prst="rect">
              <a:avLst/>
            </a:prstGeom>
            <a:noFill/>
          </p:spPr>
          <p:txBody>
            <a:bodyPr wrap="square" rtlCol="0">
              <a:spAutoFit/>
            </a:bodyPr>
            <a:lstStyle/>
            <a:p>
              <a:pPr algn="ctr"/>
              <a:r>
                <a:rPr lang="id-ID" b="1" dirty="0">
                  <a:solidFill>
                    <a:srgbClr val="3CCCC7"/>
                  </a:solidFill>
                  <a:latin typeface="方正兰亭黑简体" panose="02000000000000000000" pitchFamily="2" charset="-122"/>
                  <a:ea typeface="方正兰亭黑简体" panose="02000000000000000000" pitchFamily="2" charset="-122"/>
                </a:rPr>
                <a:t>03</a:t>
              </a:r>
            </a:p>
          </p:txBody>
        </p:sp>
      </p:grpSp>
      <p:sp>
        <p:nvSpPr>
          <p:cNvPr id="55" name="Freeform 19"/>
          <p:cNvSpPr>
            <a:spLocks noEditPoints="1"/>
          </p:cNvSpPr>
          <p:nvPr/>
        </p:nvSpPr>
        <p:spPr bwMode="auto">
          <a:xfrm>
            <a:off x="2925408" y="2599293"/>
            <a:ext cx="458640" cy="442874"/>
          </a:xfrm>
          <a:custGeom>
            <a:avLst/>
            <a:gdLst>
              <a:gd name="T0" fmla="*/ 94 w 132"/>
              <a:gd name="T1" fmla="*/ 0 h 128"/>
              <a:gd name="T2" fmla="*/ 56 w 132"/>
              <a:gd name="T3" fmla="*/ 27 h 128"/>
              <a:gd name="T4" fmla="*/ 55 w 132"/>
              <a:gd name="T5" fmla="*/ 27 h 128"/>
              <a:gd name="T6" fmla="*/ 14 w 132"/>
              <a:gd name="T7" fmla="*/ 69 h 128"/>
              <a:gd name="T8" fmla="*/ 1 w 132"/>
              <a:gd name="T9" fmla="*/ 110 h 128"/>
              <a:gd name="T10" fmla="*/ 14 w 132"/>
              <a:gd name="T11" fmla="*/ 128 h 128"/>
              <a:gd name="T12" fmla="*/ 53 w 132"/>
              <a:gd name="T13" fmla="*/ 118 h 128"/>
              <a:gd name="T14" fmla="*/ 120 w 132"/>
              <a:gd name="T15" fmla="*/ 53 h 128"/>
              <a:gd name="T16" fmla="*/ 64 w 132"/>
              <a:gd name="T17" fmla="*/ 95 h 128"/>
              <a:gd name="T18" fmla="*/ 99 w 132"/>
              <a:gd name="T19" fmla="*/ 47 h 128"/>
              <a:gd name="T20" fmla="*/ 95 w 132"/>
              <a:gd name="T21" fmla="*/ 67 h 128"/>
              <a:gd name="T22" fmla="*/ 64 w 132"/>
              <a:gd name="T23" fmla="*/ 98 h 128"/>
              <a:gd name="T24" fmla="*/ 59 w 132"/>
              <a:gd name="T25" fmla="*/ 81 h 128"/>
              <a:gd name="T26" fmla="*/ 46 w 132"/>
              <a:gd name="T27" fmla="*/ 68 h 128"/>
              <a:gd name="T28" fmla="*/ 92 w 132"/>
              <a:gd name="T29" fmla="*/ 36 h 128"/>
              <a:gd name="T30" fmla="*/ 59 w 132"/>
              <a:gd name="T31" fmla="*/ 81 h 128"/>
              <a:gd name="T32" fmla="*/ 30 w 132"/>
              <a:gd name="T33" fmla="*/ 64 h 128"/>
              <a:gd name="T34" fmla="*/ 80 w 132"/>
              <a:gd name="T35" fmla="*/ 29 h 128"/>
              <a:gd name="T36" fmla="*/ 17 w 132"/>
              <a:gd name="T37" fmla="*/ 119 h 128"/>
              <a:gd name="T38" fmla="*/ 8 w 132"/>
              <a:gd name="T39" fmla="*/ 114 h 128"/>
              <a:gd name="T40" fmla="*/ 13 w 132"/>
              <a:gd name="T41" fmla="*/ 96 h 128"/>
              <a:gd name="T42" fmla="*/ 32 w 132"/>
              <a:gd name="T43" fmla="*/ 116 h 128"/>
              <a:gd name="T44" fmla="*/ 35 w 132"/>
              <a:gd name="T45" fmla="*/ 115 h 128"/>
              <a:gd name="T46" fmla="*/ 14 w 132"/>
              <a:gd name="T47" fmla="*/ 92 h 128"/>
              <a:gd name="T48" fmla="*/ 19 w 132"/>
              <a:gd name="T49" fmla="*/ 75 h 128"/>
              <a:gd name="T50" fmla="*/ 52 w 132"/>
              <a:gd name="T51" fmla="*/ 110 h 128"/>
              <a:gd name="T52" fmla="*/ 35 w 132"/>
              <a:gd name="T53" fmla="*/ 115 h 128"/>
              <a:gd name="T54" fmla="*/ 108 w 132"/>
              <a:gd name="T55" fmla="*/ 54 h 128"/>
              <a:gd name="T56" fmla="*/ 98 w 132"/>
              <a:gd name="T57" fmla="*/ 30 h 128"/>
              <a:gd name="T58" fmla="*/ 81 w 132"/>
              <a:gd name="T59" fmla="*/ 13 h 128"/>
              <a:gd name="T60" fmla="*/ 112 w 132"/>
              <a:gd name="T61" fmla="*/ 16 h 128"/>
              <a:gd name="T62" fmla="*/ 115 w 132"/>
              <a:gd name="T63" fmla="*/ 4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28">
                <a:moveTo>
                  <a:pt x="118" y="10"/>
                </a:moveTo>
                <a:cubicBezTo>
                  <a:pt x="111" y="4"/>
                  <a:pt x="102" y="0"/>
                  <a:pt x="94" y="0"/>
                </a:cubicBezTo>
                <a:cubicBezTo>
                  <a:pt x="87" y="0"/>
                  <a:pt x="80" y="3"/>
                  <a:pt x="75" y="8"/>
                </a:cubicBezTo>
                <a:cubicBezTo>
                  <a:pt x="56" y="27"/>
                  <a:pt x="56" y="27"/>
                  <a:pt x="56" y="27"/>
                </a:cubicBezTo>
                <a:cubicBezTo>
                  <a:pt x="56" y="27"/>
                  <a:pt x="56" y="27"/>
                  <a:pt x="55" y="27"/>
                </a:cubicBezTo>
                <a:cubicBezTo>
                  <a:pt x="55" y="27"/>
                  <a:pt x="55" y="27"/>
                  <a:pt x="55" y="27"/>
                </a:cubicBezTo>
                <a:cubicBezTo>
                  <a:pt x="55" y="27"/>
                  <a:pt x="55" y="27"/>
                  <a:pt x="55"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8"/>
                  <a:pt x="57" y="116"/>
                  <a:pt x="59" y="114"/>
                </a:cubicBezTo>
                <a:cubicBezTo>
                  <a:pt x="120" y="53"/>
                  <a:pt x="120" y="53"/>
                  <a:pt x="120" y="53"/>
                </a:cubicBezTo>
                <a:cubicBezTo>
                  <a:pt x="132" y="42"/>
                  <a:pt x="130" y="23"/>
                  <a:pt x="118" y="10"/>
                </a:cubicBezTo>
                <a:close/>
                <a:moveTo>
                  <a:pt x="64" y="95"/>
                </a:moveTo>
                <a:cubicBezTo>
                  <a:pt x="64" y="92"/>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9"/>
                  <a:pt x="56" y="76"/>
                  <a:pt x="54" y="74"/>
                </a:cubicBezTo>
                <a:cubicBezTo>
                  <a:pt x="51" y="72"/>
                  <a:pt x="49" y="70"/>
                  <a:pt x="46" y="68"/>
                </a:cubicBezTo>
                <a:cubicBezTo>
                  <a:pt x="84" y="30"/>
                  <a:pt x="84" y="30"/>
                  <a:pt x="84" y="30"/>
                </a:cubicBezTo>
                <a:cubicBezTo>
                  <a:pt x="87" y="31"/>
                  <a:pt x="90" y="33"/>
                  <a:pt x="92" y="36"/>
                </a:cubicBezTo>
                <a:cubicBezTo>
                  <a:pt x="94" y="38"/>
                  <a:pt x="96" y="40"/>
                  <a:pt x="97" y="43"/>
                </a:cubicBezTo>
                <a:lnTo>
                  <a:pt x="59" y="81"/>
                </a:lnTo>
                <a:close/>
                <a:moveTo>
                  <a:pt x="42" y="66"/>
                </a:moveTo>
                <a:cubicBezTo>
                  <a:pt x="38" y="65"/>
                  <a:pt x="34" y="64"/>
                  <a:pt x="30" y="64"/>
                </a:cubicBezTo>
                <a:cubicBezTo>
                  <a:pt x="61" y="33"/>
                  <a:pt x="61" y="33"/>
                  <a:pt x="61" y="33"/>
                </a:cubicBezTo>
                <a:cubicBezTo>
                  <a:pt x="66" y="28"/>
                  <a:pt x="73" y="27"/>
                  <a:pt x="80" y="29"/>
                </a:cubicBezTo>
                <a:lnTo>
                  <a:pt x="42" y="66"/>
                </a:lnTo>
                <a:close/>
                <a:moveTo>
                  <a:pt x="17" y="119"/>
                </a:moveTo>
                <a:cubicBezTo>
                  <a:pt x="16" y="120"/>
                  <a:pt x="15" y="120"/>
                  <a:pt x="14" y="120"/>
                </a:cubicBezTo>
                <a:cubicBezTo>
                  <a:pt x="11" y="120"/>
                  <a:pt x="8" y="117"/>
                  <a:pt x="8" y="114"/>
                </a:cubicBezTo>
                <a:cubicBezTo>
                  <a:pt x="8" y="113"/>
                  <a:pt x="8" y="112"/>
                  <a:pt x="8" y="112"/>
                </a:cubicBezTo>
                <a:cubicBezTo>
                  <a:pt x="13" y="96"/>
                  <a:pt x="13" y="96"/>
                  <a:pt x="13" y="96"/>
                </a:cubicBezTo>
                <a:cubicBezTo>
                  <a:pt x="17" y="96"/>
                  <a:pt x="22" y="98"/>
                  <a:pt x="26" y="102"/>
                </a:cubicBezTo>
                <a:cubicBezTo>
                  <a:pt x="30" y="106"/>
                  <a:pt x="32" y="111"/>
                  <a:pt x="32" y="116"/>
                </a:cubicBezTo>
                <a:lnTo>
                  <a:pt x="17" y="119"/>
                </a:lnTo>
                <a:close/>
                <a:moveTo>
                  <a:pt x="35" y="115"/>
                </a:moveTo>
                <a:cubicBezTo>
                  <a:pt x="35" y="109"/>
                  <a:pt x="33" y="104"/>
                  <a:pt x="29" y="99"/>
                </a:cubicBezTo>
                <a:cubicBezTo>
                  <a:pt x="25" y="95"/>
                  <a:pt x="19" y="93"/>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1"/>
                  <a:pt x="50" y="111"/>
                </a:cubicBezTo>
                <a:lnTo>
                  <a:pt x="35" y="115"/>
                </a:lnTo>
                <a:close/>
                <a:moveTo>
                  <a:pt x="115" y="47"/>
                </a:moveTo>
                <a:cubicBezTo>
                  <a:pt x="108" y="54"/>
                  <a:pt x="108" y="54"/>
                  <a:pt x="108" y="54"/>
                </a:cubicBezTo>
                <a:cubicBezTo>
                  <a:pt x="108" y="53"/>
                  <a:pt x="108" y="52"/>
                  <a:pt x="108" y="51"/>
                </a:cubicBezTo>
                <a:cubicBezTo>
                  <a:pt x="107" y="43"/>
                  <a:pt x="104" y="36"/>
                  <a:pt x="98" y="30"/>
                </a:cubicBezTo>
                <a:cubicBezTo>
                  <a:pt x="91" y="24"/>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8" y="43"/>
                  <a:pt x="115" y="47"/>
                </a:cubicBezTo>
                <a:close/>
              </a:path>
            </a:pathLst>
          </a:custGeom>
          <a:solidFill>
            <a:srgbClr val="3CCCC7"/>
          </a:solidFill>
          <a:ln>
            <a:noFill/>
          </a:ln>
        </p:spPr>
        <p:txBody>
          <a:bodyPr vert="horz" wrap="square" lIns="91440" tIns="45720" rIns="91440" bIns="45720" numCol="1" anchor="t" anchorCtr="0" compatLnSpc="1"/>
          <a:lstStyle/>
          <a:p>
            <a:endParaRPr lang="id-ID">
              <a:solidFill>
                <a:srgbClr val="3CCCC7"/>
              </a:solidFill>
            </a:endParaRPr>
          </a:p>
        </p:txBody>
      </p:sp>
      <p:sp>
        <p:nvSpPr>
          <p:cNvPr id="56" name="Freeform 23"/>
          <p:cNvSpPr>
            <a:spLocks noEditPoints="1"/>
          </p:cNvSpPr>
          <p:nvPr/>
        </p:nvSpPr>
        <p:spPr bwMode="auto">
          <a:xfrm>
            <a:off x="1766838" y="3908474"/>
            <a:ext cx="442875" cy="335381"/>
          </a:xfrm>
          <a:custGeom>
            <a:avLst/>
            <a:gdLst>
              <a:gd name="T0" fmla="*/ 105 w 128"/>
              <a:gd name="T1" fmla="*/ 2 h 96"/>
              <a:gd name="T2" fmla="*/ 28 w 128"/>
              <a:gd name="T3" fmla="*/ 0 h 96"/>
              <a:gd name="T4" fmla="*/ 2 w 128"/>
              <a:gd name="T5" fmla="*/ 23 h 96"/>
              <a:gd name="T6" fmla="*/ 2 w 128"/>
              <a:gd name="T7" fmla="*/ 34 h 96"/>
              <a:gd name="T8" fmla="*/ 64 w 128"/>
              <a:gd name="T9" fmla="*/ 96 h 96"/>
              <a:gd name="T10" fmla="*/ 126 w 128"/>
              <a:gd name="T11" fmla="*/ 34 h 96"/>
              <a:gd name="T12" fmla="*/ 126 w 128"/>
              <a:gd name="T13" fmla="*/ 23 h 96"/>
              <a:gd name="T14" fmla="*/ 55 w 128"/>
              <a:gd name="T15" fmla="*/ 28 h 96"/>
              <a:gd name="T16" fmla="*/ 73 w 128"/>
              <a:gd name="T17" fmla="*/ 28 h 96"/>
              <a:gd name="T18" fmla="*/ 78 w 128"/>
              <a:gd name="T19" fmla="*/ 9 h 96"/>
              <a:gd name="T20" fmla="*/ 76 w 128"/>
              <a:gd name="T21" fmla="*/ 25 h 96"/>
              <a:gd name="T22" fmla="*/ 52 w 128"/>
              <a:gd name="T23" fmla="*/ 25 h 96"/>
              <a:gd name="T24" fmla="*/ 50 w 128"/>
              <a:gd name="T25" fmla="*/ 9 h 96"/>
              <a:gd name="T26" fmla="*/ 52 w 128"/>
              <a:gd name="T27" fmla="*/ 25 h 96"/>
              <a:gd name="T28" fmla="*/ 64 w 128"/>
              <a:gd name="T29" fmla="*/ 82 h 96"/>
              <a:gd name="T30" fmla="*/ 74 w 128"/>
              <a:gd name="T31" fmla="*/ 32 h 96"/>
              <a:gd name="T32" fmla="*/ 98 w 128"/>
              <a:gd name="T33" fmla="*/ 32 h 96"/>
              <a:gd name="T34" fmla="*/ 78 w 128"/>
              <a:gd name="T35" fmla="*/ 32 h 96"/>
              <a:gd name="T36" fmla="*/ 89 w 128"/>
              <a:gd name="T37" fmla="*/ 20 h 96"/>
              <a:gd name="T38" fmla="*/ 79 w 128"/>
              <a:gd name="T39" fmla="*/ 28 h 96"/>
              <a:gd name="T40" fmla="*/ 97 w 128"/>
              <a:gd name="T41" fmla="*/ 8 h 96"/>
              <a:gd name="T42" fmla="*/ 83 w 128"/>
              <a:gd name="T43" fmla="*/ 8 h 96"/>
              <a:gd name="T44" fmla="*/ 55 w 128"/>
              <a:gd name="T45" fmla="*/ 8 h 96"/>
              <a:gd name="T46" fmla="*/ 64 w 128"/>
              <a:gd name="T47" fmla="*/ 15 h 96"/>
              <a:gd name="T48" fmla="*/ 31 w 128"/>
              <a:gd name="T49" fmla="*/ 8 h 96"/>
              <a:gd name="T50" fmla="*/ 39 w 128"/>
              <a:gd name="T51" fmla="*/ 14 h 96"/>
              <a:gd name="T52" fmla="*/ 49 w 128"/>
              <a:gd name="T53" fmla="*/ 28 h 96"/>
              <a:gd name="T54" fmla="*/ 39 w 128"/>
              <a:gd name="T55" fmla="*/ 20 h 96"/>
              <a:gd name="T56" fmla="*/ 60 w 128"/>
              <a:gd name="T57" fmla="*/ 81 h 96"/>
              <a:gd name="T58" fmla="*/ 50 w 128"/>
              <a:gd name="T59" fmla="*/ 32 h 96"/>
              <a:gd name="T60" fmla="*/ 11 w 128"/>
              <a:gd name="T61" fmla="*/ 32 h 96"/>
              <a:gd name="T62" fmla="*/ 51 w 128"/>
              <a:gd name="T63" fmla="*/ 74 h 96"/>
              <a:gd name="T64" fmla="*/ 117 w 128"/>
              <a:gd name="T65" fmla="*/ 32 h 96"/>
              <a:gd name="T66" fmla="*/ 102 w 128"/>
              <a:gd name="T67" fmla="*/ 32 h 96"/>
              <a:gd name="T68" fmla="*/ 92 w 128"/>
              <a:gd name="T69" fmla="*/ 17 h 96"/>
              <a:gd name="T70" fmla="*/ 120 w 128"/>
              <a:gd name="T71" fmla="*/ 28 h 96"/>
              <a:gd name="T72" fmla="*/ 27 w 128"/>
              <a:gd name="T73" fmla="*/ 10 h 96"/>
              <a:gd name="T74" fmla="*/ 25 w 128"/>
              <a:gd name="T75" fmla="*/ 28 h 96"/>
              <a:gd name="T76" fmla="*/ 27 w 128"/>
              <a:gd name="T77"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 h="96">
                <a:moveTo>
                  <a:pt x="126" y="23"/>
                </a:moveTo>
                <a:cubicBezTo>
                  <a:pt x="105" y="2"/>
                  <a:pt x="105" y="2"/>
                  <a:pt x="105" y="2"/>
                </a:cubicBezTo>
                <a:cubicBezTo>
                  <a:pt x="104" y="1"/>
                  <a:pt x="102" y="0"/>
                  <a:pt x="100" y="0"/>
                </a:cubicBezTo>
                <a:cubicBezTo>
                  <a:pt x="28" y="0"/>
                  <a:pt x="28" y="0"/>
                  <a:pt x="28" y="0"/>
                </a:cubicBezTo>
                <a:cubicBezTo>
                  <a:pt x="26" y="0"/>
                  <a:pt x="24" y="1"/>
                  <a:pt x="23" y="2"/>
                </a:cubicBezTo>
                <a:cubicBezTo>
                  <a:pt x="2" y="23"/>
                  <a:pt x="2" y="23"/>
                  <a:pt x="2" y="23"/>
                </a:cubicBezTo>
                <a:cubicBezTo>
                  <a:pt x="1" y="24"/>
                  <a:pt x="0" y="26"/>
                  <a:pt x="0" y="28"/>
                </a:cubicBezTo>
                <a:cubicBezTo>
                  <a:pt x="0" y="30"/>
                  <a:pt x="1" y="32"/>
                  <a:pt x="2" y="34"/>
                </a:cubicBezTo>
                <a:cubicBezTo>
                  <a:pt x="58" y="93"/>
                  <a:pt x="58" y="93"/>
                  <a:pt x="58" y="93"/>
                </a:cubicBezTo>
                <a:cubicBezTo>
                  <a:pt x="60" y="95"/>
                  <a:pt x="62" y="96"/>
                  <a:pt x="64" y="96"/>
                </a:cubicBezTo>
                <a:cubicBezTo>
                  <a:pt x="66" y="96"/>
                  <a:pt x="68" y="95"/>
                  <a:pt x="70" y="93"/>
                </a:cubicBezTo>
                <a:cubicBezTo>
                  <a:pt x="126" y="34"/>
                  <a:pt x="126" y="34"/>
                  <a:pt x="126" y="34"/>
                </a:cubicBezTo>
                <a:cubicBezTo>
                  <a:pt x="127" y="32"/>
                  <a:pt x="128" y="30"/>
                  <a:pt x="128" y="28"/>
                </a:cubicBezTo>
                <a:cubicBezTo>
                  <a:pt x="128" y="26"/>
                  <a:pt x="127" y="24"/>
                  <a:pt x="126" y="23"/>
                </a:cubicBezTo>
                <a:close/>
                <a:moveTo>
                  <a:pt x="73" y="28"/>
                </a:moveTo>
                <a:cubicBezTo>
                  <a:pt x="55" y="28"/>
                  <a:pt x="55" y="28"/>
                  <a:pt x="55" y="28"/>
                </a:cubicBezTo>
                <a:cubicBezTo>
                  <a:pt x="64" y="21"/>
                  <a:pt x="64" y="21"/>
                  <a:pt x="64" y="21"/>
                </a:cubicBezTo>
                <a:lnTo>
                  <a:pt x="73" y="28"/>
                </a:lnTo>
                <a:close/>
                <a:moveTo>
                  <a:pt x="67" y="18"/>
                </a:moveTo>
                <a:cubicBezTo>
                  <a:pt x="78" y="9"/>
                  <a:pt x="78" y="9"/>
                  <a:pt x="78" y="9"/>
                </a:cubicBezTo>
                <a:cubicBezTo>
                  <a:pt x="86" y="17"/>
                  <a:pt x="86" y="17"/>
                  <a:pt x="86" y="17"/>
                </a:cubicBezTo>
                <a:cubicBezTo>
                  <a:pt x="76" y="25"/>
                  <a:pt x="76" y="25"/>
                  <a:pt x="76" y="25"/>
                </a:cubicBezTo>
                <a:lnTo>
                  <a:pt x="67" y="18"/>
                </a:lnTo>
                <a:close/>
                <a:moveTo>
                  <a:pt x="52" y="25"/>
                </a:moveTo>
                <a:cubicBezTo>
                  <a:pt x="42" y="17"/>
                  <a:pt x="42" y="17"/>
                  <a:pt x="42" y="17"/>
                </a:cubicBezTo>
                <a:cubicBezTo>
                  <a:pt x="50" y="9"/>
                  <a:pt x="50" y="9"/>
                  <a:pt x="50" y="9"/>
                </a:cubicBezTo>
                <a:cubicBezTo>
                  <a:pt x="61" y="18"/>
                  <a:pt x="61" y="18"/>
                  <a:pt x="61" y="18"/>
                </a:cubicBezTo>
                <a:lnTo>
                  <a:pt x="52" y="25"/>
                </a:lnTo>
                <a:close/>
                <a:moveTo>
                  <a:pt x="74" y="32"/>
                </a:moveTo>
                <a:cubicBezTo>
                  <a:pt x="64" y="82"/>
                  <a:pt x="64" y="82"/>
                  <a:pt x="64" y="82"/>
                </a:cubicBezTo>
                <a:cubicBezTo>
                  <a:pt x="54" y="32"/>
                  <a:pt x="54" y="32"/>
                  <a:pt x="54" y="32"/>
                </a:cubicBezTo>
                <a:lnTo>
                  <a:pt x="74" y="32"/>
                </a:lnTo>
                <a:close/>
                <a:moveTo>
                  <a:pt x="78" y="32"/>
                </a:moveTo>
                <a:cubicBezTo>
                  <a:pt x="98" y="32"/>
                  <a:pt x="98" y="32"/>
                  <a:pt x="98" y="32"/>
                </a:cubicBezTo>
                <a:cubicBezTo>
                  <a:pt x="68" y="81"/>
                  <a:pt x="68" y="81"/>
                  <a:pt x="68" y="81"/>
                </a:cubicBezTo>
                <a:lnTo>
                  <a:pt x="78" y="32"/>
                </a:lnTo>
                <a:close/>
                <a:moveTo>
                  <a:pt x="79" y="28"/>
                </a:moveTo>
                <a:cubicBezTo>
                  <a:pt x="89" y="20"/>
                  <a:pt x="89" y="20"/>
                  <a:pt x="89" y="20"/>
                </a:cubicBezTo>
                <a:cubicBezTo>
                  <a:pt x="97" y="28"/>
                  <a:pt x="97" y="28"/>
                  <a:pt x="97" y="28"/>
                </a:cubicBezTo>
                <a:lnTo>
                  <a:pt x="79" y="28"/>
                </a:lnTo>
                <a:close/>
                <a:moveTo>
                  <a:pt x="83" y="8"/>
                </a:moveTo>
                <a:cubicBezTo>
                  <a:pt x="97" y="8"/>
                  <a:pt x="97" y="8"/>
                  <a:pt x="97" y="8"/>
                </a:cubicBezTo>
                <a:cubicBezTo>
                  <a:pt x="89" y="14"/>
                  <a:pt x="89" y="14"/>
                  <a:pt x="89" y="14"/>
                </a:cubicBezTo>
                <a:lnTo>
                  <a:pt x="83" y="8"/>
                </a:lnTo>
                <a:close/>
                <a:moveTo>
                  <a:pt x="64" y="15"/>
                </a:moveTo>
                <a:cubicBezTo>
                  <a:pt x="55" y="8"/>
                  <a:pt x="55" y="8"/>
                  <a:pt x="55" y="8"/>
                </a:cubicBezTo>
                <a:cubicBezTo>
                  <a:pt x="73" y="8"/>
                  <a:pt x="73" y="8"/>
                  <a:pt x="73" y="8"/>
                </a:cubicBezTo>
                <a:lnTo>
                  <a:pt x="64" y="15"/>
                </a:lnTo>
                <a:close/>
                <a:moveTo>
                  <a:pt x="39" y="14"/>
                </a:moveTo>
                <a:cubicBezTo>
                  <a:pt x="31" y="8"/>
                  <a:pt x="31" y="8"/>
                  <a:pt x="31" y="8"/>
                </a:cubicBezTo>
                <a:cubicBezTo>
                  <a:pt x="45" y="8"/>
                  <a:pt x="45" y="8"/>
                  <a:pt x="45" y="8"/>
                </a:cubicBezTo>
                <a:lnTo>
                  <a:pt x="39" y="14"/>
                </a:lnTo>
                <a:close/>
                <a:moveTo>
                  <a:pt x="39" y="20"/>
                </a:moveTo>
                <a:cubicBezTo>
                  <a:pt x="49" y="28"/>
                  <a:pt x="49" y="28"/>
                  <a:pt x="49" y="28"/>
                </a:cubicBezTo>
                <a:cubicBezTo>
                  <a:pt x="31" y="28"/>
                  <a:pt x="31" y="28"/>
                  <a:pt x="31" y="28"/>
                </a:cubicBezTo>
                <a:lnTo>
                  <a:pt x="39" y="20"/>
                </a:lnTo>
                <a:close/>
                <a:moveTo>
                  <a:pt x="50" y="32"/>
                </a:moveTo>
                <a:cubicBezTo>
                  <a:pt x="60" y="81"/>
                  <a:pt x="60" y="81"/>
                  <a:pt x="60" y="81"/>
                </a:cubicBezTo>
                <a:cubicBezTo>
                  <a:pt x="30" y="32"/>
                  <a:pt x="30" y="32"/>
                  <a:pt x="30" y="32"/>
                </a:cubicBezTo>
                <a:lnTo>
                  <a:pt x="50" y="32"/>
                </a:lnTo>
                <a:close/>
                <a:moveTo>
                  <a:pt x="51" y="74"/>
                </a:moveTo>
                <a:cubicBezTo>
                  <a:pt x="11" y="32"/>
                  <a:pt x="11" y="32"/>
                  <a:pt x="11" y="32"/>
                </a:cubicBezTo>
                <a:cubicBezTo>
                  <a:pt x="26" y="32"/>
                  <a:pt x="26" y="32"/>
                  <a:pt x="26" y="32"/>
                </a:cubicBezTo>
                <a:lnTo>
                  <a:pt x="51" y="74"/>
                </a:lnTo>
                <a:close/>
                <a:moveTo>
                  <a:pt x="102" y="32"/>
                </a:moveTo>
                <a:cubicBezTo>
                  <a:pt x="117" y="32"/>
                  <a:pt x="117" y="32"/>
                  <a:pt x="117" y="32"/>
                </a:cubicBezTo>
                <a:cubicBezTo>
                  <a:pt x="77" y="74"/>
                  <a:pt x="77" y="74"/>
                  <a:pt x="77" y="74"/>
                </a:cubicBezTo>
                <a:lnTo>
                  <a:pt x="102" y="32"/>
                </a:lnTo>
                <a:close/>
                <a:moveTo>
                  <a:pt x="103" y="28"/>
                </a:moveTo>
                <a:cubicBezTo>
                  <a:pt x="92" y="17"/>
                  <a:pt x="92" y="17"/>
                  <a:pt x="92" y="17"/>
                </a:cubicBezTo>
                <a:cubicBezTo>
                  <a:pt x="101" y="10"/>
                  <a:pt x="101" y="10"/>
                  <a:pt x="101" y="10"/>
                </a:cubicBezTo>
                <a:cubicBezTo>
                  <a:pt x="120" y="28"/>
                  <a:pt x="120" y="28"/>
                  <a:pt x="120" y="28"/>
                </a:cubicBezTo>
                <a:lnTo>
                  <a:pt x="103" y="28"/>
                </a:lnTo>
                <a:close/>
                <a:moveTo>
                  <a:pt x="27" y="10"/>
                </a:moveTo>
                <a:cubicBezTo>
                  <a:pt x="36" y="17"/>
                  <a:pt x="36" y="17"/>
                  <a:pt x="36" y="17"/>
                </a:cubicBezTo>
                <a:cubicBezTo>
                  <a:pt x="25" y="28"/>
                  <a:pt x="25" y="28"/>
                  <a:pt x="25" y="28"/>
                </a:cubicBezTo>
                <a:cubicBezTo>
                  <a:pt x="8" y="28"/>
                  <a:pt x="8" y="28"/>
                  <a:pt x="8" y="28"/>
                </a:cubicBezTo>
                <a:lnTo>
                  <a:pt x="27" y="10"/>
                </a:lnTo>
                <a:close/>
              </a:path>
            </a:pathLst>
          </a:custGeom>
          <a:solidFill>
            <a:srgbClr val="3CCCC7"/>
          </a:solidFill>
          <a:ln>
            <a:noFill/>
          </a:ln>
        </p:spPr>
        <p:txBody>
          <a:bodyPr vert="horz" wrap="square" lIns="91440" tIns="45720" rIns="91440" bIns="45720" numCol="1" anchor="t" anchorCtr="0" compatLnSpc="1"/>
          <a:lstStyle/>
          <a:p>
            <a:endParaRPr lang="id-ID"/>
          </a:p>
        </p:txBody>
      </p:sp>
      <p:grpSp>
        <p:nvGrpSpPr>
          <p:cNvPr id="65" name="Group 24"/>
          <p:cNvGrpSpPr/>
          <p:nvPr/>
        </p:nvGrpSpPr>
        <p:grpSpPr>
          <a:xfrm>
            <a:off x="4100178" y="3853211"/>
            <a:ext cx="451474" cy="442875"/>
            <a:chOff x="6786562" y="796925"/>
            <a:chExt cx="500063" cy="490538"/>
          </a:xfrm>
          <a:solidFill>
            <a:srgbClr val="3CCCC7"/>
          </a:solidFill>
        </p:grpSpPr>
        <p:sp>
          <p:nvSpPr>
            <p:cNvPr id="66" name="Freeform 27"/>
            <p:cNvSpPr>
              <a:spLocks noEditPoints="1"/>
            </p:cNvSpPr>
            <p:nvPr/>
          </p:nvSpPr>
          <p:spPr bwMode="auto">
            <a:xfrm>
              <a:off x="6786562" y="796925"/>
              <a:ext cx="500063" cy="490538"/>
            </a:xfrm>
            <a:custGeom>
              <a:avLst/>
              <a:gdLst>
                <a:gd name="T0" fmla="*/ 127 w 130"/>
                <a:gd name="T1" fmla="*/ 42 h 128"/>
                <a:gd name="T2" fmla="*/ 87 w 130"/>
                <a:gd name="T3" fmla="*/ 2 h 128"/>
                <a:gd name="T4" fmla="*/ 79 w 130"/>
                <a:gd name="T5" fmla="*/ 0 h 128"/>
                <a:gd name="T6" fmla="*/ 75 w 130"/>
                <a:gd name="T7" fmla="*/ 2 h 128"/>
                <a:gd name="T8" fmla="*/ 73 w 130"/>
                <a:gd name="T9" fmla="*/ 6 h 128"/>
                <a:gd name="T10" fmla="*/ 64 w 130"/>
                <a:gd name="T11" fmla="*/ 21 h 128"/>
                <a:gd name="T12" fmla="*/ 41 w 130"/>
                <a:gd name="T13" fmla="*/ 37 h 128"/>
                <a:gd name="T14" fmla="*/ 15 w 130"/>
                <a:gd name="T15" fmla="*/ 55 h 128"/>
                <a:gd name="T16" fmla="*/ 1 w 130"/>
                <a:gd name="T17" fmla="*/ 78 h 128"/>
                <a:gd name="T18" fmla="*/ 3 w 130"/>
                <a:gd name="T19" fmla="*/ 86 h 128"/>
                <a:gd name="T20" fmla="*/ 43 w 130"/>
                <a:gd name="T21" fmla="*/ 126 h 128"/>
                <a:gd name="T22" fmla="*/ 51 w 130"/>
                <a:gd name="T23" fmla="*/ 128 h 128"/>
                <a:gd name="T24" fmla="*/ 55 w 130"/>
                <a:gd name="T25" fmla="*/ 126 h 128"/>
                <a:gd name="T26" fmla="*/ 57 w 130"/>
                <a:gd name="T27" fmla="*/ 122 h 128"/>
                <a:gd name="T28" fmla="*/ 66 w 130"/>
                <a:gd name="T29" fmla="*/ 107 h 128"/>
                <a:gd name="T30" fmla="*/ 89 w 130"/>
                <a:gd name="T31" fmla="*/ 91 h 128"/>
                <a:gd name="T32" fmla="*/ 115 w 130"/>
                <a:gd name="T33" fmla="*/ 73 h 128"/>
                <a:gd name="T34" fmla="*/ 129 w 130"/>
                <a:gd name="T35" fmla="*/ 50 h 128"/>
                <a:gd name="T36" fmla="*/ 127 w 130"/>
                <a:gd name="T37" fmla="*/ 42 h 128"/>
                <a:gd name="T38" fmla="*/ 49 w 130"/>
                <a:gd name="T39" fmla="*/ 120 h 128"/>
                <a:gd name="T40" fmla="*/ 9 w 130"/>
                <a:gd name="T41" fmla="*/ 80 h 128"/>
                <a:gd name="T42" fmla="*/ 81 w 130"/>
                <a:gd name="T43" fmla="*/ 8 h 128"/>
                <a:gd name="T44" fmla="*/ 121 w 130"/>
                <a:gd name="T45" fmla="*/ 48 h 128"/>
                <a:gd name="T46" fmla="*/ 49 w 130"/>
                <a:gd name="T47"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0" h="128">
                  <a:moveTo>
                    <a:pt x="127" y="42"/>
                  </a:moveTo>
                  <a:cubicBezTo>
                    <a:pt x="87" y="2"/>
                    <a:pt x="87" y="2"/>
                    <a:pt x="87" y="2"/>
                  </a:cubicBezTo>
                  <a:cubicBezTo>
                    <a:pt x="85" y="0"/>
                    <a:pt x="82" y="0"/>
                    <a:pt x="79" y="0"/>
                  </a:cubicBezTo>
                  <a:cubicBezTo>
                    <a:pt x="78" y="1"/>
                    <a:pt x="76" y="1"/>
                    <a:pt x="75" y="2"/>
                  </a:cubicBezTo>
                  <a:cubicBezTo>
                    <a:pt x="74" y="3"/>
                    <a:pt x="74" y="4"/>
                    <a:pt x="73" y="6"/>
                  </a:cubicBezTo>
                  <a:cubicBezTo>
                    <a:pt x="72" y="12"/>
                    <a:pt x="68" y="17"/>
                    <a:pt x="64" y="21"/>
                  </a:cubicBezTo>
                  <a:cubicBezTo>
                    <a:pt x="58" y="27"/>
                    <a:pt x="50" y="32"/>
                    <a:pt x="41" y="37"/>
                  </a:cubicBezTo>
                  <a:cubicBezTo>
                    <a:pt x="32" y="42"/>
                    <a:pt x="23" y="48"/>
                    <a:pt x="15" y="55"/>
                  </a:cubicBezTo>
                  <a:cubicBezTo>
                    <a:pt x="8" y="62"/>
                    <a:pt x="4" y="69"/>
                    <a:pt x="1" y="78"/>
                  </a:cubicBezTo>
                  <a:cubicBezTo>
                    <a:pt x="0" y="80"/>
                    <a:pt x="1" y="84"/>
                    <a:pt x="3" y="86"/>
                  </a:cubicBezTo>
                  <a:cubicBezTo>
                    <a:pt x="43" y="126"/>
                    <a:pt x="43" y="126"/>
                    <a:pt x="43" y="126"/>
                  </a:cubicBezTo>
                  <a:cubicBezTo>
                    <a:pt x="45" y="128"/>
                    <a:pt x="48" y="128"/>
                    <a:pt x="51" y="128"/>
                  </a:cubicBezTo>
                  <a:cubicBezTo>
                    <a:pt x="52" y="127"/>
                    <a:pt x="54" y="127"/>
                    <a:pt x="55" y="126"/>
                  </a:cubicBezTo>
                  <a:cubicBezTo>
                    <a:pt x="56" y="125"/>
                    <a:pt x="56" y="124"/>
                    <a:pt x="57" y="122"/>
                  </a:cubicBezTo>
                  <a:cubicBezTo>
                    <a:pt x="58" y="116"/>
                    <a:pt x="62" y="111"/>
                    <a:pt x="66" y="107"/>
                  </a:cubicBezTo>
                  <a:cubicBezTo>
                    <a:pt x="72" y="101"/>
                    <a:pt x="80" y="96"/>
                    <a:pt x="89" y="91"/>
                  </a:cubicBezTo>
                  <a:cubicBezTo>
                    <a:pt x="98" y="86"/>
                    <a:pt x="107" y="80"/>
                    <a:pt x="115" y="73"/>
                  </a:cubicBezTo>
                  <a:cubicBezTo>
                    <a:pt x="122" y="66"/>
                    <a:pt x="126" y="59"/>
                    <a:pt x="129" y="50"/>
                  </a:cubicBezTo>
                  <a:cubicBezTo>
                    <a:pt x="130" y="48"/>
                    <a:pt x="129" y="44"/>
                    <a:pt x="127" y="42"/>
                  </a:cubicBezTo>
                  <a:close/>
                  <a:moveTo>
                    <a:pt x="49" y="120"/>
                  </a:moveTo>
                  <a:cubicBezTo>
                    <a:pt x="36" y="107"/>
                    <a:pt x="22" y="93"/>
                    <a:pt x="9" y="80"/>
                  </a:cubicBezTo>
                  <a:cubicBezTo>
                    <a:pt x="20" y="43"/>
                    <a:pt x="70" y="45"/>
                    <a:pt x="81" y="8"/>
                  </a:cubicBezTo>
                  <a:cubicBezTo>
                    <a:pt x="94" y="21"/>
                    <a:pt x="108" y="35"/>
                    <a:pt x="121" y="48"/>
                  </a:cubicBezTo>
                  <a:cubicBezTo>
                    <a:pt x="110" y="85"/>
                    <a:pt x="60" y="83"/>
                    <a:pt x="49" y="12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67" name="Freeform 28"/>
            <p:cNvSpPr>
              <a:spLocks noEditPoints="1"/>
            </p:cNvSpPr>
            <p:nvPr/>
          </p:nvSpPr>
          <p:spPr bwMode="auto">
            <a:xfrm>
              <a:off x="6967538" y="969963"/>
              <a:ext cx="134938" cy="138113"/>
            </a:xfrm>
            <a:custGeom>
              <a:avLst/>
              <a:gdLst>
                <a:gd name="T0" fmla="*/ 28 w 35"/>
                <a:gd name="T1" fmla="*/ 12 h 36"/>
                <a:gd name="T2" fmla="*/ 20 w 35"/>
                <a:gd name="T3" fmla="*/ 13 h 36"/>
                <a:gd name="T4" fmla="*/ 10 w 35"/>
                <a:gd name="T5" fmla="*/ 7 h 36"/>
                <a:gd name="T6" fmla="*/ 15 w 35"/>
                <a:gd name="T7" fmla="*/ 6 h 36"/>
                <a:gd name="T8" fmla="*/ 19 w 35"/>
                <a:gd name="T9" fmla="*/ 6 h 36"/>
                <a:gd name="T10" fmla="*/ 20 w 35"/>
                <a:gd name="T11" fmla="*/ 2 h 36"/>
                <a:gd name="T12" fmla="*/ 13 w 35"/>
                <a:gd name="T13" fmla="*/ 1 h 36"/>
                <a:gd name="T14" fmla="*/ 6 w 35"/>
                <a:gd name="T15" fmla="*/ 4 h 36"/>
                <a:gd name="T16" fmla="*/ 5 w 35"/>
                <a:gd name="T17" fmla="*/ 3 h 36"/>
                <a:gd name="T18" fmla="*/ 3 w 35"/>
                <a:gd name="T19" fmla="*/ 5 h 36"/>
                <a:gd name="T20" fmla="*/ 4 w 35"/>
                <a:gd name="T21" fmla="*/ 6 h 36"/>
                <a:gd name="T22" fmla="*/ 1 w 35"/>
                <a:gd name="T23" fmla="*/ 15 h 36"/>
                <a:gd name="T24" fmla="*/ 3 w 35"/>
                <a:gd name="T25" fmla="*/ 22 h 36"/>
                <a:gd name="T26" fmla="*/ 18 w 35"/>
                <a:gd name="T27" fmla="*/ 21 h 36"/>
                <a:gd name="T28" fmla="*/ 23 w 35"/>
                <a:gd name="T29" fmla="*/ 31 h 36"/>
                <a:gd name="T30" fmla="*/ 19 w 35"/>
                <a:gd name="T31" fmla="*/ 30 h 36"/>
                <a:gd name="T32" fmla="*/ 16 w 35"/>
                <a:gd name="T33" fmla="*/ 28 h 36"/>
                <a:gd name="T34" fmla="*/ 13 w 35"/>
                <a:gd name="T35" fmla="*/ 31 h 36"/>
                <a:gd name="T36" fmla="*/ 17 w 35"/>
                <a:gd name="T37" fmla="*/ 35 h 36"/>
                <a:gd name="T38" fmla="*/ 25 w 35"/>
                <a:gd name="T39" fmla="*/ 36 h 36"/>
                <a:gd name="T40" fmla="*/ 31 w 35"/>
                <a:gd name="T41" fmla="*/ 35 h 36"/>
                <a:gd name="T42" fmla="*/ 33 w 35"/>
                <a:gd name="T43" fmla="*/ 34 h 36"/>
                <a:gd name="T44" fmla="*/ 33 w 35"/>
                <a:gd name="T45" fmla="*/ 32 h 36"/>
                <a:gd name="T46" fmla="*/ 34 w 35"/>
                <a:gd name="T47" fmla="*/ 26 h 36"/>
                <a:gd name="T48" fmla="*/ 35 w 35"/>
                <a:gd name="T49" fmla="*/ 18 h 36"/>
                <a:gd name="T50" fmla="*/ 10 w 35"/>
                <a:gd name="T51" fmla="*/ 17 h 36"/>
                <a:gd name="T52" fmla="*/ 6 w 35"/>
                <a:gd name="T53" fmla="*/ 15 h 36"/>
                <a:gd name="T54" fmla="*/ 7 w 35"/>
                <a:gd name="T55" fmla="*/ 11 h 36"/>
                <a:gd name="T56" fmla="*/ 14 w 35"/>
                <a:gd name="T57" fmla="*/ 16 h 36"/>
                <a:gd name="T58" fmla="*/ 29 w 35"/>
                <a:gd name="T59" fmla="*/ 25 h 36"/>
                <a:gd name="T60" fmla="*/ 21 w 35"/>
                <a:gd name="T61" fmla="*/ 20 h 36"/>
                <a:gd name="T62" fmla="*/ 25 w 35"/>
                <a:gd name="T63" fmla="*/ 18 h 36"/>
                <a:gd name="T64" fmla="*/ 28 w 35"/>
                <a:gd name="T65" fmla="*/ 20 h 36"/>
                <a:gd name="T66" fmla="*/ 29 w 35"/>
                <a:gd name="T67"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36">
                  <a:moveTo>
                    <a:pt x="32" y="15"/>
                  </a:moveTo>
                  <a:cubicBezTo>
                    <a:pt x="31" y="14"/>
                    <a:pt x="30" y="13"/>
                    <a:pt x="28" y="12"/>
                  </a:cubicBezTo>
                  <a:cubicBezTo>
                    <a:pt x="27" y="12"/>
                    <a:pt x="26" y="12"/>
                    <a:pt x="24" y="12"/>
                  </a:cubicBezTo>
                  <a:cubicBezTo>
                    <a:pt x="23" y="12"/>
                    <a:pt x="22" y="12"/>
                    <a:pt x="20" y="13"/>
                  </a:cubicBezTo>
                  <a:cubicBezTo>
                    <a:pt x="19" y="13"/>
                    <a:pt x="18" y="14"/>
                    <a:pt x="16" y="15"/>
                  </a:cubicBezTo>
                  <a:cubicBezTo>
                    <a:pt x="14" y="12"/>
                    <a:pt x="12" y="10"/>
                    <a:pt x="10" y="7"/>
                  </a:cubicBezTo>
                  <a:cubicBezTo>
                    <a:pt x="11" y="7"/>
                    <a:pt x="12" y="6"/>
                    <a:pt x="13" y="6"/>
                  </a:cubicBezTo>
                  <a:cubicBezTo>
                    <a:pt x="14" y="6"/>
                    <a:pt x="14" y="6"/>
                    <a:pt x="15" y="6"/>
                  </a:cubicBezTo>
                  <a:cubicBezTo>
                    <a:pt x="16" y="7"/>
                    <a:pt x="17" y="7"/>
                    <a:pt x="18" y="7"/>
                  </a:cubicBezTo>
                  <a:cubicBezTo>
                    <a:pt x="18" y="7"/>
                    <a:pt x="19" y="7"/>
                    <a:pt x="19" y="6"/>
                  </a:cubicBezTo>
                  <a:cubicBezTo>
                    <a:pt x="20" y="6"/>
                    <a:pt x="20" y="5"/>
                    <a:pt x="20" y="5"/>
                  </a:cubicBezTo>
                  <a:cubicBezTo>
                    <a:pt x="20" y="4"/>
                    <a:pt x="20" y="3"/>
                    <a:pt x="20" y="2"/>
                  </a:cubicBezTo>
                  <a:cubicBezTo>
                    <a:pt x="19" y="1"/>
                    <a:pt x="18" y="1"/>
                    <a:pt x="16" y="0"/>
                  </a:cubicBezTo>
                  <a:cubicBezTo>
                    <a:pt x="15" y="0"/>
                    <a:pt x="14" y="0"/>
                    <a:pt x="13" y="1"/>
                  </a:cubicBezTo>
                  <a:cubicBezTo>
                    <a:pt x="11" y="1"/>
                    <a:pt x="10" y="1"/>
                    <a:pt x="9" y="2"/>
                  </a:cubicBezTo>
                  <a:cubicBezTo>
                    <a:pt x="8" y="3"/>
                    <a:pt x="7" y="3"/>
                    <a:pt x="6" y="4"/>
                  </a:cubicBezTo>
                  <a:cubicBezTo>
                    <a:pt x="6" y="4"/>
                    <a:pt x="6" y="3"/>
                    <a:pt x="6" y="3"/>
                  </a:cubicBezTo>
                  <a:cubicBezTo>
                    <a:pt x="5" y="3"/>
                    <a:pt x="5" y="3"/>
                    <a:pt x="5" y="3"/>
                  </a:cubicBezTo>
                  <a:cubicBezTo>
                    <a:pt x="4" y="3"/>
                    <a:pt x="4" y="3"/>
                    <a:pt x="3" y="3"/>
                  </a:cubicBezTo>
                  <a:cubicBezTo>
                    <a:pt x="3" y="4"/>
                    <a:pt x="3" y="4"/>
                    <a:pt x="3" y="5"/>
                  </a:cubicBezTo>
                  <a:cubicBezTo>
                    <a:pt x="3" y="5"/>
                    <a:pt x="3" y="5"/>
                    <a:pt x="4" y="6"/>
                  </a:cubicBezTo>
                  <a:cubicBezTo>
                    <a:pt x="4" y="6"/>
                    <a:pt x="4" y="6"/>
                    <a:pt x="4" y="6"/>
                  </a:cubicBezTo>
                  <a:cubicBezTo>
                    <a:pt x="3" y="7"/>
                    <a:pt x="2" y="9"/>
                    <a:pt x="2" y="10"/>
                  </a:cubicBezTo>
                  <a:cubicBezTo>
                    <a:pt x="1" y="12"/>
                    <a:pt x="1" y="13"/>
                    <a:pt x="1" y="15"/>
                  </a:cubicBezTo>
                  <a:cubicBezTo>
                    <a:pt x="0" y="16"/>
                    <a:pt x="1" y="17"/>
                    <a:pt x="1" y="18"/>
                  </a:cubicBezTo>
                  <a:cubicBezTo>
                    <a:pt x="1" y="20"/>
                    <a:pt x="2" y="21"/>
                    <a:pt x="3" y="22"/>
                  </a:cubicBezTo>
                  <a:cubicBezTo>
                    <a:pt x="5" y="23"/>
                    <a:pt x="8" y="24"/>
                    <a:pt x="10" y="24"/>
                  </a:cubicBezTo>
                  <a:cubicBezTo>
                    <a:pt x="13" y="23"/>
                    <a:pt x="15" y="23"/>
                    <a:pt x="18" y="21"/>
                  </a:cubicBezTo>
                  <a:cubicBezTo>
                    <a:pt x="21" y="24"/>
                    <a:pt x="23" y="27"/>
                    <a:pt x="25" y="29"/>
                  </a:cubicBezTo>
                  <a:cubicBezTo>
                    <a:pt x="24" y="30"/>
                    <a:pt x="24" y="30"/>
                    <a:pt x="23" y="31"/>
                  </a:cubicBezTo>
                  <a:cubicBezTo>
                    <a:pt x="22" y="31"/>
                    <a:pt x="21" y="31"/>
                    <a:pt x="21" y="31"/>
                  </a:cubicBezTo>
                  <a:cubicBezTo>
                    <a:pt x="20" y="30"/>
                    <a:pt x="20" y="30"/>
                    <a:pt x="19" y="30"/>
                  </a:cubicBezTo>
                  <a:cubicBezTo>
                    <a:pt x="18" y="29"/>
                    <a:pt x="18" y="29"/>
                    <a:pt x="17" y="29"/>
                  </a:cubicBezTo>
                  <a:cubicBezTo>
                    <a:pt x="17" y="28"/>
                    <a:pt x="16" y="28"/>
                    <a:pt x="16" y="28"/>
                  </a:cubicBezTo>
                  <a:cubicBezTo>
                    <a:pt x="15" y="28"/>
                    <a:pt x="15" y="29"/>
                    <a:pt x="14" y="29"/>
                  </a:cubicBezTo>
                  <a:cubicBezTo>
                    <a:pt x="13" y="30"/>
                    <a:pt x="13" y="30"/>
                    <a:pt x="13" y="31"/>
                  </a:cubicBezTo>
                  <a:cubicBezTo>
                    <a:pt x="13" y="32"/>
                    <a:pt x="13" y="33"/>
                    <a:pt x="14" y="33"/>
                  </a:cubicBezTo>
                  <a:cubicBezTo>
                    <a:pt x="15" y="34"/>
                    <a:pt x="16" y="35"/>
                    <a:pt x="17" y="35"/>
                  </a:cubicBezTo>
                  <a:cubicBezTo>
                    <a:pt x="18" y="36"/>
                    <a:pt x="19" y="36"/>
                    <a:pt x="20" y="36"/>
                  </a:cubicBezTo>
                  <a:cubicBezTo>
                    <a:pt x="22" y="36"/>
                    <a:pt x="23" y="36"/>
                    <a:pt x="25" y="36"/>
                  </a:cubicBezTo>
                  <a:cubicBezTo>
                    <a:pt x="26" y="35"/>
                    <a:pt x="27" y="34"/>
                    <a:pt x="29" y="33"/>
                  </a:cubicBezTo>
                  <a:cubicBezTo>
                    <a:pt x="30" y="33"/>
                    <a:pt x="30" y="34"/>
                    <a:pt x="31" y="35"/>
                  </a:cubicBezTo>
                  <a:cubicBezTo>
                    <a:pt x="31" y="35"/>
                    <a:pt x="32" y="35"/>
                    <a:pt x="32" y="35"/>
                  </a:cubicBezTo>
                  <a:cubicBezTo>
                    <a:pt x="33" y="35"/>
                    <a:pt x="33" y="35"/>
                    <a:pt x="33" y="34"/>
                  </a:cubicBezTo>
                  <a:cubicBezTo>
                    <a:pt x="33" y="34"/>
                    <a:pt x="34" y="34"/>
                    <a:pt x="34" y="33"/>
                  </a:cubicBezTo>
                  <a:cubicBezTo>
                    <a:pt x="34" y="33"/>
                    <a:pt x="33" y="32"/>
                    <a:pt x="33" y="32"/>
                  </a:cubicBezTo>
                  <a:cubicBezTo>
                    <a:pt x="32" y="32"/>
                    <a:pt x="32" y="31"/>
                    <a:pt x="31" y="30"/>
                  </a:cubicBezTo>
                  <a:cubicBezTo>
                    <a:pt x="32" y="29"/>
                    <a:pt x="33" y="27"/>
                    <a:pt x="34" y="26"/>
                  </a:cubicBezTo>
                  <a:cubicBezTo>
                    <a:pt x="35" y="24"/>
                    <a:pt x="35" y="23"/>
                    <a:pt x="35" y="21"/>
                  </a:cubicBezTo>
                  <a:cubicBezTo>
                    <a:pt x="35" y="20"/>
                    <a:pt x="35" y="19"/>
                    <a:pt x="35" y="18"/>
                  </a:cubicBezTo>
                  <a:cubicBezTo>
                    <a:pt x="34" y="17"/>
                    <a:pt x="33" y="16"/>
                    <a:pt x="32" y="15"/>
                  </a:cubicBezTo>
                  <a:close/>
                  <a:moveTo>
                    <a:pt x="10" y="17"/>
                  </a:moveTo>
                  <a:cubicBezTo>
                    <a:pt x="9" y="17"/>
                    <a:pt x="8" y="17"/>
                    <a:pt x="7" y="16"/>
                  </a:cubicBezTo>
                  <a:cubicBezTo>
                    <a:pt x="7" y="16"/>
                    <a:pt x="6" y="15"/>
                    <a:pt x="6" y="15"/>
                  </a:cubicBezTo>
                  <a:cubicBezTo>
                    <a:pt x="6" y="14"/>
                    <a:pt x="6" y="14"/>
                    <a:pt x="6" y="13"/>
                  </a:cubicBezTo>
                  <a:cubicBezTo>
                    <a:pt x="6" y="13"/>
                    <a:pt x="6" y="12"/>
                    <a:pt x="7" y="11"/>
                  </a:cubicBezTo>
                  <a:cubicBezTo>
                    <a:pt x="7" y="11"/>
                    <a:pt x="7" y="10"/>
                    <a:pt x="8" y="9"/>
                  </a:cubicBezTo>
                  <a:cubicBezTo>
                    <a:pt x="10" y="11"/>
                    <a:pt x="12" y="14"/>
                    <a:pt x="14" y="16"/>
                  </a:cubicBezTo>
                  <a:cubicBezTo>
                    <a:pt x="12" y="17"/>
                    <a:pt x="11" y="17"/>
                    <a:pt x="10" y="17"/>
                  </a:cubicBezTo>
                  <a:close/>
                  <a:moveTo>
                    <a:pt x="29" y="25"/>
                  </a:moveTo>
                  <a:cubicBezTo>
                    <a:pt x="28" y="26"/>
                    <a:pt x="28" y="27"/>
                    <a:pt x="27" y="27"/>
                  </a:cubicBezTo>
                  <a:cubicBezTo>
                    <a:pt x="25" y="25"/>
                    <a:pt x="23" y="22"/>
                    <a:pt x="21" y="20"/>
                  </a:cubicBezTo>
                  <a:cubicBezTo>
                    <a:pt x="21" y="20"/>
                    <a:pt x="22" y="19"/>
                    <a:pt x="23" y="19"/>
                  </a:cubicBezTo>
                  <a:cubicBezTo>
                    <a:pt x="23" y="19"/>
                    <a:pt x="24" y="19"/>
                    <a:pt x="25" y="18"/>
                  </a:cubicBezTo>
                  <a:cubicBezTo>
                    <a:pt x="25" y="18"/>
                    <a:pt x="26" y="18"/>
                    <a:pt x="27" y="19"/>
                  </a:cubicBezTo>
                  <a:cubicBezTo>
                    <a:pt x="27" y="19"/>
                    <a:pt x="28" y="19"/>
                    <a:pt x="28" y="20"/>
                  </a:cubicBezTo>
                  <a:cubicBezTo>
                    <a:pt x="29" y="20"/>
                    <a:pt x="29" y="21"/>
                    <a:pt x="29" y="21"/>
                  </a:cubicBezTo>
                  <a:cubicBezTo>
                    <a:pt x="30" y="22"/>
                    <a:pt x="30" y="23"/>
                    <a:pt x="29" y="23"/>
                  </a:cubicBezTo>
                  <a:cubicBezTo>
                    <a:pt x="29" y="24"/>
                    <a:pt x="29" y="25"/>
                    <a:pt x="29" y="2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68" name="Freeform 29"/>
            <p:cNvSpPr/>
            <p:nvPr/>
          </p:nvSpPr>
          <p:spPr bwMode="auto">
            <a:xfrm>
              <a:off x="6956425" y="1135063"/>
              <a:ext cx="73025" cy="79375"/>
            </a:xfrm>
            <a:custGeom>
              <a:avLst/>
              <a:gdLst>
                <a:gd name="T0" fmla="*/ 16 w 19"/>
                <a:gd name="T1" fmla="*/ 1 h 21"/>
                <a:gd name="T2" fmla="*/ 16 w 19"/>
                <a:gd name="T3" fmla="*/ 1 h 21"/>
                <a:gd name="T4" fmla="*/ 9 w 19"/>
                <a:gd name="T5" fmla="*/ 7 h 21"/>
                <a:gd name="T6" fmla="*/ 3 w 19"/>
                <a:gd name="T7" fmla="*/ 14 h 21"/>
                <a:gd name="T8" fmla="*/ 0 w 19"/>
                <a:gd name="T9" fmla="*/ 17 h 21"/>
                <a:gd name="T10" fmla="*/ 0 w 19"/>
                <a:gd name="T11" fmla="*/ 17 h 21"/>
                <a:gd name="T12" fmla="*/ 0 w 19"/>
                <a:gd name="T13" fmla="*/ 20 h 21"/>
                <a:gd name="T14" fmla="*/ 3 w 19"/>
                <a:gd name="T15" fmla="*/ 20 h 21"/>
                <a:gd name="T16" fmla="*/ 3 w 19"/>
                <a:gd name="T17" fmla="*/ 20 h 21"/>
                <a:gd name="T18" fmla="*/ 6 w 19"/>
                <a:gd name="T19" fmla="*/ 16 h 21"/>
                <a:gd name="T20" fmla="*/ 11 w 19"/>
                <a:gd name="T21" fmla="*/ 10 h 21"/>
                <a:gd name="T22" fmla="*/ 18 w 19"/>
                <a:gd name="T23" fmla="*/ 4 h 21"/>
                <a:gd name="T24" fmla="*/ 18 w 19"/>
                <a:gd name="T25" fmla="*/ 4 h 21"/>
                <a:gd name="T26" fmla="*/ 19 w 19"/>
                <a:gd name="T27" fmla="*/ 4 h 21"/>
                <a:gd name="T28" fmla="*/ 19 w 19"/>
                <a:gd name="T29" fmla="*/ 1 h 21"/>
                <a:gd name="T30" fmla="*/ 16 w 19"/>
                <a:gd name="T31"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1">
                  <a:moveTo>
                    <a:pt x="16" y="1"/>
                  </a:moveTo>
                  <a:cubicBezTo>
                    <a:pt x="16" y="1"/>
                    <a:pt x="16" y="1"/>
                    <a:pt x="16" y="1"/>
                  </a:cubicBezTo>
                  <a:cubicBezTo>
                    <a:pt x="13" y="3"/>
                    <a:pt x="11" y="5"/>
                    <a:pt x="9" y="7"/>
                  </a:cubicBezTo>
                  <a:cubicBezTo>
                    <a:pt x="6" y="9"/>
                    <a:pt x="5" y="11"/>
                    <a:pt x="3" y="14"/>
                  </a:cubicBezTo>
                  <a:cubicBezTo>
                    <a:pt x="0" y="17"/>
                    <a:pt x="0" y="17"/>
                    <a:pt x="0" y="17"/>
                  </a:cubicBezTo>
                  <a:cubicBezTo>
                    <a:pt x="0" y="17"/>
                    <a:pt x="0" y="17"/>
                    <a:pt x="0" y="17"/>
                  </a:cubicBezTo>
                  <a:cubicBezTo>
                    <a:pt x="0" y="18"/>
                    <a:pt x="0" y="19"/>
                    <a:pt x="0" y="20"/>
                  </a:cubicBezTo>
                  <a:cubicBezTo>
                    <a:pt x="1" y="21"/>
                    <a:pt x="2" y="21"/>
                    <a:pt x="3" y="20"/>
                  </a:cubicBezTo>
                  <a:cubicBezTo>
                    <a:pt x="3" y="20"/>
                    <a:pt x="3" y="20"/>
                    <a:pt x="3" y="20"/>
                  </a:cubicBezTo>
                  <a:cubicBezTo>
                    <a:pt x="6" y="16"/>
                    <a:pt x="6" y="16"/>
                    <a:pt x="6" y="16"/>
                  </a:cubicBezTo>
                  <a:cubicBezTo>
                    <a:pt x="8" y="14"/>
                    <a:pt x="9" y="12"/>
                    <a:pt x="11" y="10"/>
                  </a:cubicBezTo>
                  <a:cubicBezTo>
                    <a:pt x="14" y="8"/>
                    <a:pt x="16" y="6"/>
                    <a:pt x="18" y="4"/>
                  </a:cubicBezTo>
                  <a:cubicBezTo>
                    <a:pt x="18" y="4"/>
                    <a:pt x="18" y="4"/>
                    <a:pt x="18" y="4"/>
                  </a:cubicBezTo>
                  <a:cubicBezTo>
                    <a:pt x="18" y="4"/>
                    <a:pt x="18" y="4"/>
                    <a:pt x="19" y="4"/>
                  </a:cubicBezTo>
                  <a:cubicBezTo>
                    <a:pt x="19" y="3"/>
                    <a:pt x="19" y="2"/>
                    <a:pt x="19" y="1"/>
                  </a:cubicBezTo>
                  <a:cubicBezTo>
                    <a:pt x="18" y="0"/>
                    <a:pt x="17" y="0"/>
                    <a:pt x="16" y="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69" name="Freeform 30"/>
            <p:cNvSpPr/>
            <p:nvPr/>
          </p:nvSpPr>
          <p:spPr bwMode="auto">
            <a:xfrm>
              <a:off x="7043738" y="873125"/>
              <a:ext cx="77788" cy="80963"/>
            </a:xfrm>
            <a:custGeom>
              <a:avLst/>
              <a:gdLst>
                <a:gd name="T0" fmla="*/ 8 w 20"/>
                <a:gd name="T1" fmla="*/ 11 h 21"/>
                <a:gd name="T2" fmla="*/ 1 w 20"/>
                <a:gd name="T3" fmla="*/ 17 h 21"/>
                <a:gd name="T4" fmla="*/ 0 w 20"/>
                <a:gd name="T5" fmla="*/ 17 h 21"/>
                <a:gd name="T6" fmla="*/ 0 w 20"/>
                <a:gd name="T7" fmla="*/ 20 h 21"/>
                <a:gd name="T8" fmla="*/ 3 w 20"/>
                <a:gd name="T9" fmla="*/ 20 h 21"/>
                <a:gd name="T10" fmla="*/ 3 w 20"/>
                <a:gd name="T11" fmla="*/ 20 h 21"/>
                <a:gd name="T12" fmla="*/ 10 w 20"/>
                <a:gd name="T13" fmla="*/ 14 h 21"/>
                <a:gd name="T14" fmla="*/ 16 w 20"/>
                <a:gd name="T15" fmla="*/ 7 h 21"/>
                <a:gd name="T16" fmla="*/ 19 w 20"/>
                <a:gd name="T17" fmla="*/ 3 h 21"/>
                <a:gd name="T18" fmla="*/ 19 w 20"/>
                <a:gd name="T19" fmla="*/ 3 h 21"/>
                <a:gd name="T20" fmla="*/ 19 w 20"/>
                <a:gd name="T21" fmla="*/ 0 h 21"/>
                <a:gd name="T22" fmla="*/ 16 w 20"/>
                <a:gd name="T23" fmla="*/ 0 h 21"/>
                <a:gd name="T24" fmla="*/ 16 w 20"/>
                <a:gd name="T25" fmla="*/ 1 h 21"/>
                <a:gd name="T26" fmla="*/ 13 w 20"/>
                <a:gd name="T27" fmla="*/ 5 h 21"/>
                <a:gd name="T28" fmla="*/ 8 w 20"/>
                <a:gd name="T29"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1">
                  <a:moveTo>
                    <a:pt x="8" y="11"/>
                  </a:moveTo>
                  <a:cubicBezTo>
                    <a:pt x="5" y="13"/>
                    <a:pt x="3" y="15"/>
                    <a:pt x="1" y="17"/>
                  </a:cubicBezTo>
                  <a:cubicBezTo>
                    <a:pt x="1" y="17"/>
                    <a:pt x="0" y="17"/>
                    <a:pt x="0" y="17"/>
                  </a:cubicBezTo>
                  <a:cubicBezTo>
                    <a:pt x="0" y="18"/>
                    <a:pt x="0" y="19"/>
                    <a:pt x="0" y="20"/>
                  </a:cubicBezTo>
                  <a:cubicBezTo>
                    <a:pt x="1" y="21"/>
                    <a:pt x="2" y="21"/>
                    <a:pt x="3" y="20"/>
                  </a:cubicBezTo>
                  <a:cubicBezTo>
                    <a:pt x="3" y="20"/>
                    <a:pt x="3" y="20"/>
                    <a:pt x="3" y="20"/>
                  </a:cubicBezTo>
                  <a:cubicBezTo>
                    <a:pt x="6" y="18"/>
                    <a:pt x="8" y="16"/>
                    <a:pt x="10" y="14"/>
                  </a:cubicBezTo>
                  <a:cubicBezTo>
                    <a:pt x="13" y="12"/>
                    <a:pt x="14" y="9"/>
                    <a:pt x="16" y="7"/>
                  </a:cubicBezTo>
                  <a:cubicBezTo>
                    <a:pt x="19" y="3"/>
                    <a:pt x="19" y="3"/>
                    <a:pt x="19" y="3"/>
                  </a:cubicBezTo>
                  <a:cubicBezTo>
                    <a:pt x="19" y="3"/>
                    <a:pt x="19" y="3"/>
                    <a:pt x="19" y="3"/>
                  </a:cubicBezTo>
                  <a:cubicBezTo>
                    <a:pt x="20" y="2"/>
                    <a:pt x="20" y="1"/>
                    <a:pt x="19" y="0"/>
                  </a:cubicBezTo>
                  <a:cubicBezTo>
                    <a:pt x="18" y="0"/>
                    <a:pt x="17" y="0"/>
                    <a:pt x="16" y="0"/>
                  </a:cubicBezTo>
                  <a:cubicBezTo>
                    <a:pt x="16" y="1"/>
                    <a:pt x="16" y="1"/>
                    <a:pt x="16" y="1"/>
                  </a:cubicBezTo>
                  <a:cubicBezTo>
                    <a:pt x="13" y="5"/>
                    <a:pt x="13" y="5"/>
                    <a:pt x="13" y="5"/>
                  </a:cubicBezTo>
                  <a:cubicBezTo>
                    <a:pt x="11" y="7"/>
                    <a:pt x="10" y="9"/>
                    <a:pt x="8" y="1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70" name="椭圆 69"/>
          <p:cNvSpPr/>
          <p:nvPr/>
        </p:nvSpPr>
        <p:spPr>
          <a:xfrm>
            <a:off x="5005046" y="1800086"/>
            <a:ext cx="546935" cy="546935"/>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mpact MT Std" pitchFamily="34" charset="0"/>
            </a:endParaRPr>
          </a:p>
        </p:txBody>
      </p:sp>
      <p:sp>
        <p:nvSpPr>
          <p:cNvPr id="71" name="标题 4"/>
          <p:cNvSpPr txBox="1"/>
          <p:nvPr/>
        </p:nvSpPr>
        <p:spPr>
          <a:xfrm>
            <a:off x="5034175" y="1894659"/>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dirty="0">
                <a:solidFill>
                  <a:schemeClr val="bg1"/>
                </a:solidFill>
                <a:latin typeface="Impact MT Std" pitchFamily="34" charset="0"/>
                <a:ea typeface="微软雅黑" panose="020B0503020204020204" pitchFamily="34" charset="-122"/>
              </a:rPr>
              <a:t>01</a:t>
            </a:r>
          </a:p>
        </p:txBody>
      </p:sp>
      <p:sp>
        <p:nvSpPr>
          <p:cNvPr id="72" name="椭圆 71"/>
          <p:cNvSpPr/>
          <p:nvPr/>
        </p:nvSpPr>
        <p:spPr>
          <a:xfrm>
            <a:off x="5725127" y="2808198"/>
            <a:ext cx="546935" cy="546935"/>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mpact MT Std" pitchFamily="34" charset="0"/>
            </a:endParaRPr>
          </a:p>
        </p:txBody>
      </p:sp>
      <p:sp>
        <p:nvSpPr>
          <p:cNvPr id="73" name="标题 4"/>
          <p:cNvSpPr txBox="1"/>
          <p:nvPr/>
        </p:nvSpPr>
        <p:spPr>
          <a:xfrm>
            <a:off x="5754256" y="2902771"/>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dirty="0">
                <a:solidFill>
                  <a:schemeClr val="bg1"/>
                </a:solidFill>
                <a:latin typeface="Impact MT Std" pitchFamily="34" charset="0"/>
                <a:ea typeface="微软雅黑" panose="020B0503020204020204" pitchFamily="34" charset="-122"/>
              </a:rPr>
              <a:t>02</a:t>
            </a:r>
          </a:p>
        </p:txBody>
      </p:sp>
      <p:sp>
        <p:nvSpPr>
          <p:cNvPr id="74" name="椭圆 73"/>
          <p:cNvSpPr/>
          <p:nvPr/>
        </p:nvSpPr>
        <p:spPr>
          <a:xfrm>
            <a:off x="6436547" y="3859189"/>
            <a:ext cx="546935" cy="546935"/>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mpact MT Std" pitchFamily="34" charset="0"/>
            </a:endParaRPr>
          </a:p>
        </p:txBody>
      </p:sp>
      <p:sp>
        <p:nvSpPr>
          <p:cNvPr id="75" name="标题 4"/>
          <p:cNvSpPr txBox="1"/>
          <p:nvPr/>
        </p:nvSpPr>
        <p:spPr>
          <a:xfrm>
            <a:off x="6465676" y="3953762"/>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dirty="0">
                <a:solidFill>
                  <a:schemeClr val="bg1"/>
                </a:solidFill>
                <a:latin typeface="Impact MT Std" pitchFamily="34" charset="0"/>
                <a:ea typeface="微软雅黑" panose="020B0503020204020204" pitchFamily="34" charset="-122"/>
              </a:rPr>
              <a:t>03</a:t>
            </a:r>
          </a:p>
        </p:txBody>
      </p:sp>
      <p:sp>
        <p:nvSpPr>
          <p:cNvPr id="76" name="矩形 75"/>
          <p:cNvSpPr/>
          <p:nvPr/>
        </p:nvSpPr>
        <p:spPr>
          <a:xfrm>
            <a:off x="5768693" y="1654273"/>
            <a:ext cx="5045909" cy="369324"/>
          </a:xfrm>
          <a:prstGeom prst="rect">
            <a:avLst/>
          </a:prstGeom>
        </p:spPr>
        <p:txBody>
          <a:bodyPr wrap="square" lIns="91431" tIns="45716" rIns="91431" bIns="45716">
            <a:spAutoFit/>
          </a:bodyPr>
          <a:lstStyle/>
          <a:p>
            <a:pP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人力成本、门槛高</a:t>
            </a:r>
            <a:r>
              <a:rPr lang="en-US" altLang="zh-CN"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——7</a:t>
            </a: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成以上的开支用于工资</a:t>
            </a:r>
          </a:p>
        </p:txBody>
      </p:sp>
      <p:sp>
        <p:nvSpPr>
          <p:cNvPr id="77" name="矩形 47"/>
          <p:cNvSpPr>
            <a:spLocks noChangeArrowheads="1"/>
          </p:cNvSpPr>
          <p:nvPr/>
        </p:nvSpPr>
        <p:spPr bwMode="auto">
          <a:xfrm>
            <a:off x="5768006" y="1955514"/>
            <a:ext cx="2808312" cy="5874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50000"/>
                    <a:lumOff val="50000"/>
                  </a:schemeClr>
                </a:solidFill>
                <a:sym typeface="微软雅黑" panose="020B0503020204020204" pitchFamily="34" charset="-122"/>
              </a:rPr>
              <a:t>完成一个项目需要</a:t>
            </a:r>
            <a:r>
              <a:rPr lang="en-US" altLang="zh-CN" sz="1400" dirty="0">
                <a:solidFill>
                  <a:schemeClr val="tx1">
                    <a:lumMod val="50000"/>
                    <a:lumOff val="50000"/>
                  </a:schemeClr>
                </a:solidFill>
                <a:sym typeface="微软雅黑" panose="020B0503020204020204" pitchFamily="34" charset="-122"/>
              </a:rPr>
              <a:t>6</a:t>
            </a:r>
            <a:r>
              <a:rPr lang="zh-CN" altLang="en-US" sz="1400" dirty="0">
                <a:solidFill>
                  <a:schemeClr val="tx1">
                    <a:lumMod val="50000"/>
                    <a:lumOff val="50000"/>
                  </a:schemeClr>
                </a:solidFill>
                <a:sym typeface="微软雅黑" panose="020B0503020204020204" pitchFamily="34" charset="-122"/>
              </a:rPr>
              <a:t>个以上不同人员的协作才能完成</a:t>
            </a:r>
          </a:p>
        </p:txBody>
      </p:sp>
      <p:sp>
        <p:nvSpPr>
          <p:cNvPr id="78" name="矩形 77"/>
          <p:cNvSpPr/>
          <p:nvPr/>
        </p:nvSpPr>
        <p:spPr>
          <a:xfrm>
            <a:off x="6560780" y="2734393"/>
            <a:ext cx="4253819" cy="369324"/>
          </a:xfrm>
          <a:prstGeom prst="rect">
            <a:avLst/>
          </a:prstGeom>
        </p:spPr>
        <p:txBody>
          <a:bodyPr wrap="square" lIns="91431" tIns="45716" rIns="91431" bIns="45716">
            <a:spAutoFit/>
          </a:bodyPr>
          <a:lstStyle/>
          <a:p>
            <a:pP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客户需求满足难</a:t>
            </a:r>
            <a:r>
              <a:rPr lang="en-US" altLang="zh-CN"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——4</a:t>
            </a: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成的项目无法收尾</a:t>
            </a:r>
          </a:p>
        </p:txBody>
      </p:sp>
      <p:sp>
        <p:nvSpPr>
          <p:cNvPr id="79" name="矩形 47"/>
          <p:cNvSpPr>
            <a:spLocks noChangeArrowheads="1"/>
          </p:cNvSpPr>
          <p:nvPr/>
        </p:nvSpPr>
        <p:spPr bwMode="auto">
          <a:xfrm>
            <a:off x="6560094" y="3035634"/>
            <a:ext cx="2808312" cy="5874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50000"/>
                    <a:lumOff val="50000"/>
                  </a:schemeClr>
                </a:solidFill>
                <a:sym typeface="微软雅黑" panose="020B0503020204020204" pitchFamily="34" charset="-122"/>
              </a:rPr>
              <a:t>客户需求往往是日新月异的，又要快又要能满足客户的需求变更</a:t>
            </a:r>
          </a:p>
        </p:txBody>
      </p:sp>
      <p:sp>
        <p:nvSpPr>
          <p:cNvPr id="80" name="矩形 79"/>
          <p:cNvSpPr/>
          <p:nvPr/>
        </p:nvSpPr>
        <p:spPr>
          <a:xfrm>
            <a:off x="7272201" y="3733221"/>
            <a:ext cx="4802050" cy="369324"/>
          </a:xfrm>
          <a:prstGeom prst="rect">
            <a:avLst/>
          </a:prstGeom>
        </p:spPr>
        <p:txBody>
          <a:bodyPr wrap="square" lIns="91431" tIns="45716" rIns="91431" bIns="45716">
            <a:spAutoFit/>
          </a:bodyPr>
          <a:lstStyle/>
          <a:p>
            <a:pP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市场竞争巨大</a:t>
            </a:r>
            <a:r>
              <a:rPr lang="en-US" altLang="zh-CN"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——6</a:t>
            </a: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成以上的单无法维持成本</a:t>
            </a:r>
          </a:p>
        </p:txBody>
      </p:sp>
      <p:sp>
        <p:nvSpPr>
          <p:cNvPr id="81" name="矩形 47"/>
          <p:cNvSpPr>
            <a:spLocks noChangeArrowheads="1"/>
          </p:cNvSpPr>
          <p:nvPr/>
        </p:nvSpPr>
        <p:spPr bwMode="auto">
          <a:xfrm>
            <a:off x="7271513" y="4043746"/>
            <a:ext cx="3277705" cy="8459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50000"/>
                    <a:lumOff val="50000"/>
                  </a:schemeClr>
                </a:solidFill>
                <a:sym typeface="微软雅黑" panose="020B0503020204020204" pitchFamily="34" charset="-122"/>
              </a:rPr>
              <a:t>外包平台上的时间和金额要求太苛刻，最终公司变成老板一个人的关系才能支撑的公司</a:t>
            </a:r>
          </a:p>
        </p:txBody>
      </p:sp>
      <p:sp>
        <p:nvSpPr>
          <p:cNvPr id="50" name="文本框 9"/>
          <p:cNvSpPr txBox="1"/>
          <p:nvPr/>
        </p:nvSpPr>
        <p:spPr>
          <a:xfrm>
            <a:off x="985018" y="188640"/>
            <a:ext cx="5656001"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项目来源</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软件开发公司的生存多艰难</a:t>
            </a:r>
          </a:p>
        </p:txBody>
      </p:sp>
      <p:sp>
        <p:nvSpPr>
          <p:cNvPr id="57" name="六边形 56"/>
          <p:cNvSpPr/>
          <p:nvPr/>
        </p:nvSpPr>
        <p:spPr>
          <a:xfrm>
            <a:off x="241896" y="125398"/>
            <a:ext cx="481345" cy="414953"/>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连接符 57"/>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9412843" y="188639"/>
            <a:ext cx="933216"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0" name="矩形 59"/>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2" name="六边形 61"/>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第一章</a:t>
            </a:r>
          </a:p>
        </p:txBody>
      </p:sp>
      <p:sp>
        <p:nvSpPr>
          <p:cNvPr id="64"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项目介绍</a:t>
            </a:r>
          </a:p>
        </p:txBody>
      </p:sp>
      <p:sp>
        <p:nvSpPr>
          <p:cNvPr id="82" name="KSO_Shape"/>
          <p:cNvSpPr/>
          <p:nvPr/>
        </p:nvSpPr>
        <p:spPr bwMode="auto">
          <a:xfrm>
            <a:off x="335903" y="224682"/>
            <a:ext cx="298148" cy="253922"/>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83" name="矩形 82"/>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Rectangle 4"/>
          <p:cNvSpPr txBox="1">
            <a:spLocks noChangeArrowheads="1"/>
          </p:cNvSpPr>
          <p:nvPr/>
        </p:nvSpPr>
        <p:spPr bwMode="auto">
          <a:xfrm>
            <a:off x="10058027" y="6493142"/>
            <a:ext cx="1080120" cy="3922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a:latin typeface="方正兰亭超细黑简体" panose="02000000000000000000" pitchFamily="2" charset="-122"/>
                <a:ea typeface="方正兰亭超细黑简体" panose="02000000000000000000" pitchFamily="2" charset="-122"/>
              </a:rPr>
              <a:t>0 5</a:t>
            </a:r>
            <a:endParaRPr lang="zh-CN" dirty="0">
              <a:latin typeface="方正兰亭超细黑简体" panose="02000000000000000000" pitchFamily="2" charset="-122"/>
              <a:ea typeface="方正兰亭超细黑简体" panose="02000000000000000000" pitchFamily="2" charset="-122"/>
            </a:endParaRPr>
          </a:p>
        </p:txBody>
      </p:sp>
      <p:sp>
        <p:nvSpPr>
          <p:cNvPr id="88" name="TextBox 87"/>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right)">
                                      <p:cBhvr>
                                        <p:cTn id="7" dur="500"/>
                                        <p:tgtEl>
                                          <p:spTgt spid="31"/>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right)">
                                      <p:cBhvr>
                                        <p:cTn id="11" dur="500"/>
                                        <p:tgtEl>
                                          <p:spTgt spid="32"/>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right)">
                                      <p:cBhvr>
                                        <p:cTn id="15" dur="500"/>
                                        <p:tgtEl>
                                          <p:spTgt spid="30"/>
                                        </p:tgtEl>
                                      </p:cBhvr>
                                    </p:animEffect>
                                  </p:childTnLst>
                                </p:cTn>
                              </p:par>
                              <p:par>
                                <p:cTn id="16" presetID="42" presetClass="entr" presetSubtype="0" fill="hold" nodeType="withEffect">
                                  <p:stCondLst>
                                    <p:cond delay="50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1000"/>
                                        <p:tgtEl>
                                          <p:spTgt spid="33"/>
                                        </p:tgtEl>
                                      </p:cBhvr>
                                    </p:animEffect>
                                    <p:anim calcmode="lin" valueType="num">
                                      <p:cBhvr>
                                        <p:cTn id="19" dur="1000" fill="hold"/>
                                        <p:tgtEl>
                                          <p:spTgt spid="33"/>
                                        </p:tgtEl>
                                        <p:attrNameLst>
                                          <p:attrName>ppt_x</p:attrName>
                                        </p:attrNameLst>
                                      </p:cBhvr>
                                      <p:tavLst>
                                        <p:tav tm="0">
                                          <p:val>
                                            <p:strVal val="#ppt_x"/>
                                          </p:val>
                                        </p:tav>
                                        <p:tav tm="100000">
                                          <p:val>
                                            <p:strVal val="#ppt_x"/>
                                          </p:val>
                                        </p:tav>
                                      </p:tavLst>
                                    </p:anim>
                                    <p:anim calcmode="lin" valueType="num">
                                      <p:cBhvr>
                                        <p:cTn id="20" dur="1000" fill="hold"/>
                                        <p:tgtEl>
                                          <p:spTgt spid="33"/>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50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1000"/>
                                        <p:tgtEl>
                                          <p:spTgt spid="48"/>
                                        </p:tgtEl>
                                      </p:cBhvr>
                                    </p:animEffect>
                                    <p:anim calcmode="lin" valueType="num">
                                      <p:cBhvr>
                                        <p:cTn id="24" dur="1000" fill="hold"/>
                                        <p:tgtEl>
                                          <p:spTgt spid="48"/>
                                        </p:tgtEl>
                                        <p:attrNameLst>
                                          <p:attrName>ppt_x</p:attrName>
                                        </p:attrNameLst>
                                      </p:cBhvr>
                                      <p:tavLst>
                                        <p:tav tm="0">
                                          <p:val>
                                            <p:strVal val="#ppt_x"/>
                                          </p:val>
                                        </p:tav>
                                        <p:tav tm="100000">
                                          <p:val>
                                            <p:strVal val="#ppt_x"/>
                                          </p:val>
                                        </p:tav>
                                      </p:tavLst>
                                    </p:anim>
                                    <p:anim calcmode="lin" valueType="num">
                                      <p:cBhvr>
                                        <p:cTn id="25" dur="1000" fill="hold"/>
                                        <p:tgtEl>
                                          <p:spTgt spid="48"/>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500"/>
                                  </p:stCondLst>
                                  <p:childTnLst>
                                    <p:set>
                                      <p:cBhvr>
                                        <p:cTn id="27" dur="1" fill="hold">
                                          <p:stCondLst>
                                            <p:cond delay="0"/>
                                          </p:stCondLst>
                                        </p:cTn>
                                        <p:tgtEl>
                                          <p:spTgt spid="52"/>
                                        </p:tgtEl>
                                        <p:attrNameLst>
                                          <p:attrName>style.visibility</p:attrName>
                                        </p:attrNameLst>
                                      </p:cBhvr>
                                      <p:to>
                                        <p:strVal val="visible"/>
                                      </p:to>
                                    </p:set>
                                    <p:animEffect transition="in" filter="fade">
                                      <p:cBhvr>
                                        <p:cTn id="28" dur="1000"/>
                                        <p:tgtEl>
                                          <p:spTgt spid="52"/>
                                        </p:tgtEl>
                                      </p:cBhvr>
                                    </p:animEffect>
                                    <p:anim calcmode="lin" valueType="num">
                                      <p:cBhvr>
                                        <p:cTn id="29" dur="1000" fill="hold"/>
                                        <p:tgtEl>
                                          <p:spTgt spid="52"/>
                                        </p:tgtEl>
                                        <p:attrNameLst>
                                          <p:attrName>ppt_x</p:attrName>
                                        </p:attrNameLst>
                                      </p:cBhvr>
                                      <p:tavLst>
                                        <p:tav tm="0">
                                          <p:val>
                                            <p:strVal val="#ppt_x"/>
                                          </p:val>
                                        </p:tav>
                                        <p:tav tm="100000">
                                          <p:val>
                                            <p:strVal val="#ppt_x"/>
                                          </p:val>
                                        </p:tav>
                                      </p:tavLst>
                                    </p:anim>
                                    <p:anim calcmode="lin" valueType="num">
                                      <p:cBhvr>
                                        <p:cTn id="30" dur="1000" fill="hold"/>
                                        <p:tgtEl>
                                          <p:spTgt spid="52"/>
                                        </p:tgtEl>
                                        <p:attrNameLst>
                                          <p:attrName>ppt_y</p:attrName>
                                        </p:attrNameLst>
                                      </p:cBhvr>
                                      <p:tavLst>
                                        <p:tav tm="0">
                                          <p:val>
                                            <p:strVal val="#ppt_y+.1"/>
                                          </p:val>
                                        </p:tav>
                                        <p:tav tm="100000">
                                          <p:val>
                                            <p:strVal val="#ppt_y"/>
                                          </p:val>
                                        </p:tav>
                                      </p:tavLst>
                                    </p:anim>
                                  </p:childTnLst>
                                </p:cTn>
                              </p:par>
                              <p:par>
                                <p:cTn id="31" presetID="10" presetClass="entr" presetSubtype="0" fill="hold" grpId="0" nodeType="withEffect">
                                  <p:stCondLst>
                                    <p:cond delay="1000"/>
                                  </p:stCondLst>
                                  <p:childTnLst>
                                    <p:set>
                                      <p:cBhvr>
                                        <p:cTn id="32" dur="1" fill="hold">
                                          <p:stCondLst>
                                            <p:cond delay="0"/>
                                          </p:stCondLst>
                                        </p:cTn>
                                        <p:tgtEl>
                                          <p:spTgt spid="56"/>
                                        </p:tgtEl>
                                        <p:attrNameLst>
                                          <p:attrName>style.visibility</p:attrName>
                                        </p:attrNameLst>
                                      </p:cBhvr>
                                      <p:to>
                                        <p:strVal val="visible"/>
                                      </p:to>
                                    </p:set>
                                    <p:animEffect transition="in" filter="fade">
                                      <p:cBhvr>
                                        <p:cTn id="33" dur="500"/>
                                        <p:tgtEl>
                                          <p:spTgt spid="56"/>
                                        </p:tgtEl>
                                      </p:cBhvr>
                                    </p:animEffect>
                                  </p:childTnLst>
                                </p:cTn>
                              </p:par>
                              <p:par>
                                <p:cTn id="34" presetID="10" presetClass="entr" presetSubtype="0" fill="hold" nodeType="withEffect">
                                  <p:stCondLst>
                                    <p:cond delay="1000"/>
                                  </p:stCondLst>
                                  <p:childTnLst>
                                    <p:set>
                                      <p:cBhvr>
                                        <p:cTn id="35" dur="1" fill="hold">
                                          <p:stCondLst>
                                            <p:cond delay="0"/>
                                          </p:stCondLst>
                                        </p:cTn>
                                        <p:tgtEl>
                                          <p:spTgt spid="65"/>
                                        </p:tgtEl>
                                        <p:attrNameLst>
                                          <p:attrName>style.visibility</p:attrName>
                                        </p:attrNameLst>
                                      </p:cBhvr>
                                      <p:to>
                                        <p:strVal val="visible"/>
                                      </p:to>
                                    </p:set>
                                    <p:animEffect transition="in" filter="fade">
                                      <p:cBhvr>
                                        <p:cTn id="36" dur="500"/>
                                        <p:tgtEl>
                                          <p:spTgt spid="65"/>
                                        </p:tgtEl>
                                      </p:cBhvr>
                                    </p:animEffect>
                                  </p:childTnLst>
                                </p:cTn>
                              </p:par>
                              <p:par>
                                <p:cTn id="37" presetID="10" presetClass="entr" presetSubtype="0" fill="hold" grpId="0" nodeType="withEffect">
                                  <p:stCondLst>
                                    <p:cond delay="1000"/>
                                  </p:stCondLst>
                                  <p:childTnLst>
                                    <p:set>
                                      <p:cBhvr>
                                        <p:cTn id="38" dur="1" fill="hold">
                                          <p:stCondLst>
                                            <p:cond delay="0"/>
                                          </p:stCondLst>
                                        </p:cTn>
                                        <p:tgtEl>
                                          <p:spTgt spid="55"/>
                                        </p:tgtEl>
                                        <p:attrNameLst>
                                          <p:attrName>style.visibility</p:attrName>
                                        </p:attrNameLst>
                                      </p:cBhvr>
                                      <p:to>
                                        <p:strVal val="visible"/>
                                      </p:to>
                                    </p:set>
                                    <p:animEffect transition="in" filter="fade">
                                      <p:cBhvr>
                                        <p:cTn id="39" dur="500"/>
                                        <p:tgtEl>
                                          <p:spTgt spid="55"/>
                                        </p:tgtEl>
                                      </p:cBhvr>
                                    </p:animEffect>
                                  </p:childTnLst>
                                </p:cTn>
                              </p:par>
                              <p:par>
                                <p:cTn id="40" presetID="53" presetClass="entr" presetSubtype="16" fill="hold" grpId="0" nodeType="withEffect">
                                  <p:stCondLst>
                                    <p:cond delay="500"/>
                                  </p:stCondLst>
                                  <p:childTnLst>
                                    <p:set>
                                      <p:cBhvr>
                                        <p:cTn id="41" dur="1" fill="hold">
                                          <p:stCondLst>
                                            <p:cond delay="0"/>
                                          </p:stCondLst>
                                        </p:cTn>
                                        <p:tgtEl>
                                          <p:spTgt spid="70"/>
                                        </p:tgtEl>
                                        <p:attrNameLst>
                                          <p:attrName>style.visibility</p:attrName>
                                        </p:attrNameLst>
                                      </p:cBhvr>
                                      <p:to>
                                        <p:strVal val="visible"/>
                                      </p:to>
                                    </p:set>
                                    <p:anim calcmode="lin" valueType="num">
                                      <p:cBhvr>
                                        <p:cTn id="42" dur="500" fill="hold"/>
                                        <p:tgtEl>
                                          <p:spTgt spid="70"/>
                                        </p:tgtEl>
                                        <p:attrNameLst>
                                          <p:attrName>ppt_w</p:attrName>
                                        </p:attrNameLst>
                                      </p:cBhvr>
                                      <p:tavLst>
                                        <p:tav tm="0">
                                          <p:val>
                                            <p:fltVal val="0"/>
                                          </p:val>
                                        </p:tav>
                                        <p:tav tm="100000">
                                          <p:val>
                                            <p:strVal val="#ppt_w"/>
                                          </p:val>
                                        </p:tav>
                                      </p:tavLst>
                                    </p:anim>
                                    <p:anim calcmode="lin" valueType="num">
                                      <p:cBhvr>
                                        <p:cTn id="43" dur="500" fill="hold"/>
                                        <p:tgtEl>
                                          <p:spTgt spid="70"/>
                                        </p:tgtEl>
                                        <p:attrNameLst>
                                          <p:attrName>ppt_h</p:attrName>
                                        </p:attrNameLst>
                                      </p:cBhvr>
                                      <p:tavLst>
                                        <p:tav tm="0">
                                          <p:val>
                                            <p:fltVal val="0"/>
                                          </p:val>
                                        </p:tav>
                                        <p:tav tm="100000">
                                          <p:val>
                                            <p:strVal val="#ppt_h"/>
                                          </p:val>
                                        </p:tav>
                                      </p:tavLst>
                                    </p:anim>
                                    <p:animEffect transition="in" filter="fade">
                                      <p:cBhvr>
                                        <p:cTn id="44" dur="500"/>
                                        <p:tgtEl>
                                          <p:spTgt spid="70"/>
                                        </p:tgtEl>
                                      </p:cBhvr>
                                    </p:animEffect>
                                  </p:childTnLst>
                                </p:cTn>
                              </p:par>
                              <p:par>
                                <p:cTn id="45" presetID="53" presetClass="entr" presetSubtype="16" fill="hold" grpId="0" nodeType="withEffect">
                                  <p:stCondLst>
                                    <p:cond delay="500"/>
                                  </p:stCondLst>
                                  <p:childTnLst>
                                    <p:set>
                                      <p:cBhvr>
                                        <p:cTn id="46" dur="1" fill="hold">
                                          <p:stCondLst>
                                            <p:cond delay="0"/>
                                          </p:stCondLst>
                                        </p:cTn>
                                        <p:tgtEl>
                                          <p:spTgt spid="71"/>
                                        </p:tgtEl>
                                        <p:attrNameLst>
                                          <p:attrName>style.visibility</p:attrName>
                                        </p:attrNameLst>
                                      </p:cBhvr>
                                      <p:to>
                                        <p:strVal val="visible"/>
                                      </p:to>
                                    </p:set>
                                    <p:anim calcmode="lin" valueType="num">
                                      <p:cBhvr>
                                        <p:cTn id="47" dur="500" fill="hold"/>
                                        <p:tgtEl>
                                          <p:spTgt spid="71"/>
                                        </p:tgtEl>
                                        <p:attrNameLst>
                                          <p:attrName>ppt_w</p:attrName>
                                        </p:attrNameLst>
                                      </p:cBhvr>
                                      <p:tavLst>
                                        <p:tav tm="0">
                                          <p:val>
                                            <p:fltVal val="0"/>
                                          </p:val>
                                        </p:tav>
                                        <p:tav tm="100000">
                                          <p:val>
                                            <p:strVal val="#ppt_w"/>
                                          </p:val>
                                        </p:tav>
                                      </p:tavLst>
                                    </p:anim>
                                    <p:anim calcmode="lin" valueType="num">
                                      <p:cBhvr>
                                        <p:cTn id="48" dur="500" fill="hold"/>
                                        <p:tgtEl>
                                          <p:spTgt spid="71"/>
                                        </p:tgtEl>
                                        <p:attrNameLst>
                                          <p:attrName>ppt_h</p:attrName>
                                        </p:attrNameLst>
                                      </p:cBhvr>
                                      <p:tavLst>
                                        <p:tav tm="0">
                                          <p:val>
                                            <p:fltVal val="0"/>
                                          </p:val>
                                        </p:tav>
                                        <p:tav tm="100000">
                                          <p:val>
                                            <p:strVal val="#ppt_h"/>
                                          </p:val>
                                        </p:tav>
                                      </p:tavLst>
                                    </p:anim>
                                    <p:animEffect transition="in" filter="fade">
                                      <p:cBhvr>
                                        <p:cTn id="49" dur="500"/>
                                        <p:tgtEl>
                                          <p:spTgt spid="71"/>
                                        </p:tgtEl>
                                      </p:cBhvr>
                                    </p:animEffect>
                                  </p:childTnLst>
                                </p:cTn>
                              </p:par>
                              <p:par>
                                <p:cTn id="50" presetID="53" presetClass="entr" presetSubtype="16" fill="hold" grpId="0" nodeType="withEffect">
                                  <p:stCondLst>
                                    <p:cond delay="500"/>
                                  </p:stCondLst>
                                  <p:childTnLst>
                                    <p:set>
                                      <p:cBhvr>
                                        <p:cTn id="51" dur="1" fill="hold">
                                          <p:stCondLst>
                                            <p:cond delay="0"/>
                                          </p:stCondLst>
                                        </p:cTn>
                                        <p:tgtEl>
                                          <p:spTgt spid="76"/>
                                        </p:tgtEl>
                                        <p:attrNameLst>
                                          <p:attrName>style.visibility</p:attrName>
                                        </p:attrNameLst>
                                      </p:cBhvr>
                                      <p:to>
                                        <p:strVal val="visible"/>
                                      </p:to>
                                    </p:set>
                                    <p:anim calcmode="lin" valueType="num">
                                      <p:cBhvr>
                                        <p:cTn id="52" dur="500" fill="hold"/>
                                        <p:tgtEl>
                                          <p:spTgt spid="76"/>
                                        </p:tgtEl>
                                        <p:attrNameLst>
                                          <p:attrName>ppt_w</p:attrName>
                                        </p:attrNameLst>
                                      </p:cBhvr>
                                      <p:tavLst>
                                        <p:tav tm="0">
                                          <p:val>
                                            <p:fltVal val="0"/>
                                          </p:val>
                                        </p:tav>
                                        <p:tav tm="100000">
                                          <p:val>
                                            <p:strVal val="#ppt_w"/>
                                          </p:val>
                                        </p:tav>
                                      </p:tavLst>
                                    </p:anim>
                                    <p:anim calcmode="lin" valueType="num">
                                      <p:cBhvr>
                                        <p:cTn id="53" dur="500" fill="hold"/>
                                        <p:tgtEl>
                                          <p:spTgt spid="76"/>
                                        </p:tgtEl>
                                        <p:attrNameLst>
                                          <p:attrName>ppt_h</p:attrName>
                                        </p:attrNameLst>
                                      </p:cBhvr>
                                      <p:tavLst>
                                        <p:tav tm="0">
                                          <p:val>
                                            <p:fltVal val="0"/>
                                          </p:val>
                                        </p:tav>
                                        <p:tav tm="100000">
                                          <p:val>
                                            <p:strVal val="#ppt_h"/>
                                          </p:val>
                                        </p:tav>
                                      </p:tavLst>
                                    </p:anim>
                                    <p:animEffect transition="in" filter="fade">
                                      <p:cBhvr>
                                        <p:cTn id="54" dur="500"/>
                                        <p:tgtEl>
                                          <p:spTgt spid="76"/>
                                        </p:tgtEl>
                                      </p:cBhvr>
                                    </p:animEffect>
                                  </p:childTnLst>
                                </p:cTn>
                              </p:par>
                              <p:par>
                                <p:cTn id="55" presetID="53" presetClass="entr" presetSubtype="16" fill="hold" grpId="0" nodeType="withEffect">
                                  <p:stCondLst>
                                    <p:cond delay="500"/>
                                  </p:stCondLst>
                                  <p:childTnLst>
                                    <p:set>
                                      <p:cBhvr>
                                        <p:cTn id="56" dur="1" fill="hold">
                                          <p:stCondLst>
                                            <p:cond delay="0"/>
                                          </p:stCondLst>
                                        </p:cTn>
                                        <p:tgtEl>
                                          <p:spTgt spid="77"/>
                                        </p:tgtEl>
                                        <p:attrNameLst>
                                          <p:attrName>style.visibility</p:attrName>
                                        </p:attrNameLst>
                                      </p:cBhvr>
                                      <p:to>
                                        <p:strVal val="visible"/>
                                      </p:to>
                                    </p:set>
                                    <p:anim calcmode="lin" valueType="num">
                                      <p:cBhvr>
                                        <p:cTn id="57" dur="500" fill="hold"/>
                                        <p:tgtEl>
                                          <p:spTgt spid="77"/>
                                        </p:tgtEl>
                                        <p:attrNameLst>
                                          <p:attrName>ppt_w</p:attrName>
                                        </p:attrNameLst>
                                      </p:cBhvr>
                                      <p:tavLst>
                                        <p:tav tm="0">
                                          <p:val>
                                            <p:fltVal val="0"/>
                                          </p:val>
                                        </p:tav>
                                        <p:tav tm="100000">
                                          <p:val>
                                            <p:strVal val="#ppt_w"/>
                                          </p:val>
                                        </p:tav>
                                      </p:tavLst>
                                    </p:anim>
                                    <p:anim calcmode="lin" valueType="num">
                                      <p:cBhvr>
                                        <p:cTn id="58" dur="500" fill="hold"/>
                                        <p:tgtEl>
                                          <p:spTgt spid="77"/>
                                        </p:tgtEl>
                                        <p:attrNameLst>
                                          <p:attrName>ppt_h</p:attrName>
                                        </p:attrNameLst>
                                      </p:cBhvr>
                                      <p:tavLst>
                                        <p:tav tm="0">
                                          <p:val>
                                            <p:fltVal val="0"/>
                                          </p:val>
                                        </p:tav>
                                        <p:tav tm="100000">
                                          <p:val>
                                            <p:strVal val="#ppt_h"/>
                                          </p:val>
                                        </p:tav>
                                      </p:tavLst>
                                    </p:anim>
                                    <p:animEffect transition="in" filter="fade">
                                      <p:cBhvr>
                                        <p:cTn id="59" dur="500"/>
                                        <p:tgtEl>
                                          <p:spTgt spid="77"/>
                                        </p:tgtEl>
                                      </p:cBhvr>
                                    </p:animEffect>
                                  </p:childTnLst>
                                </p:cTn>
                              </p:par>
                              <p:par>
                                <p:cTn id="60" presetID="53" presetClass="entr" presetSubtype="16" fill="hold" grpId="0" nodeType="withEffect">
                                  <p:stCondLst>
                                    <p:cond delay="500"/>
                                  </p:stCondLst>
                                  <p:childTnLst>
                                    <p:set>
                                      <p:cBhvr>
                                        <p:cTn id="61" dur="1" fill="hold">
                                          <p:stCondLst>
                                            <p:cond delay="0"/>
                                          </p:stCondLst>
                                        </p:cTn>
                                        <p:tgtEl>
                                          <p:spTgt spid="72"/>
                                        </p:tgtEl>
                                        <p:attrNameLst>
                                          <p:attrName>style.visibility</p:attrName>
                                        </p:attrNameLst>
                                      </p:cBhvr>
                                      <p:to>
                                        <p:strVal val="visible"/>
                                      </p:to>
                                    </p:set>
                                    <p:anim calcmode="lin" valueType="num">
                                      <p:cBhvr>
                                        <p:cTn id="62" dur="500" fill="hold"/>
                                        <p:tgtEl>
                                          <p:spTgt spid="72"/>
                                        </p:tgtEl>
                                        <p:attrNameLst>
                                          <p:attrName>ppt_w</p:attrName>
                                        </p:attrNameLst>
                                      </p:cBhvr>
                                      <p:tavLst>
                                        <p:tav tm="0">
                                          <p:val>
                                            <p:fltVal val="0"/>
                                          </p:val>
                                        </p:tav>
                                        <p:tav tm="100000">
                                          <p:val>
                                            <p:strVal val="#ppt_w"/>
                                          </p:val>
                                        </p:tav>
                                      </p:tavLst>
                                    </p:anim>
                                    <p:anim calcmode="lin" valueType="num">
                                      <p:cBhvr>
                                        <p:cTn id="63" dur="500" fill="hold"/>
                                        <p:tgtEl>
                                          <p:spTgt spid="72"/>
                                        </p:tgtEl>
                                        <p:attrNameLst>
                                          <p:attrName>ppt_h</p:attrName>
                                        </p:attrNameLst>
                                      </p:cBhvr>
                                      <p:tavLst>
                                        <p:tav tm="0">
                                          <p:val>
                                            <p:fltVal val="0"/>
                                          </p:val>
                                        </p:tav>
                                        <p:tav tm="100000">
                                          <p:val>
                                            <p:strVal val="#ppt_h"/>
                                          </p:val>
                                        </p:tav>
                                      </p:tavLst>
                                    </p:anim>
                                    <p:animEffect transition="in" filter="fade">
                                      <p:cBhvr>
                                        <p:cTn id="64" dur="500"/>
                                        <p:tgtEl>
                                          <p:spTgt spid="72"/>
                                        </p:tgtEl>
                                      </p:cBhvr>
                                    </p:animEffect>
                                  </p:childTnLst>
                                </p:cTn>
                              </p:par>
                              <p:par>
                                <p:cTn id="65" presetID="53" presetClass="entr" presetSubtype="16" fill="hold" grpId="0" nodeType="withEffect">
                                  <p:stCondLst>
                                    <p:cond delay="500"/>
                                  </p:stCondLst>
                                  <p:childTnLst>
                                    <p:set>
                                      <p:cBhvr>
                                        <p:cTn id="66" dur="1" fill="hold">
                                          <p:stCondLst>
                                            <p:cond delay="0"/>
                                          </p:stCondLst>
                                        </p:cTn>
                                        <p:tgtEl>
                                          <p:spTgt spid="73"/>
                                        </p:tgtEl>
                                        <p:attrNameLst>
                                          <p:attrName>style.visibility</p:attrName>
                                        </p:attrNameLst>
                                      </p:cBhvr>
                                      <p:to>
                                        <p:strVal val="visible"/>
                                      </p:to>
                                    </p:set>
                                    <p:anim calcmode="lin" valueType="num">
                                      <p:cBhvr>
                                        <p:cTn id="67" dur="500" fill="hold"/>
                                        <p:tgtEl>
                                          <p:spTgt spid="73"/>
                                        </p:tgtEl>
                                        <p:attrNameLst>
                                          <p:attrName>ppt_w</p:attrName>
                                        </p:attrNameLst>
                                      </p:cBhvr>
                                      <p:tavLst>
                                        <p:tav tm="0">
                                          <p:val>
                                            <p:fltVal val="0"/>
                                          </p:val>
                                        </p:tav>
                                        <p:tav tm="100000">
                                          <p:val>
                                            <p:strVal val="#ppt_w"/>
                                          </p:val>
                                        </p:tav>
                                      </p:tavLst>
                                    </p:anim>
                                    <p:anim calcmode="lin" valueType="num">
                                      <p:cBhvr>
                                        <p:cTn id="68" dur="500" fill="hold"/>
                                        <p:tgtEl>
                                          <p:spTgt spid="73"/>
                                        </p:tgtEl>
                                        <p:attrNameLst>
                                          <p:attrName>ppt_h</p:attrName>
                                        </p:attrNameLst>
                                      </p:cBhvr>
                                      <p:tavLst>
                                        <p:tav tm="0">
                                          <p:val>
                                            <p:fltVal val="0"/>
                                          </p:val>
                                        </p:tav>
                                        <p:tav tm="100000">
                                          <p:val>
                                            <p:strVal val="#ppt_h"/>
                                          </p:val>
                                        </p:tav>
                                      </p:tavLst>
                                    </p:anim>
                                    <p:animEffect transition="in" filter="fade">
                                      <p:cBhvr>
                                        <p:cTn id="69" dur="500"/>
                                        <p:tgtEl>
                                          <p:spTgt spid="73"/>
                                        </p:tgtEl>
                                      </p:cBhvr>
                                    </p:animEffect>
                                  </p:childTnLst>
                                </p:cTn>
                              </p:par>
                              <p:par>
                                <p:cTn id="70" presetID="53" presetClass="entr" presetSubtype="16" fill="hold" grpId="0" nodeType="withEffect">
                                  <p:stCondLst>
                                    <p:cond delay="500"/>
                                  </p:stCondLst>
                                  <p:childTnLst>
                                    <p:set>
                                      <p:cBhvr>
                                        <p:cTn id="71" dur="1" fill="hold">
                                          <p:stCondLst>
                                            <p:cond delay="0"/>
                                          </p:stCondLst>
                                        </p:cTn>
                                        <p:tgtEl>
                                          <p:spTgt spid="78"/>
                                        </p:tgtEl>
                                        <p:attrNameLst>
                                          <p:attrName>style.visibility</p:attrName>
                                        </p:attrNameLst>
                                      </p:cBhvr>
                                      <p:to>
                                        <p:strVal val="visible"/>
                                      </p:to>
                                    </p:set>
                                    <p:anim calcmode="lin" valueType="num">
                                      <p:cBhvr>
                                        <p:cTn id="72" dur="500" fill="hold"/>
                                        <p:tgtEl>
                                          <p:spTgt spid="78"/>
                                        </p:tgtEl>
                                        <p:attrNameLst>
                                          <p:attrName>ppt_w</p:attrName>
                                        </p:attrNameLst>
                                      </p:cBhvr>
                                      <p:tavLst>
                                        <p:tav tm="0">
                                          <p:val>
                                            <p:fltVal val="0"/>
                                          </p:val>
                                        </p:tav>
                                        <p:tav tm="100000">
                                          <p:val>
                                            <p:strVal val="#ppt_w"/>
                                          </p:val>
                                        </p:tav>
                                      </p:tavLst>
                                    </p:anim>
                                    <p:anim calcmode="lin" valueType="num">
                                      <p:cBhvr>
                                        <p:cTn id="73" dur="500" fill="hold"/>
                                        <p:tgtEl>
                                          <p:spTgt spid="78"/>
                                        </p:tgtEl>
                                        <p:attrNameLst>
                                          <p:attrName>ppt_h</p:attrName>
                                        </p:attrNameLst>
                                      </p:cBhvr>
                                      <p:tavLst>
                                        <p:tav tm="0">
                                          <p:val>
                                            <p:fltVal val="0"/>
                                          </p:val>
                                        </p:tav>
                                        <p:tav tm="100000">
                                          <p:val>
                                            <p:strVal val="#ppt_h"/>
                                          </p:val>
                                        </p:tav>
                                      </p:tavLst>
                                    </p:anim>
                                    <p:animEffect transition="in" filter="fade">
                                      <p:cBhvr>
                                        <p:cTn id="74" dur="500"/>
                                        <p:tgtEl>
                                          <p:spTgt spid="78"/>
                                        </p:tgtEl>
                                      </p:cBhvr>
                                    </p:animEffect>
                                  </p:childTnLst>
                                </p:cTn>
                              </p:par>
                              <p:par>
                                <p:cTn id="75" presetID="53" presetClass="entr" presetSubtype="16" fill="hold" grpId="0" nodeType="withEffect">
                                  <p:stCondLst>
                                    <p:cond delay="500"/>
                                  </p:stCondLst>
                                  <p:childTnLst>
                                    <p:set>
                                      <p:cBhvr>
                                        <p:cTn id="76" dur="1" fill="hold">
                                          <p:stCondLst>
                                            <p:cond delay="0"/>
                                          </p:stCondLst>
                                        </p:cTn>
                                        <p:tgtEl>
                                          <p:spTgt spid="79"/>
                                        </p:tgtEl>
                                        <p:attrNameLst>
                                          <p:attrName>style.visibility</p:attrName>
                                        </p:attrNameLst>
                                      </p:cBhvr>
                                      <p:to>
                                        <p:strVal val="visible"/>
                                      </p:to>
                                    </p:set>
                                    <p:anim calcmode="lin" valueType="num">
                                      <p:cBhvr>
                                        <p:cTn id="77" dur="500" fill="hold"/>
                                        <p:tgtEl>
                                          <p:spTgt spid="79"/>
                                        </p:tgtEl>
                                        <p:attrNameLst>
                                          <p:attrName>ppt_w</p:attrName>
                                        </p:attrNameLst>
                                      </p:cBhvr>
                                      <p:tavLst>
                                        <p:tav tm="0">
                                          <p:val>
                                            <p:fltVal val="0"/>
                                          </p:val>
                                        </p:tav>
                                        <p:tav tm="100000">
                                          <p:val>
                                            <p:strVal val="#ppt_w"/>
                                          </p:val>
                                        </p:tav>
                                      </p:tavLst>
                                    </p:anim>
                                    <p:anim calcmode="lin" valueType="num">
                                      <p:cBhvr>
                                        <p:cTn id="78" dur="500" fill="hold"/>
                                        <p:tgtEl>
                                          <p:spTgt spid="79"/>
                                        </p:tgtEl>
                                        <p:attrNameLst>
                                          <p:attrName>ppt_h</p:attrName>
                                        </p:attrNameLst>
                                      </p:cBhvr>
                                      <p:tavLst>
                                        <p:tav tm="0">
                                          <p:val>
                                            <p:fltVal val="0"/>
                                          </p:val>
                                        </p:tav>
                                        <p:tav tm="100000">
                                          <p:val>
                                            <p:strVal val="#ppt_h"/>
                                          </p:val>
                                        </p:tav>
                                      </p:tavLst>
                                    </p:anim>
                                    <p:animEffect transition="in" filter="fade">
                                      <p:cBhvr>
                                        <p:cTn id="79" dur="500"/>
                                        <p:tgtEl>
                                          <p:spTgt spid="79"/>
                                        </p:tgtEl>
                                      </p:cBhvr>
                                    </p:animEffect>
                                  </p:childTnLst>
                                </p:cTn>
                              </p:par>
                              <p:par>
                                <p:cTn id="80" presetID="53" presetClass="entr" presetSubtype="16" fill="hold" grpId="0" nodeType="withEffect">
                                  <p:stCondLst>
                                    <p:cond delay="500"/>
                                  </p:stCondLst>
                                  <p:childTnLst>
                                    <p:set>
                                      <p:cBhvr>
                                        <p:cTn id="81" dur="1" fill="hold">
                                          <p:stCondLst>
                                            <p:cond delay="0"/>
                                          </p:stCondLst>
                                        </p:cTn>
                                        <p:tgtEl>
                                          <p:spTgt spid="74"/>
                                        </p:tgtEl>
                                        <p:attrNameLst>
                                          <p:attrName>style.visibility</p:attrName>
                                        </p:attrNameLst>
                                      </p:cBhvr>
                                      <p:to>
                                        <p:strVal val="visible"/>
                                      </p:to>
                                    </p:set>
                                    <p:anim calcmode="lin" valueType="num">
                                      <p:cBhvr>
                                        <p:cTn id="82" dur="500" fill="hold"/>
                                        <p:tgtEl>
                                          <p:spTgt spid="74"/>
                                        </p:tgtEl>
                                        <p:attrNameLst>
                                          <p:attrName>ppt_w</p:attrName>
                                        </p:attrNameLst>
                                      </p:cBhvr>
                                      <p:tavLst>
                                        <p:tav tm="0">
                                          <p:val>
                                            <p:fltVal val="0"/>
                                          </p:val>
                                        </p:tav>
                                        <p:tav tm="100000">
                                          <p:val>
                                            <p:strVal val="#ppt_w"/>
                                          </p:val>
                                        </p:tav>
                                      </p:tavLst>
                                    </p:anim>
                                    <p:anim calcmode="lin" valueType="num">
                                      <p:cBhvr>
                                        <p:cTn id="83" dur="500" fill="hold"/>
                                        <p:tgtEl>
                                          <p:spTgt spid="74"/>
                                        </p:tgtEl>
                                        <p:attrNameLst>
                                          <p:attrName>ppt_h</p:attrName>
                                        </p:attrNameLst>
                                      </p:cBhvr>
                                      <p:tavLst>
                                        <p:tav tm="0">
                                          <p:val>
                                            <p:fltVal val="0"/>
                                          </p:val>
                                        </p:tav>
                                        <p:tav tm="100000">
                                          <p:val>
                                            <p:strVal val="#ppt_h"/>
                                          </p:val>
                                        </p:tav>
                                      </p:tavLst>
                                    </p:anim>
                                    <p:animEffect transition="in" filter="fade">
                                      <p:cBhvr>
                                        <p:cTn id="84" dur="500"/>
                                        <p:tgtEl>
                                          <p:spTgt spid="74"/>
                                        </p:tgtEl>
                                      </p:cBhvr>
                                    </p:animEffect>
                                  </p:childTnLst>
                                </p:cTn>
                              </p:par>
                              <p:par>
                                <p:cTn id="85" presetID="53" presetClass="entr" presetSubtype="16" fill="hold" grpId="0" nodeType="withEffect">
                                  <p:stCondLst>
                                    <p:cond delay="500"/>
                                  </p:stCondLst>
                                  <p:childTnLst>
                                    <p:set>
                                      <p:cBhvr>
                                        <p:cTn id="86" dur="1" fill="hold">
                                          <p:stCondLst>
                                            <p:cond delay="0"/>
                                          </p:stCondLst>
                                        </p:cTn>
                                        <p:tgtEl>
                                          <p:spTgt spid="75"/>
                                        </p:tgtEl>
                                        <p:attrNameLst>
                                          <p:attrName>style.visibility</p:attrName>
                                        </p:attrNameLst>
                                      </p:cBhvr>
                                      <p:to>
                                        <p:strVal val="visible"/>
                                      </p:to>
                                    </p:set>
                                    <p:anim calcmode="lin" valueType="num">
                                      <p:cBhvr>
                                        <p:cTn id="87" dur="500" fill="hold"/>
                                        <p:tgtEl>
                                          <p:spTgt spid="75"/>
                                        </p:tgtEl>
                                        <p:attrNameLst>
                                          <p:attrName>ppt_w</p:attrName>
                                        </p:attrNameLst>
                                      </p:cBhvr>
                                      <p:tavLst>
                                        <p:tav tm="0">
                                          <p:val>
                                            <p:fltVal val="0"/>
                                          </p:val>
                                        </p:tav>
                                        <p:tav tm="100000">
                                          <p:val>
                                            <p:strVal val="#ppt_w"/>
                                          </p:val>
                                        </p:tav>
                                      </p:tavLst>
                                    </p:anim>
                                    <p:anim calcmode="lin" valueType="num">
                                      <p:cBhvr>
                                        <p:cTn id="88" dur="500" fill="hold"/>
                                        <p:tgtEl>
                                          <p:spTgt spid="75"/>
                                        </p:tgtEl>
                                        <p:attrNameLst>
                                          <p:attrName>ppt_h</p:attrName>
                                        </p:attrNameLst>
                                      </p:cBhvr>
                                      <p:tavLst>
                                        <p:tav tm="0">
                                          <p:val>
                                            <p:fltVal val="0"/>
                                          </p:val>
                                        </p:tav>
                                        <p:tav tm="100000">
                                          <p:val>
                                            <p:strVal val="#ppt_h"/>
                                          </p:val>
                                        </p:tav>
                                      </p:tavLst>
                                    </p:anim>
                                    <p:animEffect transition="in" filter="fade">
                                      <p:cBhvr>
                                        <p:cTn id="89" dur="500"/>
                                        <p:tgtEl>
                                          <p:spTgt spid="75"/>
                                        </p:tgtEl>
                                      </p:cBhvr>
                                    </p:animEffect>
                                  </p:childTnLst>
                                </p:cTn>
                              </p:par>
                              <p:par>
                                <p:cTn id="90" presetID="53" presetClass="entr" presetSubtype="16" fill="hold" grpId="0" nodeType="withEffect">
                                  <p:stCondLst>
                                    <p:cond delay="500"/>
                                  </p:stCondLst>
                                  <p:childTnLst>
                                    <p:set>
                                      <p:cBhvr>
                                        <p:cTn id="91" dur="1" fill="hold">
                                          <p:stCondLst>
                                            <p:cond delay="0"/>
                                          </p:stCondLst>
                                        </p:cTn>
                                        <p:tgtEl>
                                          <p:spTgt spid="80"/>
                                        </p:tgtEl>
                                        <p:attrNameLst>
                                          <p:attrName>style.visibility</p:attrName>
                                        </p:attrNameLst>
                                      </p:cBhvr>
                                      <p:to>
                                        <p:strVal val="visible"/>
                                      </p:to>
                                    </p:set>
                                    <p:anim calcmode="lin" valueType="num">
                                      <p:cBhvr>
                                        <p:cTn id="92" dur="500" fill="hold"/>
                                        <p:tgtEl>
                                          <p:spTgt spid="80"/>
                                        </p:tgtEl>
                                        <p:attrNameLst>
                                          <p:attrName>ppt_w</p:attrName>
                                        </p:attrNameLst>
                                      </p:cBhvr>
                                      <p:tavLst>
                                        <p:tav tm="0">
                                          <p:val>
                                            <p:fltVal val="0"/>
                                          </p:val>
                                        </p:tav>
                                        <p:tav tm="100000">
                                          <p:val>
                                            <p:strVal val="#ppt_w"/>
                                          </p:val>
                                        </p:tav>
                                      </p:tavLst>
                                    </p:anim>
                                    <p:anim calcmode="lin" valueType="num">
                                      <p:cBhvr>
                                        <p:cTn id="93" dur="500" fill="hold"/>
                                        <p:tgtEl>
                                          <p:spTgt spid="80"/>
                                        </p:tgtEl>
                                        <p:attrNameLst>
                                          <p:attrName>ppt_h</p:attrName>
                                        </p:attrNameLst>
                                      </p:cBhvr>
                                      <p:tavLst>
                                        <p:tav tm="0">
                                          <p:val>
                                            <p:fltVal val="0"/>
                                          </p:val>
                                        </p:tav>
                                        <p:tav tm="100000">
                                          <p:val>
                                            <p:strVal val="#ppt_h"/>
                                          </p:val>
                                        </p:tav>
                                      </p:tavLst>
                                    </p:anim>
                                    <p:animEffect transition="in" filter="fade">
                                      <p:cBhvr>
                                        <p:cTn id="94" dur="500"/>
                                        <p:tgtEl>
                                          <p:spTgt spid="80"/>
                                        </p:tgtEl>
                                      </p:cBhvr>
                                    </p:animEffect>
                                  </p:childTnLst>
                                </p:cTn>
                              </p:par>
                              <p:par>
                                <p:cTn id="95" presetID="53" presetClass="entr" presetSubtype="16" fill="hold" grpId="0" nodeType="withEffect">
                                  <p:stCondLst>
                                    <p:cond delay="500"/>
                                  </p:stCondLst>
                                  <p:childTnLst>
                                    <p:set>
                                      <p:cBhvr>
                                        <p:cTn id="96" dur="1" fill="hold">
                                          <p:stCondLst>
                                            <p:cond delay="0"/>
                                          </p:stCondLst>
                                        </p:cTn>
                                        <p:tgtEl>
                                          <p:spTgt spid="81"/>
                                        </p:tgtEl>
                                        <p:attrNameLst>
                                          <p:attrName>style.visibility</p:attrName>
                                        </p:attrNameLst>
                                      </p:cBhvr>
                                      <p:to>
                                        <p:strVal val="visible"/>
                                      </p:to>
                                    </p:set>
                                    <p:anim calcmode="lin" valueType="num">
                                      <p:cBhvr>
                                        <p:cTn id="97" dur="500" fill="hold"/>
                                        <p:tgtEl>
                                          <p:spTgt spid="81"/>
                                        </p:tgtEl>
                                        <p:attrNameLst>
                                          <p:attrName>ppt_w</p:attrName>
                                        </p:attrNameLst>
                                      </p:cBhvr>
                                      <p:tavLst>
                                        <p:tav tm="0">
                                          <p:val>
                                            <p:fltVal val="0"/>
                                          </p:val>
                                        </p:tav>
                                        <p:tav tm="100000">
                                          <p:val>
                                            <p:strVal val="#ppt_w"/>
                                          </p:val>
                                        </p:tav>
                                      </p:tavLst>
                                    </p:anim>
                                    <p:anim calcmode="lin" valueType="num">
                                      <p:cBhvr>
                                        <p:cTn id="98" dur="500" fill="hold"/>
                                        <p:tgtEl>
                                          <p:spTgt spid="81"/>
                                        </p:tgtEl>
                                        <p:attrNameLst>
                                          <p:attrName>ppt_h</p:attrName>
                                        </p:attrNameLst>
                                      </p:cBhvr>
                                      <p:tavLst>
                                        <p:tav tm="0">
                                          <p:val>
                                            <p:fltVal val="0"/>
                                          </p:val>
                                        </p:tav>
                                        <p:tav tm="100000">
                                          <p:val>
                                            <p:strVal val="#ppt_h"/>
                                          </p:val>
                                        </p:tav>
                                      </p:tavLst>
                                    </p:anim>
                                    <p:animEffect transition="in" filter="fade">
                                      <p:cBhvr>
                                        <p:cTn id="99" dur="500"/>
                                        <p:tgtEl>
                                          <p:spTgt spid="81"/>
                                        </p:tgtEl>
                                      </p:cBhvr>
                                    </p:animEffect>
                                  </p:childTnLst>
                                </p:cTn>
                              </p:par>
                            </p:childTnLst>
                          </p:cTn>
                        </p:par>
                        <p:par>
                          <p:cTn id="100" fill="hold">
                            <p:stCondLst>
                              <p:cond delay="1500"/>
                            </p:stCondLst>
                            <p:childTnLst>
                              <p:par>
                                <p:cTn id="101" presetID="10" presetClass="entr" presetSubtype="0" fill="hold" grpId="0" nodeType="afterEffect">
                                  <p:stCondLst>
                                    <p:cond delay="0"/>
                                  </p:stCondLst>
                                  <p:childTnLst>
                                    <p:set>
                                      <p:cBhvr>
                                        <p:cTn id="102" dur="1" fill="hold">
                                          <p:stCondLst>
                                            <p:cond delay="0"/>
                                          </p:stCondLst>
                                        </p:cTn>
                                        <p:tgtEl>
                                          <p:spTgt spid="88"/>
                                        </p:tgtEl>
                                        <p:attrNameLst>
                                          <p:attrName>style.visibility</p:attrName>
                                        </p:attrNameLst>
                                      </p:cBhvr>
                                      <p:to>
                                        <p:strVal val="visible"/>
                                      </p:to>
                                    </p:set>
                                    <p:animEffect transition="in" filter="fade">
                                      <p:cBhvr>
                                        <p:cTn id="103" dur="125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55" grpId="0" animBg="1"/>
      <p:bldP spid="56" grpId="0" animBg="1"/>
      <p:bldP spid="70" grpId="0" animBg="1"/>
      <p:bldP spid="71" grpId="0"/>
      <p:bldP spid="72" grpId="0" animBg="1"/>
      <p:bldP spid="73" grpId="0"/>
      <p:bldP spid="74" grpId="0" animBg="1"/>
      <p:bldP spid="75" grpId="0"/>
      <p:bldP spid="76" grpId="0"/>
      <p:bldP spid="77" grpId="0"/>
      <p:bldP spid="78" grpId="0"/>
      <p:bldP spid="79" grpId="0"/>
      <p:bldP spid="80" grpId="0"/>
      <p:bldP spid="81" grpId="0"/>
      <p:bldP spid="8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7896654" y="1646224"/>
            <a:ext cx="3185469" cy="646323"/>
          </a:xfrm>
          <a:prstGeom prst="rect">
            <a:avLst/>
          </a:prstGeom>
        </p:spPr>
        <p:txBody>
          <a:bodyPr wrap="none" lIns="91431" tIns="45716" rIns="91431" bIns="45716">
            <a:spAutoFit/>
          </a:bodyPr>
          <a:lstStyle/>
          <a:p>
            <a:r>
              <a:rPr lang="zh-CN" altLang="en-US" b="1" dirty="0">
                <a:solidFill>
                  <a:srgbClr val="3CCCC7"/>
                </a:solidFill>
                <a:latin typeface="微软雅黑" panose="020B0503020204020204" pitchFamily="34" charset="-122"/>
                <a:ea typeface="微软雅黑" panose="020B0503020204020204" pitchFamily="34" charset="-122"/>
              </a:rPr>
              <a:t>后端技术人力成本高</a:t>
            </a:r>
            <a:r>
              <a:rPr lang="en-US" altLang="zh-CN" b="1" dirty="0">
                <a:solidFill>
                  <a:srgbClr val="3CCCC7"/>
                </a:solidFill>
                <a:latin typeface="微软雅黑" panose="020B0503020204020204" pitchFamily="34" charset="-122"/>
                <a:ea typeface="微软雅黑" panose="020B0503020204020204" pitchFamily="34" charset="-122"/>
              </a:rPr>
              <a:t>——</a:t>
            </a:r>
            <a:br>
              <a:rPr lang="en-US" altLang="zh-CN" b="1" dirty="0">
                <a:solidFill>
                  <a:srgbClr val="3CCCC7"/>
                </a:solidFill>
                <a:latin typeface="微软雅黑" panose="020B0503020204020204" pitchFamily="34" charset="-122"/>
                <a:ea typeface="微软雅黑" panose="020B0503020204020204" pitchFamily="34" charset="-122"/>
              </a:rPr>
            </a:br>
            <a:r>
              <a:rPr lang="en-US" altLang="zh-CN" b="1" dirty="0">
                <a:solidFill>
                  <a:srgbClr val="3CCCC7"/>
                </a:solidFill>
                <a:latin typeface="微软雅黑" panose="020B0503020204020204" pitchFamily="34" charset="-122"/>
                <a:ea typeface="微软雅黑" panose="020B0503020204020204" pitchFamily="34" charset="-122"/>
              </a:rPr>
              <a:t>		</a:t>
            </a:r>
            <a:r>
              <a:rPr lang="zh-CN" altLang="en-US" b="1" dirty="0">
                <a:solidFill>
                  <a:srgbClr val="3CCCC7"/>
                </a:solidFill>
                <a:latin typeface="微软雅黑" panose="020B0503020204020204" pitchFamily="34" charset="-122"/>
                <a:ea typeface="微软雅黑" panose="020B0503020204020204" pitchFamily="34" charset="-122"/>
              </a:rPr>
              <a:t>但是不赚钱</a:t>
            </a:r>
            <a:endParaRPr lang="en-US" altLang="zh-CN" b="1" dirty="0">
              <a:solidFill>
                <a:srgbClr val="3CCCC7"/>
              </a:solidFill>
              <a:latin typeface="微软雅黑" panose="020B0503020204020204" pitchFamily="34" charset="-122"/>
              <a:ea typeface="微软雅黑" panose="020B0503020204020204" pitchFamily="34" charset="-122"/>
            </a:endParaRPr>
          </a:p>
        </p:txBody>
      </p:sp>
      <p:sp>
        <p:nvSpPr>
          <p:cNvPr id="19" name="矩形 18"/>
          <p:cNvSpPr/>
          <p:nvPr/>
        </p:nvSpPr>
        <p:spPr>
          <a:xfrm>
            <a:off x="7883690" y="4044078"/>
            <a:ext cx="3877967" cy="646323"/>
          </a:xfrm>
          <a:prstGeom prst="rect">
            <a:avLst/>
          </a:prstGeom>
        </p:spPr>
        <p:txBody>
          <a:bodyPr wrap="none" lIns="91431" tIns="45716" rIns="91431" bIns="45716">
            <a:spAutoFit/>
          </a:bodyPr>
          <a:lstStyle/>
          <a:p>
            <a:r>
              <a:rPr lang="zh-CN" altLang="en-US" b="1" dirty="0">
                <a:solidFill>
                  <a:srgbClr val="3CCCC7"/>
                </a:solidFill>
                <a:latin typeface="微软雅黑" panose="020B0503020204020204" pitchFamily="34" charset="-122"/>
                <a:ea typeface="微软雅黑" panose="020B0503020204020204" pitchFamily="34" charset="-122"/>
              </a:rPr>
              <a:t>项目明明差不多</a:t>
            </a:r>
            <a:r>
              <a:rPr lang="en-US" altLang="zh-CN" b="1" dirty="0">
                <a:solidFill>
                  <a:srgbClr val="3CCCC7"/>
                </a:solidFill>
                <a:latin typeface="微软雅黑" panose="020B0503020204020204" pitchFamily="34" charset="-122"/>
                <a:ea typeface="微软雅黑" panose="020B0503020204020204" pitchFamily="34" charset="-122"/>
              </a:rPr>
              <a:t>——</a:t>
            </a:r>
          </a:p>
          <a:p>
            <a:r>
              <a:rPr lang="en-US" altLang="zh-CN" b="1" dirty="0">
                <a:solidFill>
                  <a:srgbClr val="3CCCC7"/>
                </a:solidFill>
                <a:latin typeface="微软雅黑" panose="020B0503020204020204" pitchFamily="34" charset="-122"/>
                <a:ea typeface="微软雅黑" panose="020B0503020204020204" pitchFamily="34" charset="-122"/>
              </a:rPr>
              <a:t>		</a:t>
            </a:r>
            <a:r>
              <a:rPr lang="zh-CN" altLang="en-US" b="1" dirty="0">
                <a:solidFill>
                  <a:srgbClr val="3CCCC7"/>
                </a:solidFill>
                <a:latin typeface="微软雅黑" panose="020B0503020204020204" pitchFamily="34" charset="-122"/>
                <a:ea typeface="微软雅黑" panose="020B0503020204020204" pitchFamily="34" charset="-122"/>
              </a:rPr>
              <a:t>就是没法二次开发</a:t>
            </a:r>
            <a:endParaRPr lang="en-US" altLang="zh-CN" b="1" dirty="0">
              <a:solidFill>
                <a:srgbClr val="3CCCC7"/>
              </a:solidFill>
              <a:latin typeface="微软雅黑" panose="020B0503020204020204" pitchFamily="34" charset="-122"/>
              <a:ea typeface="微软雅黑" panose="020B0503020204020204" pitchFamily="34" charset="-122"/>
            </a:endParaRPr>
          </a:p>
        </p:txBody>
      </p:sp>
      <p:sp>
        <p:nvSpPr>
          <p:cNvPr id="20" name="矩形 19"/>
          <p:cNvSpPr/>
          <p:nvPr/>
        </p:nvSpPr>
        <p:spPr>
          <a:xfrm>
            <a:off x="1813237" y="2702619"/>
            <a:ext cx="2531444" cy="646323"/>
          </a:xfrm>
          <a:prstGeom prst="rect">
            <a:avLst/>
          </a:prstGeom>
        </p:spPr>
        <p:txBody>
          <a:bodyPr wrap="none" lIns="91431" tIns="45716" rIns="91431" bIns="45716">
            <a:spAutoFit/>
          </a:bodyPr>
          <a:lstStyle/>
          <a:p>
            <a:pPr algn="r"/>
            <a:r>
              <a:rPr lang="zh-CN" altLang="en-US" b="1" dirty="0">
                <a:solidFill>
                  <a:srgbClr val="3CCCC7"/>
                </a:solidFill>
                <a:latin typeface="微软雅黑" panose="020B0503020204020204" pitchFamily="34" charset="-122"/>
                <a:ea typeface="微软雅黑" panose="020B0503020204020204" pitchFamily="34" charset="-122"/>
              </a:rPr>
              <a:t>后端开发工作量大</a:t>
            </a:r>
            <a:r>
              <a:rPr lang="en-US" altLang="zh-CN" b="1" dirty="0">
                <a:solidFill>
                  <a:srgbClr val="3CCCC7"/>
                </a:solidFill>
                <a:latin typeface="微软雅黑" panose="020B0503020204020204" pitchFamily="34" charset="-122"/>
                <a:ea typeface="微软雅黑" panose="020B0503020204020204" pitchFamily="34" charset="-122"/>
              </a:rPr>
              <a:t>——</a:t>
            </a:r>
            <a:br>
              <a:rPr lang="en-US" altLang="zh-CN" b="1" dirty="0">
                <a:solidFill>
                  <a:srgbClr val="3CCCC7"/>
                </a:solidFill>
                <a:latin typeface="微软雅黑" panose="020B0503020204020204" pitchFamily="34" charset="-122"/>
                <a:ea typeface="微软雅黑" panose="020B0503020204020204" pitchFamily="34" charset="-122"/>
              </a:rPr>
            </a:br>
            <a:r>
              <a:rPr lang="zh-CN" altLang="en-US" b="1" dirty="0">
                <a:solidFill>
                  <a:srgbClr val="3CCCC7"/>
                </a:solidFill>
                <a:latin typeface="微软雅黑" panose="020B0503020204020204" pitchFamily="34" charset="-122"/>
                <a:ea typeface="微软雅黑" panose="020B0503020204020204" pitchFamily="34" charset="-122"/>
              </a:rPr>
              <a:t>但是用户看不见</a:t>
            </a:r>
            <a:endParaRPr lang="en-US" altLang="zh-CN" b="1" dirty="0">
              <a:solidFill>
                <a:srgbClr val="3CCCC7"/>
              </a:solidFill>
              <a:latin typeface="微软雅黑" panose="020B0503020204020204" pitchFamily="34" charset="-122"/>
              <a:ea typeface="微软雅黑" panose="020B0503020204020204" pitchFamily="34" charset="-122"/>
            </a:endParaRPr>
          </a:p>
        </p:txBody>
      </p:sp>
      <p:sp>
        <p:nvSpPr>
          <p:cNvPr id="21" name="等腰三角形 20"/>
          <p:cNvSpPr>
            <a:spLocks noChangeAspect="1" noChangeArrowheads="1"/>
          </p:cNvSpPr>
          <p:nvPr/>
        </p:nvSpPr>
        <p:spPr bwMode="auto">
          <a:xfrm rot="5400000" flipV="1">
            <a:off x="7588309" y="2155159"/>
            <a:ext cx="239249" cy="206315"/>
          </a:xfrm>
          <a:prstGeom prst="triangle">
            <a:avLst>
              <a:gd name="adj" fmla="val 50000"/>
            </a:avLst>
          </a:prstGeom>
          <a:solidFill>
            <a:srgbClr val="3CCCC7"/>
          </a:solidFill>
          <a:ln>
            <a:noFill/>
          </a:ln>
        </p:spPr>
        <p:txBody>
          <a:bodyPr lIns="91431" tIns="45716" rIns="91431" bIns="45716"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2000">
              <a:solidFill>
                <a:schemeClr val="tx1">
                  <a:lumMod val="65000"/>
                  <a:lumOff val="35000"/>
                </a:schemeClr>
              </a:solidFill>
              <a:sym typeface="微软雅黑" panose="020B0503020204020204" pitchFamily="34" charset="-122"/>
            </a:endParaRPr>
          </a:p>
        </p:txBody>
      </p:sp>
      <p:sp>
        <p:nvSpPr>
          <p:cNvPr id="22" name="矩形 47"/>
          <p:cNvSpPr>
            <a:spLocks noChangeArrowheads="1"/>
          </p:cNvSpPr>
          <p:nvPr/>
        </p:nvSpPr>
        <p:spPr bwMode="auto">
          <a:xfrm>
            <a:off x="7883692" y="2311466"/>
            <a:ext cx="3614495" cy="16215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50000"/>
                    <a:lumOff val="50000"/>
                  </a:schemeClr>
                </a:solidFill>
                <a:sym typeface="微软雅黑" panose="020B0503020204020204" pitchFamily="34" charset="-122"/>
              </a:rPr>
              <a:t>完成一个项目，需要有经验的软件设计师、管理信息系统开发工程师、接口开发工程师和数据库管理员和网络管理一起协同开发，小软件公司请不起他们，那就只能累死设计师，最后软件公司的技术无法提升，苦苦支撑</a:t>
            </a:r>
          </a:p>
        </p:txBody>
      </p:sp>
      <p:sp>
        <p:nvSpPr>
          <p:cNvPr id="23" name="等腰三角形 18"/>
          <p:cNvSpPr>
            <a:spLocks noChangeAspect="1" noChangeArrowheads="1"/>
          </p:cNvSpPr>
          <p:nvPr/>
        </p:nvSpPr>
        <p:spPr bwMode="auto">
          <a:xfrm rot="5400000" flipV="1">
            <a:off x="7588309" y="4338227"/>
            <a:ext cx="239249" cy="206315"/>
          </a:xfrm>
          <a:prstGeom prst="triangle">
            <a:avLst>
              <a:gd name="adj" fmla="val 50000"/>
            </a:avLst>
          </a:prstGeom>
          <a:solidFill>
            <a:srgbClr val="3CCCC7"/>
          </a:solidFill>
          <a:ln>
            <a:noFill/>
          </a:ln>
        </p:spPr>
        <p:txBody>
          <a:bodyPr lIns="91431" tIns="45716" rIns="91431" bIns="45716"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2000">
              <a:solidFill>
                <a:schemeClr val="tx1">
                  <a:lumMod val="65000"/>
                  <a:lumOff val="35000"/>
                </a:schemeClr>
              </a:solidFill>
              <a:sym typeface="微软雅黑" panose="020B0503020204020204" pitchFamily="34" charset="-122"/>
            </a:endParaRPr>
          </a:p>
        </p:txBody>
      </p:sp>
      <p:sp>
        <p:nvSpPr>
          <p:cNvPr id="24" name="矩形 47"/>
          <p:cNvSpPr>
            <a:spLocks noChangeArrowheads="1"/>
          </p:cNvSpPr>
          <p:nvPr/>
        </p:nvSpPr>
        <p:spPr bwMode="auto">
          <a:xfrm>
            <a:off x="7908128" y="4722603"/>
            <a:ext cx="3590059" cy="8679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50000"/>
                    <a:lumOff val="50000"/>
                  </a:schemeClr>
                </a:solidFill>
                <a:sym typeface="微软雅黑" panose="020B0503020204020204" pitchFamily="34" charset="-122"/>
              </a:rPr>
              <a:t>明明公司已经做过了类似的项目了，但是因为第二次做的人技术和风格不同，几乎没办法对别人的项目做二次开发</a:t>
            </a:r>
          </a:p>
        </p:txBody>
      </p:sp>
      <p:sp>
        <p:nvSpPr>
          <p:cNvPr id="25" name="等腰三角形 18"/>
          <p:cNvSpPr>
            <a:spLocks noChangeAspect="1" noChangeArrowheads="1"/>
          </p:cNvSpPr>
          <p:nvPr/>
        </p:nvSpPr>
        <p:spPr bwMode="auto">
          <a:xfrm rot="16200000" flipH="1" flipV="1">
            <a:off x="4517998" y="3208271"/>
            <a:ext cx="239249" cy="206315"/>
          </a:xfrm>
          <a:prstGeom prst="triangle">
            <a:avLst>
              <a:gd name="adj" fmla="val 50000"/>
            </a:avLst>
          </a:prstGeom>
          <a:solidFill>
            <a:srgbClr val="3CCCC7"/>
          </a:solidFill>
          <a:ln>
            <a:noFill/>
          </a:ln>
        </p:spPr>
        <p:txBody>
          <a:bodyPr lIns="91431" tIns="45716" rIns="91431" bIns="45716"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2000">
              <a:solidFill>
                <a:schemeClr val="tx1">
                  <a:lumMod val="65000"/>
                  <a:lumOff val="35000"/>
                </a:schemeClr>
              </a:solidFill>
              <a:sym typeface="微软雅黑" panose="020B0503020204020204" pitchFamily="34" charset="-122"/>
            </a:endParaRPr>
          </a:p>
        </p:txBody>
      </p:sp>
      <p:sp>
        <p:nvSpPr>
          <p:cNvPr id="30" name="矩形 47"/>
          <p:cNvSpPr>
            <a:spLocks noChangeArrowheads="1"/>
          </p:cNvSpPr>
          <p:nvPr/>
        </p:nvSpPr>
        <p:spPr bwMode="auto">
          <a:xfrm>
            <a:off x="723242" y="3388104"/>
            <a:ext cx="3745750" cy="1384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50000"/>
                    <a:lumOff val="50000"/>
                  </a:schemeClr>
                </a:solidFill>
                <a:sym typeface="微软雅黑" panose="020B0503020204020204" pitchFamily="34" charset="-122"/>
              </a:rPr>
              <a:t>制作软件除了客户看得见的前端交互部分，还有</a:t>
            </a:r>
            <a:r>
              <a:rPr lang="en-US" altLang="zh-CN" sz="1400" dirty="0">
                <a:solidFill>
                  <a:schemeClr val="tx1">
                    <a:lumMod val="50000"/>
                    <a:lumOff val="50000"/>
                  </a:schemeClr>
                </a:solidFill>
                <a:sym typeface="微软雅黑" panose="020B0503020204020204" pitchFamily="34" charset="-122"/>
              </a:rPr>
              <a:t>70%</a:t>
            </a:r>
            <a:r>
              <a:rPr lang="zh-CN" altLang="en-US" sz="1400" dirty="0">
                <a:solidFill>
                  <a:schemeClr val="tx1">
                    <a:lumMod val="50000"/>
                    <a:lumOff val="50000"/>
                  </a:schemeClr>
                </a:solidFill>
                <a:sym typeface="微软雅黑" panose="020B0503020204020204" pitchFamily="34" charset="-122"/>
              </a:rPr>
              <a:t>以上的工作在架构设计，数据库设计，后端平台开发，接口编码等工</a:t>
            </a:r>
            <a:r>
              <a:rPr lang="zh-CN" altLang="en-US" sz="1400" dirty="0" smtClean="0">
                <a:solidFill>
                  <a:schemeClr val="tx1">
                    <a:lumMod val="50000"/>
                    <a:lumOff val="50000"/>
                  </a:schemeClr>
                </a:solidFill>
                <a:sym typeface="微软雅黑" panose="020B0503020204020204" pitchFamily="34" charset="-122"/>
              </a:rPr>
              <a:t>作，</a:t>
            </a:r>
            <a:r>
              <a:rPr lang="zh-CN" altLang="en-US" sz="1400" dirty="0">
                <a:solidFill>
                  <a:schemeClr val="tx1">
                    <a:lumMod val="50000"/>
                    <a:lumOff val="50000"/>
                  </a:schemeClr>
                </a:solidFill>
                <a:sym typeface="微软雅黑" panose="020B0503020204020204" pitchFamily="34" charset="-122"/>
              </a:rPr>
              <a:t>客</a:t>
            </a:r>
            <a:r>
              <a:rPr lang="zh-CN" altLang="en-US" sz="1400" dirty="0" smtClean="0">
                <a:solidFill>
                  <a:schemeClr val="tx1">
                    <a:lumMod val="50000"/>
                    <a:lumOff val="50000"/>
                  </a:schemeClr>
                </a:solidFill>
                <a:sym typeface="微软雅黑" panose="020B0503020204020204" pitchFamily="34" charset="-122"/>
              </a:rPr>
              <a:t>户</a:t>
            </a:r>
            <a:r>
              <a:rPr lang="zh-CN" altLang="en-US" sz="1400" dirty="0" smtClean="0">
                <a:solidFill>
                  <a:schemeClr val="tx1">
                    <a:lumMod val="50000"/>
                    <a:lumOff val="50000"/>
                  </a:schemeClr>
                </a:solidFill>
                <a:sym typeface="微软雅黑" panose="020B0503020204020204" pitchFamily="34" charset="-122"/>
              </a:rPr>
              <a:t>完全</a:t>
            </a:r>
            <a:r>
              <a:rPr lang="zh-CN" altLang="en-US" sz="1400" dirty="0" smtClean="0">
                <a:solidFill>
                  <a:schemeClr val="tx1">
                    <a:lumMod val="50000"/>
                    <a:lumOff val="50000"/>
                  </a:schemeClr>
                </a:solidFill>
                <a:sym typeface="微软雅黑" panose="020B0503020204020204" pitchFamily="34" charset="-122"/>
              </a:rPr>
              <a:t>感</a:t>
            </a:r>
            <a:r>
              <a:rPr lang="zh-CN" altLang="en-US" sz="1400" dirty="0">
                <a:solidFill>
                  <a:schemeClr val="tx1">
                    <a:lumMod val="50000"/>
                    <a:lumOff val="50000"/>
                  </a:schemeClr>
                </a:solidFill>
                <a:sym typeface="微软雅黑" panose="020B0503020204020204" pitchFamily="34" charset="-122"/>
              </a:rPr>
              <a:t>觉不到</a:t>
            </a:r>
            <a:r>
              <a:rPr lang="zh-CN" altLang="en-US" sz="1400" dirty="0" smtClean="0">
                <a:solidFill>
                  <a:schemeClr val="tx1">
                    <a:lumMod val="50000"/>
                    <a:lumOff val="50000"/>
                  </a:schemeClr>
                </a:solidFill>
                <a:sym typeface="微软雅黑" panose="020B0503020204020204" pitchFamily="34" charset="-122"/>
              </a:rPr>
              <a:t>你有多累，付出多少汗水，</a:t>
            </a:r>
            <a:r>
              <a:rPr lang="zh-CN" altLang="en-US" sz="1400" dirty="0">
                <a:solidFill>
                  <a:schemeClr val="tx1">
                    <a:lumMod val="50000"/>
                    <a:lumOff val="50000"/>
                  </a:schemeClr>
                </a:solidFill>
                <a:sym typeface="微软雅黑" panose="020B0503020204020204" pitchFamily="34" charset="-122"/>
              </a:rPr>
              <a:t>甚至还觉得这是免费的</a:t>
            </a:r>
          </a:p>
        </p:txBody>
      </p:sp>
      <p:sp>
        <p:nvSpPr>
          <p:cNvPr id="31" name="形状 30"/>
          <p:cNvSpPr/>
          <p:nvPr/>
        </p:nvSpPr>
        <p:spPr>
          <a:xfrm>
            <a:off x="4883908" y="2630803"/>
            <a:ext cx="1867985" cy="1868267"/>
          </a:xfrm>
          <a:prstGeom prst="leftCircularArrow">
            <a:avLst>
              <a:gd name="adj1" fmla="val 8909"/>
              <a:gd name="adj2" fmla="val 1142322"/>
              <a:gd name="adj3" fmla="val 6293598"/>
              <a:gd name="adj4" fmla="val 18900002"/>
              <a:gd name="adj5" fmla="val 12500"/>
            </a:avLst>
          </a:prstGeom>
          <a:solidFill>
            <a:srgbClr val="3CCCC7"/>
          </a:solidFill>
          <a:ln>
            <a:noFill/>
          </a:ln>
          <a:effectLst/>
        </p:spPr>
        <p:style>
          <a:lnRef idx="0">
            <a:scrgbClr r="0" g="0" b="0"/>
          </a:lnRef>
          <a:fillRef idx="3">
            <a:scrgbClr r="0" g="0" b="0"/>
          </a:fillRef>
          <a:effectRef idx="2">
            <a:scrgbClr r="0" g="0" b="0"/>
          </a:effectRef>
          <a:fontRef idx="minor">
            <a:schemeClr val="lt1"/>
          </a:fontRef>
        </p:style>
      </p:sp>
      <p:sp>
        <p:nvSpPr>
          <p:cNvPr id="32" name="空心弧 31"/>
          <p:cNvSpPr/>
          <p:nvPr/>
        </p:nvSpPr>
        <p:spPr>
          <a:xfrm>
            <a:off x="5554159" y="3853347"/>
            <a:ext cx="1604887" cy="1605530"/>
          </a:xfrm>
          <a:prstGeom prst="blockArc">
            <a:avLst>
              <a:gd name="adj1" fmla="val 13624405"/>
              <a:gd name="adj2" fmla="val 17228224"/>
              <a:gd name="adj3" fmla="val 11481"/>
            </a:avLst>
          </a:prstGeom>
          <a:solidFill>
            <a:srgbClr val="3CCCC7"/>
          </a:solidFill>
          <a:ln>
            <a:noFill/>
          </a:ln>
          <a:effectLst/>
        </p:spPr>
        <p:style>
          <a:lnRef idx="0">
            <a:scrgbClr r="0" g="0" b="0"/>
          </a:lnRef>
          <a:fillRef idx="3">
            <a:scrgbClr r="0" g="0" b="0"/>
          </a:fillRef>
          <a:effectRef idx="2">
            <a:scrgbClr r="0" g="0" b="0"/>
          </a:effectRef>
          <a:fontRef idx="minor">
            <a:schemeClr val="lt1"/>
          </a:fontRef>
        </p:style>
      </p:sp>
      <p:grpSp>
        <p:nvGrpSpPr>
          <p:cNvPr id="33" name="组合 32"/>
          <p:cNvGrpSpPr/>
          <p:nvPr/>
        </p:nvGrpSpPr>
        <p:grpSpPr>
          <a:xfrm rot="2736489">
            <a:off x="6102486" y="2168556"/>
            <a:ext cx="578227" cy="506765"/>
            <a:chOff x="4212441" y="1835306"/>
            <a:chExt cx="645570" cy="565784"/>
          </a:xfrm>
          <a:solidFill>
            <a:srgbClr val="3CCCC7"/>
          </a:solidFill>
        </p:grpSpPr>
        <p:sp>
          <p:nvSpPr>
            <p:cNvPr id="38" name="Freeform 143"/>
            <p:cNvSpPr/>
            <p:nvPr/>
          </p:nvSpPr>
          <p:spPr bwMode="auto">
            <a:xfrm>
              <a:off x="4386528" y="2100064"/>
              <a:ext cx="297398" cy="119685"/>
            </a:xfrm>
            <a:custGeom>
              <a:avLst/>
              <a:gdLst>
                <a:gd name="T0" fmla="*/ 30 w 35"/>
                <a:gd name="T1" fmla="*/ 13 h 14"/>
                <a:gd name="T2" fmla="*/ 5 w 35"/>
                <a:gd name="T3" fmla="*/ 13 h 14"/>
                <a:gd name="T4" fmla="*/ 5 w 35"/>
                <a:gd name="T5" fmla="*/ 13 h 14"/>
                <a:gd name="T6" fmla="*/ 1 w 35"/>
                <a:gd name="T7" fmla="*/ 13 h 14"/>
                <a:gd name="T8" fmla="*/ 1 w 35"/>
                <a:gd name="T9" fmla="*/ 13 h 14"/>
                <a:gd name="T10" fmla="*/ 1 w 35"/>
                <a:gd name="T11" fmla="*/ 9 h 14"/>
                <a:gd name="T12" fmla="*/ 1 w 35"/>
                <a:gd name="T13" fmla="*/ 9 h 14"/>
                <a:gd name="T14" fmla="*/ 34 w 35"/>
                <a:gd name="T15" fmla="*/ 9 h 14"/>
                <a:gd name="T16" fmla="*/ 34 w 35"/>
                <a:gd name="T17" fmla="*/ 9 h 14"/>
                <a:gd name="T18" fmla="*/ 34 w 35"/>
                <a:gd name="T19" fmla="*/ 13 h 14"/>
                <a:gd name="T20" fmla="*/ 34 w 35"/>
                <a:gd name="T21" fmla="*/ 13 h 14"/>
                <a:gd name="T22" fmla="*/ 30 w 35"/>
                <a:gd name="T23"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14">
                  <a:moveTo>
                    <a:pt x="30" y="13"/>
                  </a:moveTo>
                  <a:cubicBezTo>
                    <a:pt x="23" y="6"/>
                    <a:pt x="12" y="6"/>
                    <a:pt x="5" y="13"/>
                  </a:cubicBezTo>
                  <a:cubicBezTo>
                    <a:pt x="5" y="13"/>
                    <a:pt x="5" y="13"/>
                    <a:pt x="5" y="13"/>
                  </a:cubicBezTo>
                  <a:cubicBezTo>
                    <a:pt x="4" y="14"/>
                    <a:pt x="2" y="14"/>
                    <a:pt x="1" y="13"/>
                  </a:cubicBezTo>
                  <a:cubicBezTo>
                    <a:pt x="1" y="13"/>
                    <a:pt x="1" y="13"/>
                    <a:pt x="1" y="13"/>
                  </a:cubicBezTo>
                  <a:cubicBezTo>
                    <a:pt x="0" y="12"/>
                    <a:pt x="0" y="10"/>
                    <a:pt x="1" y="9"/>
                  </a:cubicBezTo>
                  <a:cubicBezTo>
                    <a:pt x="1" y="9"/>
                    <a:pt x="1" y="9"/>
                    <a:pt x="1" y="9"/>
                  </a:cubicBezTo>
                  <a:cubicBezTo>
                    <a:pt x="10" y="0"/>
                    <a:pt x="25" y="0"/>
                    <a:pt x="34" y="9"/>
                  </a:cubicBezTo>
                  <a:cubicBezTo>
                    <a:pt x="34" y="9"/>
                    <a:pt x="34" y="9"/>
                    <a:pt x="34" y="9"/>
                  </a:cubicBezTo>
                  <a:cubicBezTo>
                    <a:pt x="35" y="10"/>
                    <a:pt x="35" y="12"/>
                    <a:pt x="34" y="13"/>
                  </a:cubicBezTo>
                  <a:cubicBezTo>
                    <a:pt x="34" y="13"/>
                    <a:pt x="34" y="13"/>
                    <a:pt x="34" y="13"/>
                  </a:cubicBezTo>
                  <a:cubicBezTo>
                    <a:pt x="33" y="14"/>
                    <a:pt x="31" y="14"/>
                    <a:pt x="30" y="1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endParaRPr lang="zh-CN" altLang="en-US" sz="2490">
                <a:solidFill>
                  <a:schemeClr val="tx1">
                    <a:lumMod val="65000"/>
                    <a:lumOff val="35000"/>
                  </a:schemeClr>
                </a:solidFill>
              </a:endParaRPr>
            </a:p>
          </p:txBody>
        </p:sp>
        <p:sp>
          <p:nvSpPr>
            <p:cNvPr id="41" name="Freeform 144"/>
            <p:cNvSpPr/>
            <p:nvPr/>
          </p:nvSpPr>
          <p:spPr bwMode="auto">
            <a:xfrm>
              <a:off x="4451810" y="2227003"/>
              <a:ext cx="174086" cy="174087"/>
            </a:xfrm>
            <a:custGeom>
              <a:avLst/>
              <a:gdLst>
                <a:gd name="T0" fmla="*/ 3 w 20"/>
                <a:gd name="T1" fmla="*/ 17 h 20"/>
                <a:gd name="T2" fmla="*/ 3 w 20"/>
                <a:gd name="T3" fmla="*/ 4 h 20"/>
                <a:gd name="T4" fmla="*/ 16 w 20"/>
                <a:gd name="T5" fmla="*/ 4 h 20"/>
                <a:gd name="T6" fmla="*/ 16 w 20"/>
                <a:gd name="T7" fmla="*/ 17 h 20"/>
                <a:gd name="T8" fmla="*/ 3 w 20"/>
                <a:gd name="T9" fmla="*/ 17 h 20"/>
              </a:gdLst>
              <a:ahLst/>
              <a:cxnLst>
                <a:cxn ang="0">
                  <a:pos x="T0" y="T1"/>
                </a:cxn>
                <a:cxn ang="0">
                  <a:pos x="T2" y="T3"/>
                </a:cxn>
                <a:cxn ang="0">
                  <a:pos x="T4" y="T5"/>
                </a:cxn>
                <a:cxn ang="0">
                  <a:pos x="T6" y="T7"/>
                </a:cxn>
                <a:cxn ang="0">
                  <a:pos x="T8" y="T9"/>
                </a:cxn>
              </a:cxnLst>
              <a:rect l="0" t="0" r="r" b="b"/>
              <a:pathLst>
                <a:path w="20" h="20">
                  <a:moveTo>
                    <a:pt x="3" y="17"/>
                  </a:moveTo>
                  <a:cubicBezTo>
                    <a:pt x="0" y="13"/>
                    <a:pt x="0" y="7"/>
                    <a:pt x="3" y="4"/>
                  </a:cubicBezTo>
                  <a:cubicBezTo>
                    <a:pt x="7" y="0"/>
                    <a:pt x="12" y="0"/>
                    <a:pt x="16" y="4"/>
                  </a:cubicBezTo>
                  <a:cubicBezTo>
                    <a:pt x="20" y="7"/>
                    <a:pt x="20" y="13"/>
                    <a:pt x="16" y="17"/>
                  </a:cubicBezTo>
                  <a:cubicBezTo>
                    <a:pt x="12" y="20"/>
                    <a:pt x="7" y="20"/>
                    <a:pt x="3" y="1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endParaRPr lang="zh-CN" altLang="en-US" sz="2490">
                <a:solidFill>
                  <a:schemeClr val="tx1">
                    <a:lumMod val="65000"/>
                    <a:lumOff val="35000"/>
                  </a:schemeClr>
                </a:solidFill>
              </a:endParaRPr>
            </a:p>
          </p:txBody>
        </p:sp>
        <p:sp>
          <p:nvSpPr>
            <p:cNvPr id="46" name="Freeform 145"/>
            <p:cNvSpPr/>
            <p:nvPr/>
          </p:nvSpPr>
          <p:spPr bwMode="auto">
            <a:xfrm>
              <a:off x="4299484" y="1962245"/>
              <a:ext cx="471484" cy="170461"/>
            </a:xfrm>
            <a:custGeom>
              <a:avLst/>
              <a:gdLst>
                <a:gd name="T0" fmla="*/ 50 w 55"/>
                <a:gd name="T1" fmla="*/ 19 h 20"/>
                <a:gd name="T2" fmla="*/ 6 w 55"/>
                <a:gd name="T3" fmla="*/ 19 h 20"/>
                <a:gd name="T4" fmla="*/ 6 w 55"/>
                <a:gd name="T5" fmla="*/ 19 h 20"/>
                <a:gd name="T6" fmla="*/ 1 w 55"/>
                <a:gd name="T7" fmla="*/ 19 h 20"/>
                <a:gd name="T8" fmla="*/ 1 w 55"/>
                <a:gd name="T9" fmla="*/ 19 h 20"/>
                <a:gd name="T10" fmla="*/ 1 w 55"/>
                <a:gd name="T11" fmla="*/ 15 h 20"/>
                <a:gd name="T12" fmla="*/ 1 w 55"/>
                <a:gd name="T13" fmla="*/ 15 h 20"/>
                <a:gd name="T14" fmla="*/ 54 w 55"/>
                <a:gd name="T15" fmla="*/ 15 h 20"/>
                <a:gd name="T16" fmla="*/ 54 w 55"/>
                <a:gd name="T17" fmla="*/ 15 h 20"/>
                <a:gd name="T18" fmla="*/ 54 w 55"/>
                <a:gd name="T19" fmla="*/ 19 h 20"/>
                <a:gd name="T20" fmla="*/ 54 w 55"/>
                <a:gd name="T21" fmla="*/ 19 h 20"/>
                <a:gd name="T22" fmla="*/ 50 w 55"/>
                <a:gd name="T23"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20">
                  <a:moveTo>
                    <a:pt x="50" y="19"/>
                  </a:moveTo>
                  <a:cubicBezTo>
                    <a:pt x="37" y="7"/>
                    <a:pt x="18" y="7"/>
                    <a:pt x="6" y="19"/>
                  </a:cubicBezTo>
                  <a:cubicBezTo>
                    <a:pt x="6" y="19"/>
                    <a:pt x="6" y="19"/>
                    <a:pt x="6" y="19"/>
                  </a:cubicBezTo>
                  <a:cubicBezTo>
                    <a:pt x="4" y="20"/>
                    <a:pt x="2" y="20"/>
                    <a:pt x="1" y="19"/>
                  </a:cubicBezTo>
                  <a:cubicBezTo>
                    <a:pt x="1" y="19"/>
                    <a:pt x="1" y="19"/>
                    <a:pt x="1" y="19"/>
                  </a:cubicBezTo>
                  <a:cubicBezTo>
                    <a:pt x="0" y="18"/>
                    <a:pt x="0" y="16"/>
                    <a:pt x="1" y="15"/>
                  </a:cubicBezTo>
                  <a:cubicBezTo>
                    <a:pt x="1" y="15"/>
                    <a:pt x="1" y="15"/>
                    <a:pt x="1" y="15"/>
                  </a:cubicBezTo>
                  <a:cubicBezTo>
                    <a:pt x="16" y="0"/>
                    <a:pt x="39" y="0"/>
                    <a:pt x="54" y="15"/>
                  </a:cubicBezTo>
                  <a:cubicBezTo>
                    <a:pt x="54" y="15"/>
                    <a:pt x="54" y="15"/>
                    <a:pt x="54" y="15"/>
                  </a:cubicBezTo>
                  <a:cubicBezTo>
                    <a:pt x="55" y="16"/>
                    <a:pt x="55" y="18"/>
                    <a:pt x="54" y="19"/>
                  </a:cubicBezTo>
                  <a:cubicBezTo>
                    <a:pt x="54" y="19"/>
                    <a:pt x="54" y="19"/>
                    <a:pt x="54" y="19"/>
                  </a:cubicBezTo>
                  <a:cubicBezTo>
                    <a:pt x="53" y="20"/>
                    <a:pt x="51" y="20"/>
                    <a:pt x="50" y="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endParaRPr lang="zh-CN" altLang="en-US" sz="2490">
                <a:solidFill>
                  <a:schemeClr val="tx1">
                    <a:lumMod val="65000"/>
                    <a:lumOff val="35000"/>
                  </a:schemeClr>
                </a:solidFill>
              </a:endParaRPr>
            </a:p>
          </p:txBody>
        </p:sp>
        <p:sp>
          <p:nvSpPr>
            <p:cNvPr id="48" name="Freeform 146"/>
            <p:cNvSpPr/>
            <p:nvPr/>
          </p:nvSpPr>
          <p:spPr bwMode="auto">
            <a:xfrm>
              <a:off x="4212441" y="1835306"/>
              <a:ext cx="645570" cy="213982"/>
            </a:xfrm>
            <a:custGeom>
              <a:avLst/>
              <a:gdLst>
                <a:gd name="T0" fmla="*/ 70 w 75"/>
                <a:gd name="T1" fmla="*/ 24 h 25"/>
                <a:gd name="T2" fmla="*/ 6 w 75"/>
                <a:gd name="T3" fmla="*/ 24 h 25"/>
                <a:gd name="T4" fmla="*/ 6 w 75"/>
                <a:gd name="T5" fmla="*/ 24 h 25"/>
                <a:gd name="T6" fmla="*/ 2 w 75"/>
                <a:gd name="T7" fmla="*/ 24 h 25"/>
                <a:gd name="T8" fmla="*/ 2 w 75"/>
                <a:gd name="T9" fmla="*/ 24 h 25"/>
                <a:gd name="T10" fmla="*/ 2 w 75"/>
                <a:gd name="T11" fmla="*/ 20 h 25"/>
                <a:gd name="T12" fmla="*/ 2 w 75"/>
                <a:gd name="T13" fmla="*/ 20 h 25"/>
                <a:gd name="T14" fmla="*/ 74 w 75"/>
                <a:gd name="T15" fmla="*/ 20 h 25"/>
                <a:gd name="T16" fmla="*/ 74 w 75"/>
                <a:gd name="T17" fmla="*/ 20 h 25"/>
                <a:gd name="T18" fmla="*/ 74 w 75"/>
                <a:gd name="T19" fmla="*/ 24 h 25"/>
                <a:gd name="T20" fmla="*/ 74 w 75"/>
                <a:gd name="T21" fmla="*/ 24 h 25"/>
                <a:gd name="T22" fmla="*/ 70 w 75"/>
                <a:gd name="T23"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25">
                  <a:moveTo>
                    <a:pt x="70" y="24"/>
                  </a:moveTo>
                  <a:cubicBezTo>
                    <a:pt x="52" y="7"/>
                    <a:pt x="23" y="7"/>
                    <a:pt x="6" y="24"/>
                  </a:cubicBezTo>
                  <a:cubicBezTo>
                    <a:pt x="6" y="24"/>
                    <a:pt x="6" y="24"/>
                    <a:pt x="6" y="24"/>
                  </a:cubicBezTo>
                  <a:cubicBezTo>
                    <a:pt x="5" y="25"/>
                    <a:pt x="3" y="25"/>
                    <a:pt x="2" y="24"/>
                  </a:cubicBezTo>
                  <a:cubicBezTo>
                    <a:pt x="2" y="24"/>
                    <a:pt x="2" y="24"/>
                    <a:pt x="2" y="24"/>
                  </a:cubicBezTo>
                  <a:cubicBezTo>
                    <a:pt x="0" y="23"/>
                    <a:pt x="0" y="21"/>
                    <a:pt x="2" y="20"/>
                  </a:cubicBezTo>
                  <a:cubicBezTo>
                    <a:pt x="2" y="20"/>
                    <a:pt x="2" y="20"/>
                    <a:pt x="2" y="20"/>
                  </a:cubicBezTo>
                  <a:cubicBezTo>
                    <a:pt x="21" y="0"/>
                    <a:pt x="54" y="0"/>
                    <a:pt x="74" y="20"/>
                  </a:cubicBezTo>
                  <a:cubicBezTo>
                    <a:pt x="74" y="20"/>
                    <a:pt x="74" y="20"/>
                    <a:pt x="74" y="20"/>
                  </a:cubicBezTo>
                  <a:cubicBezTo>
                    <a:pt x="75" y="21"/>
                    <a:pt x="75" y="23"/>
                    <a:pt x="74" y="24"/>
                  </a:cubicBezTo>
                  <a:cubicBezTo>
                    <a:pt x="74" y="24"/>
                    <a:pt x="74" y="24"/>
                    <a:pt x="74" y="24"/>
                  </a:cubicBezTo>
                  <a:cubicBezTo>
                    <a:pt x="73" y="25"/>
                    <a:pt x="71" y="25"/>
                    <a:pt x="70" y="2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endParaRPr lang="zh-CN" altLang="en-US" sz="2490">
                <a:solidFill>
                  <a:schemeClr val="tx1">
                    <a:lumMod val="65000"/>
                    <a:lumOff val="35000"/>
                  </a:schemeClr>
                </a:solidFill>
              </a:endParaRPr>
            </a:p>
          </p:txBody>
        </p:sp>
      </p:grpSp>
      <p:grpSp>
        <p:nvGrpSpPr>
          <p:cNvPr id="49" name="组合 48"/>
          <p:cNvGrpSpPr/>
          <p:nvPr/>
        </p:nvGrpSpPr>
        <p:grpSpPr>
          <a:xfrm>
            <a:off x="5525914" y="3324367"/>
            <a:ext cx="554403" cy="442165"/>
            <a:chOff x="3009633" y="2833220"/>
            <a:chExt cx="591168" cy="471487"/>
          </a:xfrm>
          <a:solidFill>
            <a:srgbClr val="3CCCC7"/>
          </a:solidFill>
        </p:grpSpPr>
        <p:sp>
          <p:nvSpPr>
            <p:cNvPr id="50" name="Oval 214"/>
            <p:cNvSpPr>
              <a:spLocks noChangeArrowheads="1"/>
            </p:cNvSpPr>
            <p:nvPr/>
          </p:nvSpPr>
          <p:spPr bwMode="auto">
            <a:xfrm>
              <a:off x="3234494" y="3210410"/>
              <a:ext cx="94297" cy="94297"/>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endParaRPr lang="zh-CN" altLang="en-US" sz="2490">
                <a:solidFill>
                  <a:schemeClr val="tx1">
                    <a:lumMod val="65000"/>
                    <a:lumOff val="35000"/>
                  </a:schemeClr>
                </a:solidFill>
              </a:endParaRPr>
            </a:p>
          </p:txBody>
        </p:sp>
        <p:sp>
          <p:nvSpPr>
            <p:cNvPr id="51" name="Oval 215"/>
            <p:cNvSpPr>
              <a:spLocks noChangeArrowheads="1"/>
            </p:cNvSpPr>
            <p:nvPr/>
          </p:nvSpPr>
          <p:spPr bwMode="auto">
            <a:xfrm>
              <a:off x="3404954" y="3210410"/>
              <a:ext cx="101550" cy="94297"/>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endParaRPr lang="zh-CN" altLang="en-US" sz="2490">
                <a:solidFill>
                  <a:schemeClr val="tx1">
                    <a:lumMod val="65000"/>
                    <a:lumOff val="35000"/>
                  </a:schemeClr>
                </a:solidFill>
              </a:endParaRPr>
            </a:p>
          </p:txBody>
        </p:sp>
        <p:sp>
          <p:nvSpPr>
            <p:cNvPr id="52" name="Freeform 216"/>
            <p:cNvSpPr>
              <a:spLocks noEditPoints="1"/>
            </p:cNvSpPr>
            <p:nvPr/>
          </p:nvSpPr>
          <p:spPr bwMode="auto">
            <a:xfrm>
              <a:off x="3009633" y="2833220"/>
              <a:ext cx="591168" cy="340921"/>
            </a:xfrm>
            <a:custGeom>
              <a:avLst/>
              <a:gdLst>
                <a:gd name="T0" fmla="*/ 66 w 69"/>
                <a:gd name="T1" fmla="*/ 13 h 40"/>
                <a:gd name="T2" fmla="*/ 26 w 69"/>
                <a:gd name="T3" fmla="*/ 13 h 40"/>
                <a:gd name="T4" fmla="*/ 22 w 69"/>
                <a:gd name="T5" fmla="*/ 9 h 40"/>
                <a:gd name="T6" fmla="*/ 22 w 69"/>
                <a:gd name="T7" fmla="*/ 4 h 40"/>
                <a:gd name="T8" fmla="*/ 17 w 69"/>
                <a:gd name="T9" fmla="*/ 0 h 40"/>
                <a:gd name="T10" fmla="*/ 4 w 69"/>
                <a:gd name="T11" fmla="*/ 0 h 40"/>
                <a:gd name="T12" fmla="*/ 0 w 69"/>
                <a:gd name="T13" fmla="*/ 4 h 40"/>
                <a:gd name="T14" fmla="*/ 4 w 69"/>
                <a:gd name="T15" fmla="*/ 8 h 40"/>
                <a:gd name="T16" fmla="*/ 9 w 69"/>
                <a:gd name="T17" fmla="*/ 8 h 40"/>
                <a:gd name="T18" fmla="*/ 14 w 69"/>
                <a:gd name="T19" fmla="*/ 12 h 40"/>
                <a:gd name="T20" fmla="*/ 24 w 69"/>
                <a:gd name="T21" fmla="*/ 37 h 40"/>
                <a:gd name="T22" fmla="*/ 30 w 69"/>
                <a:gd name="T23" fmla="*/ 40 h 40"/>
                <a:gd name="T24" fmla="*/ 54 w 69"/>
                <a:gd name="T25" fmla="*/ 40 h 40"/>
                <a:gd name="T26" fmla="*/ 60 w 69"/>
                <a:gd name="T27" fmla="*/ 37 h 40"/>
                <a:gd name="T28" fmla="*/ 68 w 69"/>
                <a:gd name="T29" fmla="*/ 17 h 40"/>
                <a:gd name="T30" fmla="*/ 66 w 69"/>
                <a:gd name="T31" fmla="*/ 13 h 40"/>
                <a:gd name="T32" fmla="*/ 53 w 69"/>
                <a:gd name="T33" fmla="*/ 35 h 40"/>
                <a:gd name="T34" fmla="*/ 32 w 69"/>
                <a:gd name="T35" fmla="*/ 35 h 40"/>
                <a:gd name="T36" fmla="*/ 26 w 69"/>
                <a:gd name="T37" fmla="*/ 19 h 40"/>
                <a:gd name="T38" fmla="*/ 59 w 69"/>
                <a:gd name="T39" fmla="*/ 19 h 40"/>
                <a:gd name="T40" fmla="*/ 53 w 69"/>
                <a:gd name="T41"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9" h="40">
                  <a:moveTo>
                    <a:pt x="66" y="13"/>
                  </a:moveTo>
                  <a:cubicBezTo>
                    <a:pt x="26" y="13"/>
                    <a:pt x="26" y="13"/>
                    <a:pt x="26" y="13"/>
                  </a:cubicBezTo>
                  <a:cubicBezTo>
                    <a:pt x="24" y="13"/>
                    <a:pt x="22" y="11"/>
                    <a:pt x="22" y="9"/>
                  </a:cubicBezTo>
                  <a:cubicBezTo>
                    <a:pt x="22" y="4"/>
                    <a:pt x="22" y="4"/>
                    <a:pt x="22" y="4"/>
                  </a:cubicBezTo>
                  <a:cubicBezTo>
                    <a:pt x="22" y="2"/>
                    <a:pt x="20" y="0"/>
                    <a:pt x="17" y="0"/>
                  </a:cubicBezTo>
                  <a:cubicBezTo>
                    <a:pt x="4" y="0"/>
                    <a:pt x="4" y="0"/>
                    <a:pt x="4" y="0"/>
                  </a:cubicBezTo>
                  <a:cubicBezTo>
                    <a:pt x="2" y="0"/>
                    <a:pt x="0" y="2"/>
                    <a:pt x="0" y="4"/>
                  </a:cubicBezTo>
                  <a:cubicBezTo>
                    <a:pt x="0" y="6"/>
                    <a:pt x="2" y="8"/>
                    <a:pt x="4" y="8"/>
                  </a:cubicBezTo>
                  <a:cubicBezTo>
                    <a:pt x="9" y="8"/>
                    <a:pt x="9" y="8"/>
                    <a:pt x="9" y="8"/>
                  </a:cubicBezTo>
                  <a:cubicBezTo>
                    <a:pt x="11" y="8"/>
                    <a:pt x="14" y="9"/>
                    <a:pt x="14" y="12"/>
                  </a:cubicBezTo>
                  <a:cubicBezTo>
                    <a:pt x="24" y="37"/>
                    <a:pt x="24" y="37"/>
                    <a:pt x="24" y="37"/>
                  </a:cubicBezTo>
                  <a:cubicBezTo>
                    <a:pt x="25" y="39"/>
                    <a:pt x="27" y="40"/>
                    <a:pt x="30" y="40"/>
                  </a:cubicBezTo>
                  <a:cubicBezTo>
                    <a:pt x="54" y="40"/>
                    <a:pt x="54" y="40"/>
                    <a:pt x="54" y="40"/>
                  </a:cubicBezTo>
                  <a:cubicBezTo>
                    <a:pt x="57" y="40"/>
                    <a:pt x="59" y="39"/>
                    <a:pt x="60" y="37"/>
                  </a:cubicBezTo>
                  <a:cubicBezTo>
                    <a:pt x="68" y="17"/>
                    <a:pt x="68" y="17"/>
                    <a:pt x="68" y="17"/>
                  </a:cubicBezTo>
                  <a:cubicBezTo>
                    <a:pt x="69" y="15"/>
                    <a:pt x="68" y="13"/>
                    <a:pt x="66" y="13"/>
                  </a:cubicBezTo>
                  <a:close/>
                  <a:moveTo>
                    <a:pt x="53" y="35"/>
                  </a:moveTo>
                  <a:cubicBezTo>
                    <a:pt x="32" y="35"/>
                    <a:pt x="32" y="35"/>
                    <a:pt x="32" y="35"/>
                  </a:cubicBezTo>
                  <a:cubicBezTo>
                    <a:pt x="26" y="19"/>
                    <a:pt x="26" y="19"/>
                    <a:pt x="26" y="19"/>
                  </a:cubicBezTo>
                  <a:cubicBezTo>
                    <a:pt x="59" y="19"/>
                    <a:pt x="59" y="19"/>
                    <a:pt x="59" y="19"/>
                  </a:cubicBezTo>
                  <a:lnTo>
                    <a:pt x="53" y="35"/>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endParaRPr lang="zh-CN" altLang="en-US" sz="2490">
                <a:solidFill>
                  <a:schemeClr val="tx1">
                    <a:lumMod val="65000"/>
                    <a:lumOff val="35000"/>
                  </a:schemeClr>
                </a:solidFill>
              </a:endParaRPr>
            </a:p>
          </p:txBody>
        </p:sp>
      </p:grpSp>
      <p:grpSp>
        <p:nvGrpSpPr>
          <p:cNvPr id="53" name="组合 52"/>
          <p:cNvGrpSpPr/>
          <p:nvPr/>
        </p:nvGrpSpPr>
        <p:grpSpPr>
          <a:xfrm>
            <a:off x="6112770" y="4378906"/>
            <a:ext cx="425157" cy="554407"/>
            <a:chOff x="6889388" y="2720789"/>
            <a:chExt cx="453350" cy="591172"/>
          </a:xfrm>
          <a:solidFill>
            <a:srgbClr val="3CCCC7"/>
          </a:solidFill>
        </p:grpSpPr>
        <p:sp>
          <p:nvSpPr>
            <p:cNvPr id="54" name="Freeform 197"/>
            <p:cNvSpPr>
              <a:spLocks noEditPoints="1"/>
            </p:cNvSpPr>
            <p:nvPr/>
          </p:nvSpPr>
          <p:spPr bwMode="auto">
            <a:xfrm>
              <a:off x="7092489" y="2920264"/>
              <a:ext cx="250249" cy="391697"/>
            </a:xfrm>
            <a:custGeom>
              <a:avLst/>
              <a:gdLst>
                <a:gd name="T0" fmla="*/ 18 w 29"/>
                <a:gd name="T1" fmla="*/ 0 h 46"/>
                <a:gd name="T2" fmla="*/ 18 w 29"/>
                <a:gd name="T3" fmla="*/ 13 h 46"/>
                <a:gd name="T4" fmla="*/ 29 w 29"/>
                <a:gd name="T5" fmla="*/ 13 h 46"/>
                <a:gd name="T6" fmla="*/ 29 w 29"/>
                <a:gd name="T7" fmla="*/ 0 h 46"/>
                <a:gd name="T8" fmla="*/ 18 w 29"/>
                <a:gd name="T9" fmla="*/ 0 h 46"/>
                <a:gd name="T10" fmla="*/ 0 w 29"/>
                <a:gd name="T11" fmla="*/ 31 h 46"/>
                <a:gd name="T12" fmla="*/ 14 w 29"/>
                <a:gd name="T13" fmla="*/ 46 h 46"/>
                <a:gd name="T14" fmla="*/ 29 w 29"/>
                <a:gd name="T15" fmla="*/ 31 h 46"/>
                <a:gd name="T16" fmla="*/ 29 w 29"/>
                <a:gd name="T17" fmla="*/ 15 h 46"/>
                <a:gd name="T18" fmla="*/ 0 w 29"/>
                <a:gd name="T19" fmla="*/ 15 h 46"/>
                <a:gd name="T20" fmla="*/ 0 w 29"/>
                <a:gd name="T21" fmla="*/ 31 h 46"/>
                <a:gd name="T22" fmla="*/ 15 w 29"/>
                <a:gd name="T23" fmla="*/ 0 h 46"/>
                <a:gd name="T24" fmla="*/ 0 w 29"/>
                <a:gd name="T25" fmla="*/ 0 h 46"/>
                <a:gd name="T26" fmla="*/ 0 w 29"/>
                <a:gd name="T27" fmla="*/ 13 h 46"/>
                <a:gd name="T28" fmla="*/ 15 w 29"/>
                <a:gd name="T29" fmla="*/ 13 h 46"/>
                <a:gd name="T30" fmla="*/ 15 w 29"/>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6">
                  <a:moveTo>
                    <a:pt x="18" y="0"/>
                  </a:moveTo>
                  <a:cubicBezTo>
                    <a:pt x="18" y="13"/>
                    <a:pt x="18" y="13"/>
                    <a:pt x="18" y="13"/>
                  </a:cubicBezTo>
                  <a:cubicBezTo>
                    <a:pt x="29" y="13"/>
                    <a:pt x="29" y="13"/>
                    <a:pt x="29" y="13"/>
                  </a:cubicBezTo>
                  <a:cubicBezTo>
                    <a:pt x="29" y="0"/>
                    <a:pt x="29" y="0"/>
                    <a:pt x="29" y="0"/>
                  </a:cubicBezTo>
                  <a:lnTo>
                    <a:pt x="18" y="0"/>
                  </a:lnTo>
                  <a:close/>
                  <a:moveTo>
                    <a:pt x="0" y="31"/>
                  </a:moveTo>
                  <a:cubicBezTo>
                    <a:pt x="0" y="39"/>
                    <a:pt x="6" y="46"/>
                    <a:pt x="14" y="46"/>
                  </a:cubicBezTo>
                  <a:cubicBezTo>
                    <a:pt x="22" y="46"/>
                    <a:pt x="29" y="39"/>
                    <a:pt x="29" y="31"/>
                  </a:cubicBezTo>
                  <a:cubicBezTo>
                    <a:pt x="29" y="15"/>
                    <a:pt x="29" y="15"/>
                    <a:pt x="29" y="15"/>
                  </a:cubicBezTo>
                  <a:cubicBezTo>
                    <a:pt x="0" y="15"/>
                    <a:pt x="0" y="15"/>
                    <a:pt x="0" y="15"/>
                  </a:cubicBezTo>
                  <a:lnTo>
                    <a:pt x="0" y="31"/>
                  </a:lnTo>
                  <a:close/>
                  <a:moveTo>
                    <a:pt x="15" y="0"/>
                  </a:moveTo>
                  <a:cubicBezTo>
                    <a:pt x="0" y="0"/>
                    <a:pt x="0" y="0"/>
                    <a:pt x="0" y="0"/>
                  </a:cubicBezTo>
                  <a:cubicBezTo>
                    <a:pt x="0" y="13"/>
                    <a:pt x="0" y="13"/>
                    <a:pt x="0" y="13"/>
                  </a:cubicBezTo>
                  <a:cubicBezTo>
                    <a:pt x="15" y="13"/>
                    <a:pt x="15" y="13"/>
                    <a:pt x="15" y="13"/>
                  </a:cubicBezTo>
                  <a:lnTo>
                    <a:pt x="15" y="0"/>
                  </a:lnTo>
                  <a:close/>
                </a:path>
              </a:pathLst>
            </a:custGeom>
            <a:grpFill/>
            <a:ln>
              <a:noFill/>
            </a:ln>
          </p:spPr>
          <p:txBody>
            <a:bodyPr vert="horz" wrap="square" lIns="121920" tIns="60960" rIns="121920" bIns="60960" numCol="1" anchor="t" anchorCtr="0" compatLnSpc="1"/>
            <a:lstStyle/>
            <a:p>
              <a:endParaRPr lang="zh-CN" altLang="en-US" sz="2490">
                <a:solidFill>
                  <a:schemeClr val="tx1">
                    <a:lumMod val="65000"/>
                    <a:lumOff val="35000"/>
                  </a:schemeClr>
                </a:solidFill>
              </a:endParaRPr>
            </a:p>
          </p:txBody>
        </p:sp>
        <p:sp>
          <p:nvSpPr>
            <p:cNvPr id="55" name="Freeform 198"/>
            <p:cNvSpPr/>
            <p:nvPr/>
          </p:nvSpPr>
          <p:spPr bwMode="auto">
            <a:xfrm>
              <a:off x="6889388" y="2720789"/>
              <a:ext cx="333666" cy="301026"/>
            </a:xfrm>
            <a:custGeom>
              <a:avLst/>
              <a:gdLst>
                <a:gd name="T0" fmla="*/ 0 w 39"/>
                <a:gd name="T1" fmla="*/ 20 h 35"/>
                <a:gd name="T2" fmla="*/ 19 w 39"/>
                <a:gd name="T3" fmla="*/ 0 h 35"/>
                <a:gd name="T4" fmla="*/ 19 w 39"/>
                <a:gd name="T5" fmla="*/ 0 h 35"/>
                <a:gd name="T6" fmla="*/ 39 w 39"/>
                <a:gd name="T7" fmla="*/ 20 h 35"/>
                <a:gd name="T8" fmla="*/ 39 w 39"/>
                <a:gd name="T9" fmla="*/ 20 h 35"/>
                <a:gd name="T10" fmla="*/ 36 w 39"/>
                <a:gd name="T11" fmla="*/ 20 h 35"/>
                <a:gd name="T12" fmla="*/ 31 w 39"/>
                <a:gd name="T13" fmla="*/ 8 h 35"/>
                <a:gd name="T14" fmla="*/ 31 w 39"/>
                <a:gd name="T15" fmla="*/ 8 h 35"/>
                <a:gd name="T16" fmla="*/ 19 w 39"/>
                <a:gd name="T17" fmla="*/ 3 h 35"/>
                <a:gd name="T18" fmla="*/ 19 w 39"/>
                <a:gd name="T19" fmla="*/ 3 h 35"/>
                <a:gd name="T20" fmla="*/ 7 w 39"/>
                <a:gd name="T21" fmla="*/ 8 h 35"/>
                <a:gd name="T22" fmla="*/ 7 w 39"/>
                <a:gd name="T23" fmla="*/ 8 h 35"/>
                <a:gd name="T24" fmla="*/ 3 w 39"/>
                <a:gd name="T25" fmla="*/ 20 h 35"/>
                <a:gd name="T26" fmla="*/ 3 w 39"/>
                <a:gd name="T27" fmla="*/ 20 h 35"/>
                <a:gd name="T28" fmla="*/ 8 w 39"/>
                <a:gd name="T29" fmla="*/ 32 h 35"/>
                <a:gd name="T30" fmla="*/ 8 w 39"/>
                <a:gd name="T31" fmla="*/ 32 h 35"/>
                <a:gd name="T32" fmla="*/ 6 w 39"/>
                <a:gd name="T33" fmla="*/ 35 h 35"/>
                <a:gd name="T34" fmla="*/ 0 w 39"/>
                <a:gd name="T35"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35">
                  <a:moveTo>
                    <a:pt x="0" y="20"/>
                  </a:moveTo>
                  <a:cubicBezTo>
                    <a:pt x="0" y="9"/>
                    <a:pt x="8" y="1"/>
                    <a:pt x="19" y="0"/>
                  </a:cubicBezTo>
                  <a:cubicBezTo>
                    <a:pt x="19" y="0"/>
                    <a:pt x="19" y="0"/>
                    <a:pt x="19" y="0"/>
                  </a:cubicBezTo>
                  <a:cubicBezTo>
                    <a:pt x="30" y="1"/>
                    <a:pt x="39" y="9"/>
                    <a:pt x="39" y="20"/>
                  </a:cubicBezTo>
                  <a:cubicBezTo>
                    <a:pt x="39" y="20"/>
                    <a:pt x="39" y="20"/>
                    <a:pt x="39" y="20"/>
                  </a:cubicBezTo>
                  <a:cubicBezTo>
                    <a:pt x="36" y="20"/>
                    <a:pt x="36" y="20"/>
                    <a:pt x="36" y="20"/>
                  </a:cubicBezTo>
                  <a:cubicBezTo>
                    <a:pt x="36" y="16"/>
                    <a:pt x="34" y="11"/>
                    <a:pt x="31" y="8"/>
                  </a:cubicBezTo>
                  <a:cubicBezTo>
                    <a:pt x="31" y="8"/>
                    <a:pt x="31" y="8"/>
                    <a:pt x="31" y="8"/>
                  </a:cubicBezTo>
                  <a:cubicBezTo>
                    <a:pt x="28" y="5"/>
                    <a:pt x="24" y="3"/>
                    <a:pt x="19" y="3"/>
                  </a:cubicBezTo>
                  <a:cubicBezTo>
                    <a:pt x="19" y="3"/>
                    <a:pt x="19" y="3"/>
                    <a:pt x="19" y="3"/>
                  </a:cubicBezTo>
                  <a:cubicBezTo>
                    <a:pt x="15" y="3"/>
                    <a:pt x="10" y="5"/>
                    <a:pt x="7" y="8"/>
                  </a:cubicBezTo>
                  <a:cubicBezTo>
                    <a:pt x="7" y="8"/>
                    <a:pt x="7" y="8"/>
                    <a:pt x="7" y="8"/>
                  </a:cubicBezTo>
                  <a:cubicBezTo>
                    <a:pt x="4" y="11"/>
                    <a:pt x="3" y="16"/>
                    <a:pt x="3" y="20"/>
                  </a:cubicBezTo>
                  <a:cubicBezTo>
                    <a:pt x="3" y="20"/>
                    <a:pt x="3" y="20"/>
                    <a:pt x="3" y="20"/>
                  </a:cubicBezTo>
                  <a:cubicBezTo>
                    <a:pt x="3" y="25"/>
                    <a:pt x="5" y="29"/>
                    <a:pt x="8" y="32"/>
                  </a:cubicBezTo>
                  <a:cubicBezTo>
                    <a:pt x="8" y="32"/>
                    <a:pt x="8" y="32"/>
                    <a:pt x="8" y="32"/>
                  </a:cubicBezTo>
                  <a:cubicBezTo>
                    <a:pt x="6" y="35"/>
                    <a:pt x="6" y="35"/>
                    <a:pt x="6" y="35"/>
                  </a:cubicBezTo>
                  <a:cubicBezTo>
                    <a:pt x="2" y="31"/>
                    <a:pt x="0" y="26"/>
                    <a:pt x="0" y="20"/>
                  </a:cubicBezTo>
                  <a:close/>
                </a:path>
              </a:pathLst>
            </a:custGeom>
            <a:grpFill/>
            <a:ln>
              <a:noFill/>
            </a:ln>
          </p:spPr>
          <p:txBody>
            <a:bodyPr vert="horz" wrap="square" lIns="121920" tIns="60960" rIns="121920" bIns="60960" numCol="1" anchor="t" anchorCtr="0" compatLnSpc="1"/>
            <a:lstStyle/>
            <a:p>
              <a:endParaRPr lang="zh-CN" altLang="en-US" sz="2490">
                <a:solidFill>
                  <a:schemeClr val="tx1">
                    <a:lumMod val="65000"/>
                    <a:lumOff val="35000"/>
                  </a:schemeClr>
                </a:solidFill>
              </a:endParaRPr>
            </a:p>
          </p:txBody>
        </p:sp>
      </p:grpSp>
      <p:sp>
        <p:nvSpPr>
          <p:cNvPr id="56" name="空心弧 55"/>
          <p:cNvSpPr/>
          <p:nvPr/>
        </p:nvSpPr>
        <p:spPr>
          <a:xfrm>
            <a:off x="5554159" y="3853347"/>
            <a:ext cx="1604887" cy="1605530"/>
          </a:xfrm>
          <a:prstGeom prst="blockArc">
            <a:avLst>
              <a:gd name="adj1" fmla="val 17085111"/>
              <a:gd name="adj2" fmla="val 10799997"/>
              <a:gd name="adj3" fmla="val 11504"/>
            </a:avLst>
          </a:prstGeom>
          <a:solidFill>
            <a:srgbClr val="3CCCC7"/>
          </a:solidFill>
          <a:ln>
            <a:noFill/>
          </a:ln>
          <a:effectLst/>
        </p:spPr>
        <p:style>
          <a:lnRef idx="0">
            <a:scrgbClr r="0" g="0" b="0"/>
          </a:lnRef>
          <a:fillRef idx="3">
            <a:scrgbClr r="0" g="0" b="0"/>
          </a:fillRef>
          <a:effectRef idx="2">
            <a:scrgbClr r="0" g="0" b="0"/>
          </a:effectRef>
          <a:fontRef idx="minor">
            <a:schemeClr val="lt1"/>
          </a:fontRef>
        </p:style>
      </p:sp>
      <p:sp>
        <p:nvSpPr>
          <p:cNvPr id="57" name="任意多边形 56"/>
          <p:cNvSpPr/>
          <p:nvPr/>
        </p:nvSpPr>
        <p:spPr>
          <a:xfrm rot="17307692">
            <a:off x="5911658" y="2113864"/>
            <a:ext cx="1619267" cy="872432"/>
          </a:xfrm>
          <a:custGeom>
            <a:avLst/>
            <a:gdLst>
              <a:gd name="connsiteX0" fmla="*/ 4833930 w 4843779"/>
              <a:gd name="connsiteY0" fmla="*/ 0 h 2609741"/>
              <a:gd name="connsiteX1" fmla="*/ 4843489 w 4843779"/>
              <a:gd name="connsiteY1" fmla="*/ 152635 h 2609741"/>
              <a:gd name="connsiteX2" fmla="*/ 3517115 w 4843779"/>
              <a:gd name="connsiteY2" fmla="*/ 2348626 h 2609741"/>
              <a:gd name="connsiteX3" fmla="*/ 351244 w 4843779"/>
              <a:gd name="connsiteY3" fmla="*/ 1435790 h 2609741"/>
              <a:gd name="connsiteX4" fmla="*/ 0 w 4843779"/>
              <a:gd name="connsiteY4" fmla="*/ 1526124 h 2609741"/>
              <a:gd name="connsiteX5" fmla="*/ 380009 w 4843779"/>
              <a:gd name="connsiteY5" fmla="*/ 717222 h 2609741"/>
              <a:gd name="connsiteX6" fmla="*/ 1326890 w 4843779"/>
              <a:gd name="connsiteY6" fmla="*/ 1184874 h 2609741"/>
              <a:gd name="connsiteX7" fmla="*/ 981253 w 4843779"/>
              <a:gd name="connsiteY7" fmla="*/ 1273766 h 2609741"/>
              <a:gd name="connsiteX8" fmla="*/ 3348138 w 4843779"/>
              <a:gd name="connsiteY8" fmla="*/ 1741216 h 2609741"/>
              <a:gd name="connsiteX9" fmla="*/ 4226462 w 4843779"/>
              <a:gd name="connsiteY9" fmla="*/ 84448 h 2609741"/>
              <a:gd name="connsiteX10" fmla="*/ 4217585 w 4843779"/>
              <a:gd name="connsiteY10" fmla="*/ 0 h 2609741"/>
              <a:gd name="connsiteX11" fmla="*/ 4833930 w 4843779"/>
              <a:gd name="connsiteY11" fmla="*/ 0 h 260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43779" h="2609741">
                <a:moveTo>
                  <a:pt x="4833930" y="0"/>
                </a:moveTo>
                <a:lnTo>
                  <a:pt x="4843489" y="152635"/>
                </a:lnTo>
                <a:cubicBezTo>
                  <a:pt x="4857473" y="1052464"/>
                  <a:pt x="4365817" y="1918999"/>
                  <a:pt x="3517115" y="2348626"/>
                </a:cubicBezTo>
                <a:cubicBezTo>
                  <a:pt x="2385597" y="2921419"/>
                  <a:pt x="1003828" y="2523005"/>
                  <a:pt x="351244" y="1435790"/>
                </a:cubicBezTo>
                <a:lnTo>
                  <a:pt x="0" y="1526124"/>
                </a:lnTo>
                <a:lnTo>
                  <a:pt x="380009" y="717222"/>
                </a:lnTo>
                <a:lnTo>
                  <a:pt x="1326890" y="1184874"/>
                </a:lnTo>
                <a:lnTo>
                  <a:pt x="981253" y="1273766"/>
                </a:lnTo>
                <a:cubicBezTo>
                  <a:pt x="1534634" y="2011589"/>
                  <a:pt x="2555569" y="2213219"/>
                  <a:pt x="3348138" y="1741216"/>
                </a:cubicBezTo>
                <a:cubicBezTo>
                  <a:pt x="3942651" y="1387163"/>
                  <a:pt x="4265044" y="739620"/>
                  <a:pt x="4226462" y="84448"/>
                </a:cubicBezTo>
                <a:lnTo>
                  <a:pt x="4217585" y="0"/>
                </a:lnTo>
                <a:lnTo>
                  <a:pt x="4833930" y="0"/>
                </a:lnTo>
                <a:close/>
              </a:path>
            </a:pathLst>
          </a:cu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chemeClr val="tx1">
                  <a:lumMod val="65000"/>
                  <a:lumOff val="35000"/>
                </a:schemeClr>
              </a:solidFill>
            </a:endParaRPr>
          </a:p>
        </p:txBody>
      </p:sp>
      <p:sp>
        <p:nvSpPr>
          <p:cNvPr id="58" name="任意多边形 57"/>
          <p:cNvSpPr/>
          <p:nvPr/>
        </p:nvSpPr>
        <p:spPr>
          <a:xfrm rot="17307692">
            <a:off x="5515584" y="1662718"/>
            <a:ext cx="1063396" cy="744568"/>
          </a:xfrm>
          <a:custGeom>
            <a:avLst/>
            <a:gdLst>
              <a:gd name="connsiteX0" fmla="*/ 3082922 w 3180980"/>
              <a:gd name="connsiteY0" fmla="*/ 1705085 h 2227258"/>
              <a:gd name="connsiteX1" fmla="*/ 3176423 w 3180980"/>
              <a:gd name="connsiteY1" fmla="*/ 2154476 h 2227258"/>
              <a:gd name="connsiteX2" fmla="*/ 3180980 w 3180980"/>
              <a:gd name="connsiteY2" fmla="*/ 2227258 h 2227258"/>
              <a:gd name="connsiteX3" fmla="*/ 2564635 w 3180980"/>
              <a:gd name="connsiteY3" fmla="*/ 2227258 h 2227258"/>
              <a:gd name="connsiteX4" fmla="*/ 2556295 w 3180980"/>
              <a:gd name="connsiteY4" fmla="*/ 2147919 h 2227258"/>
              <a:gd name="connsiteX5" fmla="*/ 2411315 w 3180980"/>
              <a:gd name="connsiteY5" fmla="*/ 1664578 h 2227258"/>
              <a:gd name="connsiteX6" fmla="*/ 196026 w 3180980"/>
              <a:gd name="connsiteY6" fmla="*/ 708959 h 2227258"/>
              <a:gd name="connsiteX7" fmla="*/ 0 w 3180980"/>
              <a:gd name="connsiteY7" fmla="*/ 127074 h 2227258"/>
              <a:gd name="connsiteX8" fmla="*/ 3002505 w 3180980"/>
              <a:gd name="connsiteY8" fmla="*/ 1483914 h 2227258"/>
              <a:gd name="connsiteX9" fmla="*/ 3082922 w 3180980"/>
              <a:gd name="connsiteY9" fmla="*/ 1705085 h 2227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80980" h="2227258">
                <a:moveTo>
                  <a:pt x="3082922" y="1705085"/>
                </a:moveTo>
                <a:cubicBezTo>
                  <a:pt x="3128937" y="1853627"/>
                  <a:pt x="3159875" y="2004047"/>
                  <a:pt x="3176423" y="2154476"/>
                </a:cubicBezTo>
                <a:lnTo>
                  <a:pt x="3180980" y="2227258"/>
                </a:lnTo>
                <a:lnTo>
                  <a:pt x="2564635" y="2227258"/>
                </a:lnTo>
                <a:lnTo>
                  <a:pt x="2556295" y="2147919"/>
                </a:lnTo>
                <a:cubicBezTo>
                  <a:pt x="2531455" y="1984304"/>
                  <a:pt x="2483591" y="1821702"/>
                  <a:pt x="2411315" y="1664578"/>
                </a:cubicBezTo>
                <a:cubicBezTo>
                  <a:pt x="2025870" y="826647"/>
                  <a:pt x="1070294" y="414436"/>
                  <a:pt x="196026" y="708959"/>
                </a:cubicBezTo>
                <a:lnTo>
                  <a:pt x="0" y="127074"/>
                </a:lnTo>
                <a:cubicBezTo>
                  <a:pt x="1201918" y="-277827"/>
                  <a:pt x="2512407" y="314386"/>
                  <a:pt x="3002505" y="1483914"/>
                </a:cubicBezTo>
                <a:cubicBezTo>
                  <a:pt x="3033137" y="1557012"/>
                  <a:pt x="3059914" y="1630814"/>
                  <a:pt x="3082922" y="1705085"/>
                </a:cubicBezTo>
                <a:close/>
              </a:path>
            </a:pathLst>
          </a:cu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chemeClr val="tx1">
                  <a:lumMod val="65000"/>
                  <a:lumOff val="35000"/>
                </a:schemeClr>
              </a:solidFill>
            </a:endParaRPr>
          </a:p>
        </p:txBody>
      </p:sp>
      <p:sp>
        <p:nvSpPr>
          <p:cNvPr id="59" name="文本框 9"/>
          <p:cNvSpPr txBox="1"/>
          <p:nvPr/>
        </p:nvSpPr>
        <p:spPr>
          <a:xfrm>
            <a:off x="985019" y="188640"/>
            <a:ext cx="4540766"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需求分析</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主要集中在哪几方面？</a:t>
            </a:r>
          </a:p>
        </p:txBody>
      </p:sp>
      <p:sp>
        <p:nvSpPr>
          <p:cNvPr id="60" name="六边形 59"/>
          <p:cNvSpPr/>
          <p:nvPr/>
        </p:nvSpPr>
        <p:spPr>
          <a:xfrm>
            <a:off x="241896" y="125398"/>
            <a:ext cx="481345" cy="414953"/>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1" name="直接连接符 60"/>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9412843" y="188639"/>
            <a:ext cx="933216"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3" name="矩形 62"/>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4" name="六边形 63"/>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第一章</a:t>
            </a:r>
          </a:p>
        </p:txBody>
      </p:sp>
      <p:sp>
        <p:nvSpPr>
          <p:cNvPr id="66"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项目介绍</a:t>
            </a:r>
          </a:p>
        </p:txBody>
      </p:sp>
      <p:sp>
        <p:nvSpPr>
          <p:cNvPr id="67" name="KSO_Shape"/>
          <p:cNvSpPr/>
          <p:nvPr/>
        </p:nvSpPr>
        <p:spPr bwMode="auto">
          <a:xfrm>
            <a:off x="335903" y="224682"/>
            <a:ext cx="298148" cy="253922"/>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68" name="矩形 67"/>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Rectangle 4"/>
          <p:cNvSpPr txBox="1">
            <a:spLocks noChangeArrowheads="1"/>
          </p:cNvSpPr>
          <p:nvPr/>
        </p:nvSpPr>
        <p:spPr bwMode="auto">
          <a:xfrm>
            <a:off x="10058027" y="6493142"/>
            <a:ext cx="1080120" cy="3922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a:latin typeface="方正兰亭超细黑简体" panose="02000000000000000000" pitchFamily="2" charset="-122"/>
                <a:ea typeface="方正兰亭超细黑简体" panose="02000000000000000000" pitchFamily="2" charset="-122"/>
              </a:rPr>
              <a:t>0</a:t>
            </a:r>
            <a:r>
              <a:rPr lang="zh-CN" altLang="en-US" dirty="0">
                <a:latin typeface="方正兰亭超细黑简体" panose="02000000000000000000" pitchFamily="2" charset="-122"/>
                <a:ea typeface="方正兰亭超细黑简体" panose="02000000000000000000" pitchFamily="2" charset="-122"/>
              </a:rPr>
              <a:t> </a:t>
            </a:r>
            <a:r>
              <a:rPr lang="en-US" altLang="zh-CN" dirty="0">
                <a:latin typeface="方正兰亭超细黑简体" panose="02000000000000000000" pitchFamily="2" charset="-122"/>
                <a:ea typeface="方正兰亭超细黑简体" panose="02000000000000000000" pitchFamily="2" charset="-122"/>
              </a:rPr>
              <a:t>6</a:t>
            </a:r>
            <a:endParaRPr lang="zh-CN" dirty="0">
              <a:latin typeface="方正兰亭超细黑简体" panose="02000000000000000000" pitchFamily="2" charset="-122"/>
              <a:ea typeface="方正兰亭超细黑简体" panose="02000000000000000000" pitchFamily="2" charset="-122"/>
            </a:endParaRPr>
          </a:p>
        </p:txBody>
      </p:sp>
      <p:sp>
        <p:nvSpPr>
          <p:cNvPr id="73" name="TextBox 72"/>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down)">
                                      <p:cBhvr>
                                        <p:cTn id="7" dur="350"/>
                                        <p:tgtEl>
                                          <p:spTgt spid="5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wipe(up)">
                                      <p:cBhvr>
                                        <p:cTn id="11" dur="600"/>
                                        <p:tgtEl>
                                          <p:spTgt spid="57"/>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26" presetClass="emph" presetSubtype="0" fill="hold" grpId="1" nodeType="withEffect">
                                  <p:stCondLst>
                                    <p:cond delay="0"/>
                                  </p:stCondLst>
                                  <p:childTnLst>
                                    <p:animEffect transition="out" filter="fade">
                                      <p:cBhvr>
                                        <p:cTn id="20" dur="500" tmFilter="0, 0; .2, .5; .8, .5; 1, 0"/>
                                        <p:tgtEl>
                                          <p:spTgt spid="21"/>
                                        </p:tgtEl>
                                      </p:cBhvr>
                                    </p:animEffect>
                                    <p:animScale>
                                      <p:cBhvr>
                                        <p:cTn id="21" dur="250" autoRev="1" fill="hold"/>
                                        <p:tgtEl>
                                          <p:spTgt spid="21"/>
                                        </p:tgtEl>
                                      </p:cBhvr>
                                      <p:by x="105000" y="105000"/>
                                    </p:animScale>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left)">
                                      <p:cBhvr>
                                        <p:cTn id="28" dur="500"/>
                                        <p:tgtEl>
                                          <p:spTgt spid="22"/>
                                        </p:tgtEl>
                                      </p:cBhvr>
                                    </p:animEffect>
                                  </p:childTnLst>
                                </p:cTn>
                              </p:par>
                            </p:childTnLst>
                          </p:cTn>
                        </p:par>
                        <p:par>
                          <p:cTn id="29" fill="hold">
                            <p:stCondLst>
                              <p:cond delay="2500"/>
                            </p:stCondLst>
                            <p:childTnLst>
                              <p:par>
                                <p:cTn id="30" presetID="22" presetClass="entr" presetSubtype="1" fill="hold" nodeType="after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up)">
                                      <p:cBhvr>
                                        <p:cTn id="32" dur="750"/>
                                        <p:tgtEl>
                                          <p:spTgt spid="31"/>
                                        </p:tgtEl>
                                      </p:cBhvr>
                                    </p:animEffect>
                                  </p:childTnLst>
                                </p:cTn>
                              </p:par>
                            </p:childTnLst>
                          </p:cTn>
                        </p:par>
                        <p:par>
                          <p:cTn id="33" fill="hold">
                            <p:stCondLst>
                              <p:cond delay="3500"/>
                            </p:stCondLst>
                            <p:childTnLst>
                              <p:par>
                                <p:cTn id="34" presetID="10" presetClass="entr" presetSubtype="0" fill="hold" nodeType="after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fade">
                                      <p:cBhvr>
                                        <p:cTn id="36" dur="500"/>
                                        <p:tgtEl>
                                          <p:spTgt spid="49"/>
                                        </p:tgtEl>
                                      </p:cBhvr>
                                    </p:animEffect>
                                  </p:childTnLst>
                                </p:cTn>
                              </p:par>
                            </p:childTnLst>
                          </p:cTn>
                        </p:par>
                        <p:par>
                          <p:cTn id="37" fill="hold">
                            <p:stCondLst>
                              <p:cond delay="4000"/>
                            </p:stCondLst>
                            <p:childTnLst>
                              <p:par>
                                <p:cTn id="38" presetID="1" presetClass="entr" presetSubtype="0"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par>
                                <p:cTn id="40" presetID="26" presetClass="emph" presetSubtype="0" fill="hold" grpId="1" nodeType="withEffect">
                                  <p:stCondLst>
                                    <p:cond delay="0"/>
                                  </p:stCondLst>
                                  <p:childTnLst>
                                    <p:animEffect transition="out" filter="fade">
                                      <p:cBhvr>
                                        <p:cTn id="41" dur="500" tmFilter="0, 0; .2, .5; .8, .5; 1, 0"/>
                                        <p:tgtEl>
                                          <p:spTgt spid="25"/>
                                        </p:tgtEl>
                                      </p:cBhvr>
                                    </p:animEffect>
                                    <p:animScale>
                                      <p:cBhvr>
                                        <p:cTn id="42" dur="250" autoRev="1" fill="hold"/>
                                        <p:tgtEl>
                                          <p:spTgt spid="25"/>
                                        </p:tgtEl>
                                      </p:cBhvr>
                                      <p:by x="105000" y="105000"/>
                                    </p:animScale>
                                  </p:childTnLst>
                                </p:cTn>
                              </p:par>
                            </p:childTnLst>
                          </p:cTn>
                        </p:par>
                        <p:par>
                          <p:cTn id="43" fill="hold">
                            <p:stCondLst>
                              <p:cond delay="4000"/>
                            </p:stCondLst>
                            <p:childTnLst>
                              <p:par>
                                <p:cTn id="44" presetID="22" presetClass="entr" presetSubtype="2" fill="hold" grpId="0"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right)">
                                      <p:cBhvr>
                                        <p:cTn id="46" dur="500"/>
                                        <p:tgtEl>
                                          <p:spTgt spid="20"/>
                                        </p:tgtEl>
                                      </p:cBhvr>
                                    </p:animEffect>
                                  </p:childTnLst>
                                </p:cTn>
                              </p:par>
                            </p:childTnLst>
                          </p:cTn>
                        </p:par>
                        <p:par>
                          <p:cTn id="47" fill="hold">
                            <p:stCondLst>
                              <p:cond delay="4500"/>
                            </p:stCondLst>
                            <p:childTnLst>
                              <p:par>
                                <p:cTn id="48" presetID="22" presetClass="entr" presetSubtype="2" fill="hold" grpId="0" nodeType="after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wipe(right)">
                                      <p:cBhvr>
                                        <p:cTn id="50" dur="500"/>
                                        <p:tgtEl>
                                          <p:spTgt spid="30"/>
                                        </p:tgtEl>
                                      </p:cBhvr>
                                    </p:animEffect>
                                  </p:childTnLst>
                                </p:cTn>
                              </p:par>
                            </p:childTnLst>
                          </p:cTn>
                        </p:par>
                        <p:par>
                          <p:cTn id="51" fill="hold">
                            <p:stCondLst>
                              <p:cond delay="5000"/>
                            </p:stCondLst>
                            <p:childTnLst>
                              <p:par>
                                <p:cTn id="52" presetID="22" presetClass="entr" presetSubtype="8" fill="hold" nodeType="after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wipe(left)">
                                      <p:cBhvr>
                                        <p:cTn id="54" dur="250"/>
                                        <p:tgtEl>
                                          <p:spTgt spid="32"/>
                                        </p:tgtEl>
                                      </p:cBhvr>
                                    </p:animEffect>
                                  </p:childTnLst>
                                </p:cTn>
                              </p:par>
                            </p:childTnLst>
                          </p:cTn>
                        </p:par>
                        <p:par>
                          <p:cTn id="55" fill="hold">
                            <p:stCondLst>
                              <p:cond delay="5500"/>
                            </p:stCondLst>
                            <p:childTnLst>
                              <p:par>
                                <p:cTn id="56" presetID="21" presetClass="entr" presetSubtype="1" fill="hold" nodeType="after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wheel(1)">
                                      <p:cBhvr>
                                        <p:cTn id="58" dur="1000"/>
                                        <p:tgtEl>
                                          <p:spTgt spid="56"/>
                                        </p:tgtEl>
                                      </p:cBhvr>
                                    </p:animEffect>
                                  </p:childTnLst>
                                </p:cTn>
                              </p:par>
                            </p:childTnLst>
                          </p:cTn>
                        </p:par>
                        <p:par>
                          <p:cTn id="59" fill="hold">
                            <p:stCondLst>
                              <p:cond delay="6500"/>
                            </p:stCondLst>
                            <p:childTnLst>
                              <p:par>
                                <p:cTn id="60" presetID="10" presetClass="entr" presetSubtype="0" fill="hold" nodeType="afterEffect">
                                  <p:stCondLst>
                                    <p:cond delay="0"/>
                                  </p:stCondLst>
                                  <p:childTnLst>
                                    <p:set>
                                      <p:cBhvr>
                                        <p:cTn id="61" dur="1" fill="hold">
                                          <p:stCondLst>
                                            <p:cond delay="0"/>
                                          </p:stCondLst>
                                        </p:cTn>
                                        <p:tgtEl>
                                          <p:spTgt spid="53"/>
                                        </p:tgtEl>
                                        <p:attrNameLst>
                                          <p:attrName>style.visibility</p:attrName>
                                        </p:attrNameLst>
                                      </p:cBhvr>
                                      <p:to>
                                        <p:strVal val="visible"/>
                                      </p:to>
                                    </p:set>
                                    <p:animEffect transition="in" filter="fade">
                                      <p:cBhvr>
                                        <p:cTn id="62" dur="500"/>
                                        <p:tgtEl>
                                          <p:spTgt spid="53"/>
                                        </p:tgtEl>
                                      </p:cBhvr>
                                    </p:animEffect>
                                  </p:childTnLst>
                                </p:cTn>
                              </p:par>
                            </p:childTnLst>
                          </p:cTn>
                        </p:par>
                        <p:par>
                          <p:cTn id="63" fill="hold">
                            <p:stCondLst>
                              <p:cond delay="7000"/>
                            </p:stCondLst>
                            <p:childTnLst>
                              <p:par>
                                <p:cTn id="64" presetID="1" presetClass="entr" presetSubtype="0" fill="hold" grpId="0" nodeType="afterEffect">
                                  <p:stCondLst>
                                    <p:cond delay="0"/>
                                  </p:stCondLst>
                                  <p:childTnLst>
                                    <p:set>
                                      <p:cBhvr>
                                        <p:cTn id="65" dur="1" fill="hold">
                                          <p:stCondLst>
                                            <p:cond delay="0"/>
                                          </p:stCondLst>
                                        </p:cTn>
                                        <p:tgtEl>
                                          <p:spTgt spid="23"/>
                                        </p:tgtEl>
                                        <p:attrNameLst>
                                          <p:attrName>style.visibility</p:attrName>
                                        </p:attrNameLst>
                                      </p:cBhvr>
                                      <p:to>
                                        <p:strVal val="visible"/>
                                      </p:to>
                                    </p:set>
                                  </p:childTnLst>
                                </p:cTn>
                              </p:par>
                              <p:par>
                                <p:cTn id="66" presetID="26" presetClass="emph" presetSubtype="0" fill="hold" grpId="1" nodeType="withEffect">
                                  <p:stCondLst>
                                    <p:cond delay="0"/>
                                  </p:stCondLst>
                                  <p:childTnLst>
                                    <p:animEffect transition="out" filter="fade">
                                      <p:cBhvr>
                                        <p:cTn id="67" dur="500" tmFilter="0, 0; .2, .5; .8, .5; 1, 0"/>
                                        <p:tgtEl>
                                          <p:spTgt spid="23"/>
                                        </p:tgtEl>
                                      </p:cBhvr>
                                    </p:animEffect>
                                    <p:animScale>
                                      <p:cBhvr>
                                        <p:cTn id="68" dur="250" autoRev="1" fill="hold"/>
                                        <p:tgtEl>
                                          <p:spTgt spid="23"/>
                                        </p:tgtEl>
                                      </p:cBhvr>
                                      <p:by x="105000" y="105000"/>
                                    </p:animScale>
                                  </p:childTnLst>
                                </p:cTn>
                              </p:par>
                            </p:childTnLst>
                          </p:cTn>
                        </p:par>
                        <p:par>
                          <p:cTn id="69" fill="hold">
                            <p:stCondLst>
                              <p:cond delay="7000"/>
                            </p:stCondLst>
                            <p:childTnLst>
                              <p:par>
                                <p:cTn id="70" presetID="22" presetClass="entr" presetSubtype="8" fill="hold" grpId="0" nodeType="after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wipe(left)">
                                      <p:cBhvr>
                                        <p:cTn id="72" dur="500"/>
                                        <p:tgtEl>
                                          <p:spTgt spid="19"/>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wipe(left)">
                                      <p:cBhvr>
                                        <p:cTn id="75" dur="500"/>
                                        <p:tgtEl>
                                          <p:spTgt spid="24"/>
                                        </p:tgtEl>
                                      </p:cBhvr>
                                    </p:animEffect>
                                  </p:childTnLst>
                                </p:cTn>
                              </p:par>
                            </p:childTnLst>
                          </p:cTn>
                        </p:par>
                        <p:par>
                          <p:cTn id="76" fill="hold">
                            <p:stCondLst>
                              <p:cond delay="7500"/>
                            </p:stCondLst>
                            <p:childTnLst>
                              <p:par>
                                <p:cTn id="77" presetID="10" presetClass="entr" presetSubtype="0" fill="hold" grpId="0" nodeType="afterEffect">
                                  <p:stCondLst>
                                    <p:cond delay="0"/>
                                  </p:stCondLst>
                                  <p:childTnLst>
                                    <p:set>
                                      <p:cBhvr>
                                        <p:cTn id="78" dur="1" fill="hold">
                                          <p:stCondLst>
                                            <p:cond delay="0"/>
                                          </p:stCondLst>
                                        </p:cTn>
                                        <p:tgtEl>
                                          <p:spTgt spid="73"/>
                                        </p:tgtEl>
                                        <p:attrNameLst>
                                          <p:attrName>style.visibility</p:attrName>
                                        </p:attrNameLst>
                                      </p:cBhvr>
                                      <p:to>
                                        <p:strVal val="visible"/>
                                      </p:to>
                                    </p:set>
                                    <p:animEffect transition="in" filter="fade">
                                      <p:cBhvr>
                                        <p:cTn id="79" dur="125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animBg="1"/>
      <p:bldP spid="21" grpId="1" animBg="1"/>
      <p:bldP spid="22" grpId="0"/>
      <p:bldP spid="23" grpId="0" animBg="1"/>
      <p:bldP spid="23" grpId="1" animBg="1"/>
      <p:bldP spid="24" grpId="0"/>
      <p:bldP spid="25" grpId="0" animBg="1"/>
      <p:bldP spid="25" grpId="1" animBg="1"/>
      <p:bldP spid="30" grpId="0"/>
      <p:bldP spid="57" grpId="0" animBg="1"/>
      <p:bldP spid="58" grpId="0" animBg="1"/>
      <p:bldP spid="7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229225" y="1814449"/>
            <a:ext cx="2877871" cy="344838"/>
            <a:chOff x="3249264" y="1751685"/>
            <a:chExt cx="2994025" cy="344837"/>
          </a:xfrm>
        </p:grpSpPr>
        <p:grpSp>
          <p:nvGrpSpPr>
            <p:cNvPr id="19" name="组合 18"/>
            <p:cNvGrpSpPr/>
            <p:nvPr/>
          </p:nvGrpSpPr>
          <p:grpSpPr>
            <a:xfrm>
              <a:off x="3249264" y="1776444"/>
              <a:ext cx="2994025" cy="314202"/>
              <a:chOff x="2940050" y="2132898"/>
              <a:chExt cx="2994025" cy="314202"/>
            </a:xfrm>
          </p:grpSpPr>
          <p:sp>
            <p:nvSpPr>
              <p:cNvPr id="21" name="圆角矩形 20"/>
              <p:cNvSpPr/>
              <p:nvPr/>
            </p:nvSpPr>
            <p:spPr>
              <a:xfrm>
                <a:off x="2940050" y="2132898"/>
                <a:ext cx="2994025" cy="314202"/>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sp>
            <p:nvSpPr>
              <p:cNvPr id="22" name="圆角矩形 21"/>
              <p:cNvSpPr/>
              <p:nvPr/>
            </p:nvSpPr>
            <p:spPr>
              <a:xfrm>
                <a:off x="2940050" y="2132898"/>
                <a:ext cx="2108200" cy="314202"/>
              </a:xfrm>
              <a:prstGeom prst="roundRect">
                <a:avLst>
                  <a:gd name="adj" fmla="val 50000"/>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grpSp>
        <p:sp>
          <p:nvSpPr>
            <p:cNvPr id="20" name="文本框 4"/>
            <p:cNvSpPr txBox="1"/>
            <p:nvPr/>
          </p:nvSpPr>
          <p:spPr>
            <a:xfrm>
              <a:off x="5335260" y="1751685"/>
              <a:ext cx="673754" cy="344837"/>
            </a:xfrm>
            <a:prstGeom prst="rect">
              <a:avLst/>
            </a:prstGeom>
            <a:noFill/>
          </p:spPr>
          <p:txBody>
            <a:bodyPr wrap="square" rtlCol="0">
              <a:spAutoFit/>
            </a:bodyPr>
            <a:lstStyle/>
            <a:p>
              <a:pPr algn="ctr">
                <a:lnSpc>
                  <a:spcPct val="120000"/>
                </a:lnSpc>
              </a:pPr>
              <a:r>
                <a:rPr lang="en-US" altLang="zh-CN" sz="1465" dirty="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rPr>
                <a:t>70%</a:t>
              </a:r>
              <a:endParaRPr lang="zh-CN" altLang="en-US" sz="1465" baseline="-3000" dirty="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grpSp>
      <p:grpSp>
        <p:nvGrpSpPr>
          <p:cNvPr id="23" name="组合 22"/>
          <p:cNvGrpSpPr/>
          <p:nvPr/>
        </p:nvGrpSpPr>
        <p:grpSpPr>
          <a:xfrm>
            <a:off x="3229225" y="2225515"/>
            <a:ext cx="2877871" cy="344838"/>
            <a:chOff x="3249264" y="2162753"/>
            <a:chExt cx="2994025" cy="344838"/>
          </a:xfrm>
        </p:grpSpPr>
        <p:grpSp>
          <p:nvGrpSpPr>
            <p:cNvPr id="24" name="组合 23"/>
            <p:cNvGrpSpPr/>
            <p:nvPr/>
          </p:nvGrpSpPr>
          <p:grpSpPr>
            <a:xfrm>
              <a:off x="3249264" y="2178703"/>
              <a:ext cx="2994025" cy="314618"/>
              <a:chOff x="2940050" y="2519659"/>
              <a:chExt cx="2994025" cy="314618"/>
            </a:xfrm>
          </p:grpSpPr>
          <p:sp>
            <p:nvSpPr>
              <p:cNvPr id="30" name="圆角矩形 29"/>
              <p:cNvSpPr/>
              <p:nvPr/>
            </p:nvSpPr>
            <p:spPr>
              <a:xfrm>
                <a:off x="2940050" y="2520075"/>
                <a:ext cx="2994025" cy="314202"/>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sp>
            <p:nvSpPr>
              <p:cNvPr id="31" name="圆角矩形 30"/>
              <p:cNvSpPr/>
              <p:nvPr/>
            </p:nvSpPr>
            <p:spPr>
              <a:xfrm>
                <a:off x="2940051" y="2519659"/>
                <a:ext cx="889000" cy="314202"/>
              </a:xfrm>
              <a:prstGeom prst="roundRect">
                <a:avLst>
                  <a:gd name="adj" fmla="val 50000"/>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grpSp>
        <p:sp>
          <p:nvSpPr>
            <p:cNvPr id="25" name="文本框 9"/>
            <p:cNvSpPr txBox="1"/>
            <p:nvPr/>
          </p:nvSpPr>
          <p:spPr>
            <a:xfrm>
              <a:off x="4118871" y="2162753"/>
              <a:ext cx="673754" cy="344838"/>
            </a:xfrm>
            <a:prstGeom prst="rect">
              <a:avLst/>
            </a:prstGeom>
            <a:noFill/>
          </p:spPr>
          <p:txBody>
            <a:bodyPr wrap="square" rtlCol="0">
              <a:spAutoFit/>
            </a:bodyPr>
            <a:lstStyle/>
            <a:p>
              <a:pPr algn="ctr">
                <a:lnSpc>
                  <a:spcPct val="120000"/>
                </a:lnSpc>
              </a:pPr>
              <a:r>
                <a:rPr lang="en-US" altLang="zh-CN" sz="1465" dirty="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rPr>
                <a:t>30%</a:t>
              </a:r>
              <a:endParaRPr lang="zh-CN" altLang="en-US" sz="1465" baseline="-3000" dirty="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grpSp>
      <p:grpSp>
        <p:nvGrpSpPr>
          <p:cNvPr id="32" name="组合 31"/>
          <p:cNvGrpSpPr/>
          <p:nvPr/>
        </p:nvGrpSpPr>
        <p:grpSpPr>
          <a:xfrm>
            <a:off x="3208377" y="3688889"/>
            <a:ext cx="2894725" cy="352594"/>
            <a:chOff x="3244272" y="3932941"/>
            <a:chExt cx="3011560" cy="352593"/>
          </a:xfrm>
        </p:grpSpPr>
        <p:sp>
          <p:nvSpPr>
            <p:cNvPr id="33" name="圆角矩形 32"/>
            <p:cNvSpPr/>
            <p:nvPr/>
          </p:nvSpPr>
          <p:spPr>
            <a:xfrm>
              <a:off x="3261807" y="3971332"/>
              <a:ext cx="2994025" cy="314202"/>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sp>
          <p:nvSpPr>
            <p:cNvPr id="38" name="圆角矩形 37"/>
            <p:cNvSpPr/>
            <p:nvPr/>
          </p:nvSpPr>
          <p:spPr>
            <a:xfrm>
              <a:off x="3244272" y="3971332"/>
              <a:ext cx="1201953" cy="314202"/>
            </a:xfrm>
            <a:prstGeom prst="roundRect">
              <a:avLst>
                <a:gd name="adj" fmla="val 50000"/>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sp>
          <p:nvSpPr>
            <p:cNvPr id="41" name="文本框 15"/>
            <p:cNvSpPr txBox="1"/>
            <p:nvPr/>
          </p:nvSpPr>
          <p:spPr>
            <a:xfrm>
              <a:off x="4418923" y="3932941"/>
              <a:ext cx="907694" cy="344837"/>
            </a:xfrm>
            <a:prstGeom prst="rect">
              <a:avLst/>
            </a:prstGeom>
            <a:noFill/>
          </p:spPr>
          <p:txBody>
            <a:bodyPr wrap="square" rtlCol="0">
              <a:spAutoFit/>
            </a:bodyPr>
            <a:lstStyle/>
            <a:p>
              <a:pPr algn="ctr">
                <a:lnSpc>
                  <a:spcPct val="120000"/>
                </a:lnSpc>
              </a:pPr>
              <a:r>
                <a:rPr lang="en-US" altLang="zh-CN" sz="1465" dirty="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rPr>
                <a:t>40%</a:t>
              </a:r>
              <a:endParaRPr lang="zh-CN" altLang="en-US" sz="1465" baseline="-3000" dirty="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grpSp>
      <p:grpSp>
        <p:nvGrpSpPr>
          <p:cNvPr id="46" name="组合 45"/>
          <p:cNvGrpSpPr/>
          <p:nvPr/>
        </p:nvGrpSpPr>
        <p:grpSpPr>
          <a:xfrm>
            <a:off x="3222336" y="4090237"/>
            <a:ext cx="2877871" cy="351887"/>
            <a:chOff x="3258789" y="4324968"/>
            <a:chExt cx="2994025" cy="351885"/>
          </a:xfrm>
        </p:grpSpPr>
        <p:sp>
          <p:nvSpPr>
            <p:cNvPr id="48" name="圆角矩形 47"/>
            <p:cNvSpPr/>
            <p:nvPr/>
          </p:nvSpPr>
          <p:spPr>
            <a:xfrm>
              <a:off x="3258789" y="4362615"/>
              <a:ext cx="2994025" cy="314202"/>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sp>
          <p:nvSpPr>
            <p:cNvPr id="49" name="圆角矩形 48"/>
            <p:cNvSpPr/>
            <p:nvPr/>
          </p:nvSpPr>
          <p:spPr>
            <a:xfrm>
              <a:off x="3308582" y="4362651"/>
              <a:ext cx="2108200" cy="314202"/>
            </a:xfrm>
            <a:prstGeom prst="roundRect">
              <a:avLst>
                <a:gd name="adj" fmla="val 50000"/>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sp>
          <p:nvSpPr>
            <p:cNvPr id="50" name="文本框 19"/>
            <p:cNvSpPr txBox="1"/>
            <p:nvPr/>
          </p:nvSpPr>
          <p:spPr>
            <a:xfrm>
              <a:off x="5326614" y="4324968"/>
              <a:ext cx="673754" cy="344836"/>
            </a:xfrm>
            <a:prstGeom prst="rect">
              <a:avLst/>
            </a:prstGeom>
            <a:noFill/>
          </p:spPr>
          <p:txBody>
            <a:bodyPr wrap="square" rtlCol="0">
              <a:spAutoFit/>
            </a:bodyPr>
            <a:lstStyle/>
            <a:p>
              <a:pPr algn="ctr">
                <a:lnSpc>
                  <a:spcPct val="120000"/>
                </a:lnSpc>
              </a:pPr>
              <a:r>
                <a:rPr lang="en-US" altLang="zh-CN" sz="1465" dirty="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rPr>
                <a:t>60%</a:t>
              </a:r>
              <a:endParaRPr lang="zh-CN" altLang="en-US" sz="1465" baseline="-3000" dirty="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grpSp>
      <p:grpSp>
        <p:nvGrpSpPr>
          <p:cNvPr id="51" name="组合 50"/>
          <p:cNvGrpSpPr/>
          <p:nvPr/>
        </p:nvGrpSpPr>
        <p:grpSpPr>
          <a:xfrm>
            <a:off x="1263892" y="1510440"/>
            <a:ext cx="2158455" cy="2196000"/>
            <a:chOff x="471707" y="1675770"/>
            <a:chExt cx="2158455" cy="2196000"/>
          </a:xfrm>
          <a:solidFill>
            <a:srgbClr val="3CCCC7"/>
          </a:solidFill>
        </p:grpSpPr>
        <p:grpSp>
          <p:nvGrpSpPr>
            <p:cNvPr id="52" name="组合 51"/>
            <p:cNvGrpSpPr>
              <a:grpSpLocks noChangeAspect="1"/>
            </p:cNvGrpSpPr>
            <p:nvPr/>
          </p:nvGrpSpPr>
          <p:grpSpPr>
            <a:xfrm>
              <a:off x="471707" y="1675770"/>
              <a:ext cx="2158455" cy="2196000"/>
              <a:chOff x="5397500" y="5734050"/>
              <a:chExt cx="365125" cy="371476"/>
            </a:xfrm>
            <a:grpFill/>
          </p:grpSpPr>
          <p:sp>
            <p:nvSpPr>
              <p:cNvPr id="56"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7"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8"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 name="组合 52"/>
            <p:cNvGrpSpPr>
              <a:grpSpLocks noChangeAspect="1"/>
            </p:cNvGrpSpPr>
            <p:nvPr/>
          </p:nvGrpSpPr>
          <p:grpSpPr>
            <a:xfrm>
              <a:off x="1735995" y="2108076"/>
              <a:ext cx="462003" cy="468000"/>
              <a:chOff x="2665061" y="4979202"/>
              <a:chExt cx="284308" cy="288000"/>
            </a:xfrm>
            <a:grpFill/>
          </p:grpSpPr>
          <p:sp>
            <p:nvSpPr>
              <p:cNvPr id="54" name="Freeform 932"/>
              <p:cNvSpPr>
                <a:spLocks noEditPoints="1"/>
              </p:cNvSpPr>
              <p:nvPr/>
            </p:nvSpPr>
            <p:spPr bwMode="auto">
              <a:xfrm>
                <a:off x="2665061"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5" name="Freeform 933"/>
              <p:cNvSpPr/>
              <p:nvPr/>
            </p:nvSpPr>
            <p:spPr bwMode="auto">
              <a:xfrm>
                <a:off x="2697060" y="5013664"/>
                <a:ext cx="220308"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grpSp>
      <p:grpSp>
        <p:nvGrpSpPr>
          <p:cNvPr id="59" name="组合 58"/>
          <p:cNvGrpSpPr/>
          <p:nvPr/>
        </p:nvGrpSpPr>
        <p:grpSpPr>
          <a:xfrm>
            <a:off x="1273967" y="3517732"/>
            <a:ext cx="2158455" cy="2196000"/>
            <a:chOff x="478903" y="4355475"/>
            <a:chExt cx="2158455" cy="2196000"/>
          </a:xfrm>
          <a:solidFill>
            <a:srgbClr val="3CCCC7"/>
          </a:solidFill>
        </p:grpSpPr>
        <p:grpSp>
          <p:nvGrpSpPr>
            <p:cNvPr id="60" name="组合 59"/>
            <p:cNvGrpSpPr>
              <a:grpSpLocks noChangeAspect="1"/>
            </p:cNvGrpSpPr>
            <p:nvPr/>
          </p:nvGrpSpPr>
          <p:grpSpPr>
            <a:xfrm>
              <a:off x="1795203" y="4733013"/>
              <a:ext cx="366333" cy="576000"/>
              <a:chOff x="2257888" y="5547128"/>
              <a:chExt cx="137373" cy="216000"/>
            </a:xfrm>
            <a:grpFill/>
          </p:grpSpPr>
          <p:sp>
            <p:nvSpPr>
              <p:cNvPr id="65" name="Freeform 69"/>
              <p:cNvSpPr/>
              <p:nvPr/>
            </p:nvSpPr>
            <p:spPr bwMode="auto">
              <a:xfrm>
                <a:off x="2257888" y="5547128"/>
                <a:ext cx="137373" cy="140987"/>
              </a:xfrm>
              <a:custGeom>
                <a:avLst/>
                <a:gdLst>
                  <a:gd name="T0" fmla="*/ 57 w 64"/>
                  <a:gd name="T1" fmla="*/ 37 h 66"/>
                  <a:gd name="T2" fmla="*/ 43 w 64"/>
                  <a:gd name="T3" fmla="*/ 12 h 66"/>
                  <a:gd name="T4" fmla="*/ 39 w 64"/>
                  <a:gd name="T5" fmla="*/ 6 h 66"/>
                  <a:gd name="T6" fmla="*/ 25 w 64"/>
                  <a:gd name="T7" fmla="*/ 6 h 66"/>
                  <a:gd name="T8" fmla="*/ 22 w 64"/>
                  <a:gd name="T9" fmla="*/ 12 h 66"/>
                  <a:gd name="T10" fmla="*/ 8 w 64"/>
                  <a:gd name="T11" fmla="*/ 37 h 66"/>
                  <a:gd name="T12" fmla="*/ 4 w 64"/>
                  <a:gd name="T13" fmla="*/ 43 h 66"/>
                  <a:gd name="T14" fmla="*/ 11 w 64"/>
                  <a:gd name="T15" fmla="*/ 55 h 66"/>
                  <a:gd name="T16" fmla="*/ 18 w 64"/>
                  <a:gd name="T17" fmla="*/ 55 h 66"/>
                  <a:gd name="T18" fmla="*/ 19 w 64"/>
                  <a:gd name="T19" fmla="*/ 55 h 66"/>
                  <a:gd name="T20" fmla="*/ 19 w 64"/>
                  <a:gd name="T21" fmla="*/ 66 h 66"/>
                  <a:gd name="T22" fmla="*/ 32 w 64"/>
                  <a:gd name="T23" fmla="*/ 62 h 66"/>
                  <a:gd name="T24" fmla="*/ 32 w 64"/>
                  <a:gd name="T25" fmla="*/ 62 h 66"/>
                  <a:gd name="T26" fmla="*/ 46 w 64"/>
                  <a:gd name="T27" fmla="*/ 66 h 66"/>
                  <a:gd name="T28" fmla="*/ 46 w 64"/>
                  <a:gd name="T29" fmla="*/ 55 h 66"/>
                  <a:gd name="T30" fmla="*/ 46 w 64"/>
                  <a:gd name="T31" fmla="*/ 55 h 66"/>
                  <a:gd name="T32" fmla="*/ 53 w 64"/>
                  <a:gd name="T33" fmla="*/ 55 h 66"/>
                  <a:gd name="T34" fmla="*/ 60 w 64"/>
                  <a:gd name="T35" fmla="*/ 43 h 66"/>
                  <a:gd name="T36" fmla="*/ 57 w 64"/>
                  <a:gd name="T37" fmla="*/ 3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66">
                    <a:moveTo>
                      <a:pt x="57" y="37"/>
                    </a:moveTo>
                    <a:cubicBezTo>
                      <a:pt x="53" y="30"/>
                      <a:pt x="47" y="19"/>
                      <a:pt x="43" y="12"/>
                    </a:cubicBezTo>
                    <a:cubicBezTo>
                      <a:pt x="39" y="6"/>
                      <a:pt x="39" y="6"/>
                      <a:pt x="39" y="6"/>
                    </a:cubicBezTo>
                    <a:cubicBezTo>
                      <a:pt x="35" y="0"/>
                      <a:pt x="29" y="0"/>
                      <a:pt x="25" y="6"/>
                    </a:cubicBezTo>
                    <a:cubicBezTo>
                      <a:pt x="22" y="12"/>
                      <a:pt x="22" y="12"/>
                      <a:pt x="22" y="12"/>
                    </a:cubicBezTo>
                    <a:cubicBezTo>
                      <a:pt x="18" y="19"/>
                      <a:pt x="11" y="30"/>
                      <a:pt x="8" y="37"/>
                    </a:cubicBezTo>
                    <a:cubicBezTo>
                      <a:pt x="4" y="43"/>
                      <a:pt x="4" y="43"/>
                      <a:pt x="4" y="43"/>
                    </a:cubicBezTo>
                    <a:cubicBezTo>
                      <a:pt x="0" y="50"/>
                      <a:pt x="3" y="55"/>
                      <a:pt x="11" y="55"/>
                    </a:cubicBezTo>
                    <a:cubicBezTo>
                      <a:pt x="18" y="55"/>
                      <a:pt x="18" y="55"/>
                      <a:pt x="18" y="55"/>
                    </a:cubicBezTo>
                    <a:cubicBezTo>
                      <a:pt x="19" y="55"/>
                      <a:pt x="19" y="55"/>
                      <a:pt x="19" y="55"/>
                    </a:cubicBezTo>
                    <a:cubicBezTo>
                      <a:pt x="19" y="66"/>
                      <a:pt x="19" y="66"/>
                      <a:pt x="19" y="66"/>
                    </a:cubicBezTo>
                    <a:cubicBezTo>
                      <a:pt x="23" y="63"/>
                      <a:pt x="27" y="62"/>
                      <a:pt x="32" y="62"/>
                    </a:cubicBezTo>
                    <a:cubicBezTo>
                      <a:pt x="32" y="62"/>
                      <a:pt x="32" y="62"/>
                      <a:pt x="32" y="62"/>
                    </a:cubicBezTo>
                    <a:cubicBezTo>
                      <a:pt x="37" y="62"/>
                      <a:pt x="42" y="63"/>
                      <a:pt x="46" y="66"/>
                    </a:cubicBezTo>
                    <a:cubicBezTo>
                      <a:pt x="46" y="55"/>
                      <a:pt x="46" y="55"/>
                      <a:pt x="46" y="55"/>
                    </a:cubicBezTo>
                    <a:cubicBezTo>
                      <a:pt x="46" y="55"/>
                      <a:pt x="46" y="55"/>
                      <a:pt x="46" y="55"/>
                    </a:cubicBezTo>
                    <a:cubicBezTo>
                      <a:pt x="53" y="55"/>
                      <a:pt x="53" y="55"/>
                      <a:pt x="53" y="55"/>
                    </a:cubicBezTo>
                    <a:cubicBezTo>
                      <a:pt x="61" y="55"/>
                      <a:pt x="64" y="49"/>
                      <a:pt x="60" y="43"/>
                    </a:cubicBezTo>
                    <a:lnTo>
                      <a:pt x="57" y="3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endParaRPr lang="zh-CN" altLang="en-US" sz="249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6" name="Freeform 70"/>
              <p:cNvSpPr/>
              <p:nvPr/>
            </p:nvSpPr>
            <p:spPr bwMode="auto">
              <a:xfrm>
                <a:off x="2290424" y="5688115"/>
                <a:ext cx="75013" cy="75013"/>
              </a:xfrm>
              <a:custGeom>
                <a:avLst/>
                <a:gdLst>
                  <a:gd name="T0" fmla="*/ 17 w 35"/>
                  <a:gd name="T1" fmla="*/ 0 h 35"/>
                  <a:gd name="T2" fmla="*/ 17 w 35"/>
                  <a:gd name="T3" fmla="*/ 0 h 35"/>
                  <a:gd name="T4" fmla="*/ 17 w 35"/>
                  <a:gd name="T5" fmla="*/ 0 h 35"/>
                  <a:gd name="T6" fmla="*/ 17 w 35"/>
                  <a:gd name="T7" fmla="*/ 0 h 35"/>
                  <a:gd name="T8" fmla="*/ 17 w 35"/>
                  <a:gd name="T9" fmla="*/ 0 h 35"/>
                  <a:gd name="T10" fmla="*/ 4 w 35"/>
                  <a:gd name="T11" fmla="*/ 6 h 35"/>
                  <a:gd name="T12" fmla="*/ 0 w 35"/>
                  <a:gd name="T13" fmla="*/ 17 h 35"/>
                  <a:gd name="T14" fmla="*/ 0 w 35"/>
                  <a:gd name="T15" fmla="*/ 17 h 35"/>
                  <a:gd name="T16" fmla="*/ 17 w 35"/>
                  <a:gd name="T17" fmla="*/ 35 h 35"/>
                  <a:gd name="T18" fmla="*/ 17 w 35"/>
                  <a:gd name="T19" fmla="*/ 35 h 35"/>
                  <a:gd name="T20" fmla="*/ 35 w 35"/>
                  <a:gd name="T21" fmla="*/ 17 h 35"/>
                  <a:gd name="T22" fmla="*/ 35 w 35"/>
                  <a:gd name="T23" fmla="*/ 17 h 35"/>
                  <a:gd name="T24" fmla="*/ 31 w 35"/>
                  <a:gd name="T25" fmla="*/ 6 h 35"/>
                  <a:gd name="T26" fmla="*/ 17 w 35"/>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35">
                    <a:moveTo>
                      <a:pt x="17" y="0"/>
                    </a:moveTo>
                    <a:cubicBezTo>
                      <a:pt x="17" y="0"/>
                      <a:pt x="17" y="0"/>
                      <a:pt x="17" y="0"/>
                    </a:cubicBezTo>
                    <a:cubicBezTo>
                      <a:pt x="17" y="0"/>
                      <a:pt x="17" y="0"/>
                      <a:pt x="17" y="0"/>
                    </a:cubicBezTo>
                    <a:cubicBezTo>
                      <a:pt x="17" y="0"/>
                      <a:pt x="17" y="0"/>
                      <a:pt x="17" y="0"/>
                    </a:cubicBezTo>
                    <a:cubicBezTo>
                      <a:pt x="17" y="0"/>
                      <a:pt x="17" y="0"/>
                      <a:pt x="17" y="0"/>
                    </a:cubicBezTo>
                    <a:cubicBezTo>
                      <a:pt x="12" y="0"/>
                      <a:pt x="7" y="2"/>
                      <a:pt x="4" y="6"/>
                    </a:cubicBezTo>
                    <a:cubicBezTo>
                      <a:pt x="1" y="9"/>
                      <a:pt x="0" y="13"/>
                      <a:pt x="0" y="17"/>
                    </a:cubicBezTo>
                    <a:cubicBezTo>
                      <a:pt x="0" y="17"/>
                      <a:pt x="0" y="17"/>
                      <a:pt x="0" y="17"/>
                    </a:cubicBezTo>
                    <a:cubicBezTo>
                      <a:pt x="0" y="27"/>
                      <a:pt x="8" y="35"/>
                      <a:pt x="17" y="35"/>
                    </a:cubicBezTo>
                    <a:cubicBezTo>
                      <a:pt x="17" y="35"/>
                      <a:pt x="17" y="35"/>
                      <a:pt x="17" y="35"/>
                    </a:cubicBezTo>
                    <a:cubicBezTo>
                      <a:pt x="27" y="35"/>
                      <a:pt x="35" y="27"/>
                      <a:pt x="35" y="17"/>
                    </a:cubicBezTo>
                    <a:cubicBezTo>
                      <a:pt x="35" y="17"/>
                      <a:pt x="35" y="17"/>
                      <a:pt x="35" y="17"/>
                    </a:cubicBezTo>
                    <a:cubicBezTo>
                      <a:pt x="35" y="13"/>
                      <a:pt x="33" y="9"/>
                      <a:pt x="31" y="6"/>
                    </a:cubicBezTo>
                    <a:cubicBezTo>
                      <a:pt x="27" y="2"/>
                      <a:pt x="23" y="0"/>
                      <a:pt x="17"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endParaRPr lang="zh-CN" altLang="en-US" sz="249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61" name="组合 60"/>
            <p:cNvGrpSpPr>
              <a:grpSpLocks noChangeAspect="1"/>
            </p:cNvGrpSpPr>
            <p:nvPr/>
          </p:nvGrpSpPr>
          <p:grpSpPr>
            <a:xfrm>
              <a:off x="478903" y="4355475"/>
              <a:ext cx="2158455" cy="2196000"/>
              <a:chOff x="5397500" y="5734050"/>
              <a:chExt cx="365125" cy="371476"/>
            </a:xfrm>
            <a:grpFill/>
          </p:grpSpPr>
          <p:sp>
            <p:nvSpPr>
              <p:cNvPr id="62"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endParaRPr lang="zh-CN" altLang="en-US" sz="249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3"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endParaRPr lang="zh-CN" altLang="en-US" sz="249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4"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endParaRPr lang="zh-CN" altLang="en-US" sz="249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grpSp>
      <p:sp>
        <p:nvSpPr>
          <p:cNvPr id="67" name="矩形 66"/>
          <p:cNvSpPr/>
          <p:nvPr/>
        </p:nvSpPr>
        <p:spPr>
          <a:xfrm>
            <a:off x="6715618" y="1432300"/>
            <a:ext cx="4147271" cy="369324"/>
          </a:xfrm>
          <a:prstGeom prst="rect">
            <a:avLst/>
          </a:prstGeom>
        </p:spPr>
        <p:txBody>
          <a:bodyPr wrap="none" lIns="91431" tIns="45716" rIns="91431" bIns="45716">
            <a:spAutoFit/>
          </a:bodyPr>
          <a:lstStyle/>
          <a:p>
            <a:pP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云后端开发服务</a:t>
            </a:r>
            <a:r>
              <a:rPr lang="en-US" altLang="zh-CN"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a:t>
            </a: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减少后端开发人员</a:t>
            </a:r>
          </a:p>
        </p:txBody>
      </p:sp>
      <p:sp>
        <p:nvSpPr>
          <p:cNvPr id="68" name="矩形 67"/>
          <p:cNvSpPr>
            <a:spLocks noChangeArrowheads="1"/>
          </p:cNvSpPr>
          <p:nvPr/>
        </p:nvSpPr>
        <p:spPr bwMode="auto">
          <a:xfrm>
            <a:off x="6715618" y="1801075"/>
            <a:ext cx="5070601" cy="8459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50000"/>
                    <a:lumOff val="50000"/>
                  </a:schemeClr>
                </a:solidFill>
                <a:sym typeface="微软雅黑" panose="020B0503020204020204" pitchFamily="34" charset="-122"/>
              </a:rPr>
              <a:t>让公司不需要招聘软件设计师、管理信息系统开发工程师、接口开发工程师和数据库管理员和网络管理，</a:t>
            </a:r>
            <a:r>
              <a:rPr lang="zh-CN" altLang="en-US" sz="1400" b="1" dirty="0">
                <a:solidFill>
                  <a:schemeClr val="tx1">
                    <a:lumMod val="50000"/>
                    <a:lumOff val="50000"/>
                  </a:schemeClr>
                </a:solidFill>
                <a:sym typeface="微软雅黑" panose="020B0503020204020204" pitchFamily="34" charset="-122"/>
              </a:rPr>
              <a:t>使用云易创平台开发，相当于直接招聘了以上</a:t>
            </a:r>
            <a:r>
              <a:rPr lang="en-US" altLang="zh-CN" sz="1400" b="1" dirty="0">
                <a:solidFill>
                  <a:schemeClr val="tx1">
                    <a:lumMod val="50000"/>
                    <a:lumOff val="50000"/>
                  </a:schemeClr>
                </a:solidFill>
                <a:sym typeface="微软雅黑" panose="020B0503020204020204" pitchFamily="34" charset="-122"/>
              </a:rPr>
              <a:t>5</a:t>
            </a:r>
            <a:r>
              <a:rPr lang="zh-CN" altLang="en-US" sz="1400" b="1" dirty="0">
                <a:solidFill>
                  <a:schemeClr val="tx1">
                    <a:lumMod val="50000"/>
                    <a:lumOff val="50000"/>
                  </a:schemeClr>
                </a:solidFill>
                <a:sym typeface="微软雅黑" panose="020B0503020204020204" pitchFamily="34" charset="-122"/>
              </a:rPr>
              <a:t>个牛人</a:t>
            </a:r>
          </a:p>
        </p:txBody>
      </p:sp>
      <p:sp>
        <p:nvSpPr>
          <p:cNvPr id="69" name="矩形 68"/>
          <p:cNvSpPr/>
          <p:nvPr/>
        </p:nvSpPr>
        <p:spPr>
          <a:xfrm>
            <a:off x="6715618" y="2771644"/>
            <a:ext cx="5532266" cy="369324"/>
          </a:xfrm>
          <a:prstGeom prst="rect">
            <a:avLst/>
          </a:prstGeom>
        </p:spPr>
        <p:txBody>
          <a:bodyPr wrap="none" lIns="91431" tIns="45716" rIns="91431" bIns="45716">
            <a:spAutoFit/>
          </a:bodyPr>
          <a:lstStyle/>
          <a:p>
            <a:pP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一切自动生成的可视化后端开发</a:t>
            </a:r>
            <a:r>
              <a:rPr lang="en-US" altLang="zh-CN"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a:t>
            </a: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减少开发工作量</a:t>
            </a:r>
          </a:p>
        </p:txBody>
      </p:sp>
      <p:sp>
        <p:nvSpPr>
          <p:cNvPr id="70" name="矩形 69"/>
          <p:cNvSpPr>
            <a:spLocks noChangeArrowheads="1"/>
          </p:cNvSpPr>
          <p:nvPr/>
        </p:nvSpPr>
        <p:spPr bwMode="auto">
          <a:xfrm>
            <a:off x="6715618" y="3140418"/>
            <a:ext cx="5214617" cy="8459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50000"/>
                    <a:lumOff val="50000"/>
                  </a:schemeClr>
                </a:solidFill>
                <a:sym typeface="微软雅黑" panose="020B0503020204020204" pitchFamily="34" charset="-122"/>
              </a:rPr>
              <a:t>通过配置的方式在网页上操作设计数据对象、自动生成数据库、动态生成后台管理系统、自动生成接口、接口自动化测试等，</a:t>
            </a:r>
            <a:r>
              <a:rPr lang="zh-CN" altLang="en-US" sz="1400" b="1" dirty="0">
                <a:solidFill>
                  <a:schemeClr val="tx1">
                    <a:lumMod val="50000"/>
                    <a:lumOff val="50000"/>
                  </a:schemeClr>
                </a:solidFill>
                <a:sym typeface="微软雅黑" panose="020B0503020204020204" pitchFamily="34" charset="-122"/>
              </a:rPr>
              <a:t>做软件直接做客户最关心的前端交互，让客户更满意！</a:t>
            </a:r>
          </a:p>
        </p:txBody>
      </p:sp>
      <p:sp>
        <p:nvSpPr>
          <p:cNvPr id="71" name="矩形 70"/>
          <p:cNvSpPr/>
          <p:nvPr/>
        </p:nvSpPr>
        <p:spPr>
          <a:xfrm>
            <a:off x="6715618" y="4067788"/>
            <a:ext cx="5070601" cy="369324"/>
          </a:xfrm>
          <a:prstGeom prst="rect">
            <a:avLst/>
          </a:prstGeom>
        </p:spPr>
        <p:txBody>
          <a:bodyPr wrap="none" lIns="91431" tIns="45716" rIns="91431" bIns="45716">
            <a:spAutoFit/>
          </a:bodyPr>
          <a:lstStyle/>
          <a:p>
            <a:pP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云开发商城</a:t>
            </a:r>
            <a:r>
              <a:rPr lang="en-US" altLang="zh-CN"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a:t>
            </a: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项目共享，技术共通的二次开发</a:t>
            </a:r>
          </a:p>
        </p:txBody>
      </p:sp>
      <p:sp>
        <p:nvSpPr>
          <p:cNvPr id="72" name="矩形 47"/>
          <p:cNvSpPr>
            <a:spLocks noChangeArrowheads="1"/>
          </p:cNvSpPr>
          <p:nvPr/>
        </p:nvSpPr>
        <p:spPr bwMode="auto">
          <a:xfrm>
            <a:off x="6715618" y="4436561"/>
            <a:ext cx="4566545" cy="8459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50000"/>
                    <a:lumOff val="50000"/>
                  </a:schemeClr>
                </a:solidFill>
                <a:sym typeface="微软雅黑" panose="020B0503020204020204" pitchFamily="34" charset="-122"/>
              </a:rPr>
              <a:t>使用云易创平台生成的项目可以自主上传到云开发商城，让自己或者其它人可以基于同样的后端技术直接开展项目，</a:t>
            </a:r>
            <a:r>
              <a:rPr lang="zh-CN" altLang="en-US" sz="1400" b="1" dirty="0">
                <a:solidFill>
                  <a:schemeClr val="tx1">
                    <a:lumMod val="50000"/>
                    <a:lumOff val="50000"/>
                  </a:schemeClr>
                </a:solidFill>
                <a:sym typeface="微软雅黑" panose="020B0503020204020204" pitchFamily="34" charset="-122"/>
              </a:rPr>
              <a:t>让项目直接从</a:t>
            </a:r>
            <a:r>
              <a:rPr lang="en-US" altLang="zh-CN" sz="1400" b="1" dirty="0">
                <a:solidFill>
                  <a:schemeClr val="tx1">
                    <a:lumMod val="50000"/>
                    <a:lumOff val="50000"/>
                  </a:schemeClr>
                </a:solidFill>
                <a:sym typeface="微软雅黑" panose="020B0503020204020204" pitchFamily="34" charset="-122"/>
              </a:rPr>
              <a:t>70%</a:t>
            </a:r>
            <a:r>
              <a:rPr lang="zh-CN" altLang="en-US" sz="1400" b="1" dirty="0">
                <a:solidFill>
                  <a:schemeClr val="tx1">
                    <a:lumMod val="50000"/>
                    <a:lumOff val="50000"/>
                  </a:schemeClr>
                </a:solidFill>
                <a:sym typeface="微软雅黑" panose="020B0503020204020204" pitchFamily="34" charset="-122"/>
              </a:rPr>
              <a:t>的进度开发</a:t>
            </a:r>
          </a:p>
        </p:txBody>
      </p:sp>
      <p:sp>
        <p:nvSpPr>
          <p:cNvPr id="73" name="矩形 72"/>
          <p:cNvSpPr/>
          <p:nvPr/>
        </p:nvSpPr>
        <p:spPr>
          <a:xfrm>
            <a:off x="3322058" y="1430358"/>
            <a:ext cx="1569642" cy="369324"/>
          </a:xfrm>
          <a:prstGeom prst="rect">
            <a:avLst/>
          </a:prstGeom>
        </p:spPr>
        <p:txBody>
          <a:bodyPr wrap="none" lIns="91431" tIns="45716" rIns="91431" bIns="45716">
            <a:spAutoFit/>
          </a:bodyPr>
          <a:lstStyle/>
          <a:p>
            <a:pP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节省人员开支</a:t>
            </a:r>
          </a:p>
        </p:txBody>
      </p:sp>
      <p:sp>
        <p:nvSpPr>
          <p:cNvPr id="74" name="矩形 47"/>
          <p:cNvSpPr>
            <a:spLocks noChangeArrowheads="1"/>
          </p:cNvSpPr>
          <p:nvPr/>
        </p:nvSpPr>
        <p:spPr bwMode="auto">
          <a:xfrm>
            <a:off x="3306295" y="2594849"/>
            <a:ext cx="2812663" cy="5874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50000"/>
                    <a:lumOff val="50000"/>
                  </a:schemeClr>
                </a:solidFill>
                <a:sym typeface="微软雅黑" panose="020B0503020204020204" pitchFamily="34" charset="-122"/>
              </a:rPr>
              <a:t>从根本上减少项目的开发人员投入，降级开发的技术门槛</a:t>
            </a:r>
          </a:p>
        </p:txBody>
      </p:sp>
      <p:sp>
        <p:nvSpPr>
          <p:cNvPr id="75" name="矩形 74"/>
          <p:cNvSpPr/>
          <p:nvPr/>
        </p:nvSpPr>
        <p:spPr>
          <a:xfrm>
            <a:off x="3306205" y="3328926"/>
            <a:ext cx="2262140" cy="369324"/>
          </a:xfrm>
          <a:prstGeom prst="rect">
            <a:avLst/>
          </a:prstGeom>
        </p:spPr>
        <p:txBody>
          <a:bodyPr wrap="none" lIns="91431" tIns="45716" rIns="91431" bIns="45716">
            <a:spAutoFit/>
          </a:bodyPr>
          <a:lstStyle/>
          <a:p>
            <a:pPr>
              <a:spcBef>
                <a:spcPct val="0"/>
              </a:spcBef>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加快项目的开发效率</a:t>
            </a:r>
          </a:p>
        </p:txBody>
      </p:sp>
      <p:sp>
        <p:nvSpPr>
          <p:cNvPr id="76" name="矩形 47"/>
          <p:cNvSpPr>
            <a:spLocks noChangeArrowheads="1"/>
          </p:cNvSpPr>
          <p:nvPr/>
        </p:nvSpPr>
        <p:spPr bwMode="auto">
          <a:xfrm>
            <a:off x="3290442" y="4486969"/>
            <a:ext cx="2812663" cy="5874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50000"/>
                    <a:lumOff val="50000"/>
                  </a:schemeClr>
                </a:solidFill>
                <a:sym typeface="微软雅黑" panose="020B0503020204020204" pitchFamily="34" charset="-122"/>
              </a:rPr>
              <a:t>减少开发环节，让开发环节变得更清晰和项目可复用</a:t>
            </a:r>
          </a:p>
        </p:txBody>
      </p:sp>
      <p:sp>
        <p:nvSpPr>
          <p:cNvPr id="77" name="文本框 9"/>
          <p:cNvSpPr txBox="1"/>
          <p:nvPr/>
        </p:nvSpPr>
        <p:spPr>
          <a:xfrm>
            <a:off x="985019" y="188640"/>
            <a:ext cx="3600400"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解决问题</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如何解决呢？</a:t>
            </a:r>
          </a:p>
        </p:txBody>
      </p:sp>
      <p:sp>
        <p:nvSpPr>
          <p:cNvPr id="78" name="六边形 77"/>
          <p:cNvSpPr/>
          <p:nvPr/>
        </p:nvSpPr>
        <p:spPr>
          <a:xfrm>
            <a:off x="241896" y="125398"/>
            <a:ext cx="481345" cy="414953"/>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9" name="直接连接符 78"/>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9412843" y="188639"/>
            <a:ext cx="933216"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1" name="矩形 80"/>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2" name="六边形 81"/>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第一章</a:t>
            </a:r>
          </a:p>
        </p:txBody>
      </p:sp>
      <p:sp>
        <p:nvSpPr>
          <p:cNvPr id="84"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项目介绍</a:t>
            </a:r>
          </a:p>
        </p:txBody>
      </p:sp>
      <p:sp>
        <p:nvSpPr>
          <p:cNvPr id="85" name="KSO_Shape"/>
          <p:cNvSpPr/>
          <p:nvPr/>
        </p:nvSpPr>
        <p:spPr bwMode="auto">
          <a:xfrm>
            <a:off x="335903" y="224682"/>
            <a:ext cx="298148" cy="253922"/>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86" name="矩形 85"/>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a:latin typeface="方正兰亭超细黑简体" panose="02000000000000000000" pitchFamily="2" charset="-122"/>
                <a:ea typeface="方正兰亭超细黑简体" panose="02000000000000000000" pitchFamily="2" charset="-122"/>
              </a:rPr>
              <a:t>0</a:t>
            </a:r>
            <a:r>
              <a:rPr lang="zh-CN" altLang="en-US" dirty="0">
                <a:latin typeface="方正兰亭超细黑简体" panose="02000000000000000000" pitchFamily="2" charset="-122"/>
                <a:ea typeface="方正兰亭超细黑简体" panose="02000000000000000000" pitchFamily="2" charset="-122"/>
              </a:rPr>
              <a:t> </a:t>
            </a:r>
            <a:r>
              <a:rPr lang="en-US" altLang="zh-CN" dirty="0">
                <a:latin typeface="方正兰亭超细黑简体" panose="02000000000000000000" pitchFamily="2" charset="-122"/>
                <a:ea typeface="方正兰亭超细黑简体" panose="02000000000000000000" pitchFamily="2" charset="-122"/>
              </a:rPr>
              <a:t>7</a:t>
            </a:r>
            <a:endParaRPr lang="zh-CN" dirty="0">
              <a:latin typeface="方正兰亭超细黑简体" panose="02000000000000000000" pitchFamily="2" charset="-122"/>
              <a:ea typeface="方正兰亭超细黑简体" panose="02000000000000000000" pitchFamily="2" charset="-122"/>
            </a:endParaRPr>
          </a:p>
        </p:txBody>
      </p:sp>
      <p:sp>
        <p:nvSpPr>
          <p:cNvPr id="91" name="TextBox 90"/>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51"/>
                                        </p:tgtEl>
                                        <p:attrNameLst>
                                          <p:attrName>style.visibility</p:attrName>
                                        </p:attrNameLst>
                                      </p:cBhvr>
                                      <p:to>
                                        <p:strVal val="visible"/>
                                      </p:to>
                                    </p:set>
                                    <p:anim calcmode="lin" valueType="num">
                                      <p:cBhvr>
                                        <p:cTn id="7" dur="350" fill="hold"/>
                                        <p:tgtEl>
                                          <p:spTgt spid="51"/>
                                        </p:tgtEl>
                                        <p:attrNameLst>
                                          <p:attrName>ppt_w</p:attrName>
                                        </p:attrNameLst>
                                      </p:cBhvr>
                                      <p:tavLst>
                                        <p:tav tm="0">
                                          <p:val>
                                            <p:fltVal val="0"/>
                                          </p:val>
                                        </p:tav>
                                        <p:tav tm="100000">
                                          <p:val>
                                            <p:strVal val="#ppt_w"/>
                                          </p:val>
                                        </p:tav>
                                      </p:tavLst>
                                    </p:anim>
                                    <p:anim calcmode="lin" valueType="num">
                                      <p:cBhvr>
                                        <p:cTn id="8" dur="350" fill="hold"/>
                                        <p:tgtEl>
                                          <p:spTgt spid="51"/>
                                        </p:tgtEl>
                                        <p:attrNameLst>
                                          <p:attrName>ppt_h</p:attrName>
                                        </p:attrNameLst>
                                      </p:cBhvr>
                                      <p:tavLst>
                                        <p:tav tm="0">
                                          <p:val>
                                            <p:fltVal val="0"/>
                                          </p:val>
                                        </p:tav>
                                        <p:tav tm="100000">
                                          <p:val>
                                            <p:strVal val="#ppt_h"/>
                                          </p:val>
                                        </p:tav>
                                      </p:tavLst>
                                    </p:anim>
                                    <p:animEffect transition="in" filter="fade">
                                      <p:cBhvr>
                                        <p:cTn id="9" dur="350"/>
                                        <p:tgtEl>
                                          <p:spTgt spid="51"/>
                                        </p:tgtEl>
                                      </p:cBhvr>
                                    </p:animEffect>
                                  </p:childTnLst>
                                </p:cTn>
                              </p:par>
                              <p:par>
                                <p:cTn id="10" presetID="22" presetClass="entr" presetSubtype="8" fill="hold" nodeType="withEffect">
                                  <p:stCondLst>
                                    <p:cond delay="100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8" fill="hold" nodeType="withEffect">
                                  <p:stCondLst>
                                    <p:cond delay="190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par>
                                <p:cTn id="16" presetID="22" presetClass="entr" presetSubtype="4" fill="hold" grpId="0" nodeType="withEffect">
                                  <p:stCondLst>
                                    <p:cond delay="2750"/>
                                  </p:stCondLst>
                                  <p:childTnLst>
                                    <p:set>
                                      <p:cBhvr>
                                        <p:cTn id="17" dur="1" fill="hold">
                                          <p:stCondLst>
                                            <p:cond delay="0"/>
                                          </p:stCondLst>
                                        </p:cTn>
                                        <p:tgtEl>
                                          <p:spTgt spid="73"/>
                                        </p:tgtEl>
                                        <p:attrNameLst>
                                          <p:attrName>style.visibility</p:attrName>
                                        </p:attrNameLst>
                                      </p:cBhvr>
                                      <p:to>
                                        <p:strVal val="visible"/>
                                      </p:to>
                                    </p:set>
                                    <p:animEffect transition="in" filter="wipe(down)">
                                      <p:cBhvr>
                                        <p:cTn id="18" dur="500"/>
                                        <p:tgtEl>
                                          <p:spTgt spid="73"/>
                                        </p:tgtEl>
                                      </p:cBhvr>
                                    </p:animEffect>
                                  </p:childTnLst>
                                </p:cTn>
                              </p:par>
                              <p:par>
                                <p:cTn id="19" presetID="22" presetClass="entr" presetSubtype="1" fill="hold" grpId="0" nodeType="withEffect">
                                  <p:stCondLst>
                                    <p:cond delay="2750"/>
                                  </p:stCondLst>
                                  <p:childTnLst>
                                    <p:set>
                                      <p:cBhvr>
                                        <p:cTn id="20" dur="1" fill="hold">
                                          <p:stCondLst>
                                            <p:cond delay="0"/>
                                          </p:stCondLst>
                                        </p:cTn>
                                        <p:tgtEl>
                                          <p:spTgt spid="74"/>
                                        </p:tgtEl>
                                        <p:attrNameLst>
                                          <p:attrName>style.visibility</p:attrName>
                                        </p:attrNameLst>
                                      </p:cBhvr>
                                      <p:to>
                                        <p:strVal val="visible"/>
                                      </p:to>
                                    </p:set>
                                    <p:animEffect transition="in" filter="wipe(up)">
                                      <p:cBhvr>
                                        <p:cTn id="21" dur="500"/>
                                        <p:tgtEl>
                                          <p:spTgt spid="74"/>
                                        </p:tgtEl>
                                      </p:cBhvr>
                                    </p:animEffect>
                                  </p:childTnLst>
                                </p:cTn>
                              </p:par>
                              <p:par>
                                <p:cTn id="22" presetID="53" presetClass="entr" presetSubtype="16" fill="hold" nodeType="withEffect">
                                  <p:stCondLst>
                                    <p:cond delay="3500"/>
                                  </p:stCondLst>
                                  <p:childTnLst>
                                    <p:set>
                                      <p:cBhvr>
                                        <p:cTn id="23" dur="1" fill="hold">
                                          <p:stCondLst>
                                            <p:cond delay="0"/>
                                          </p:stCondLst>
                                        </p:cTn>
                                        <p:tgtEl>
                                          <p:spTgt spid="59"/>
                                        </p:tgtEl>
                                        <p:attrNameLst>
                                          <p:attrName>style.visibility</p:attrName>
                                        </p:attrNameLst>
                                      </p:cBhvr>
                                      <p:to>
                                        <p:strVal val="visible"/>
                                      </p:to>
                                    </p:set>
                                    <p:anim calcmode="lin" valueType="num">
                                      <p:cBhvr>
                                        <p:cTn id="24" dur="350" fill="hold"/>
                                        <p:tgtEl>
                                          <p:spTgt spid="59"/>
                                        </p:tgtEl>
                                        <p:attrNameLst>
                                          <p:attrName>ppt_w</p:attrName>
                                        </p:attrNameLst>
                                      </p:cBhvr>
                                      <p:tavLst>
                                        <p:tav tm="0">
                                          <p:val>
                                            <p:fltVal val="0"/>
                                          </p:val>
                                        </p:tav>
                                        <p:tav tm="100000">
                                          <p:val>
                                            <p:strVal val="#ppt_w"/>
                                          </p:val>
                                        </p:tav>
                                      </p:tavLst>
                                    </p:anim>
                                    <p:anim calcmode="lin" valueType="num">
                                      <p:cBhvr>
                                        <p:cTn id="25" dur="350" fill="hold"/>
                                        <p:tgtEl>
                                          <p:spTgt spid="59"/>
                                        </p:tgtEl>
                                        <p:attrNameLst>
                                          <p:attrName>ppt_h</p:attrName>
                                        </p:attrNameLst>
                                      </p:cBhvr>
                                      <p:tavLst>
                                        <p:tav tm="0">
                                          <p:val>
                                            <p:fltVal val="0"/>
                                          </p:val>
                                        </p:tav>
                                        <p:tav tm="100000">
                                          <p:val>
                                            <p:strVal val="#ppt_h"/>
                                          </p:val>
                                        </p:tav>
                                      </p:tavLst>
                                    </p:anim>
                                    <p:animEffect transition="in" filter="fade">
                                      <p:cBhvr>
                                        <p:cTn id="26" dur="350"/>
                                        <p:tgtEl>
                                          <p:spTgt spid="59"/>
                                        </p:tgtEl>
                                      </p:cBhvr>
                                    </p:animEffect>
                                  </p:childTnLst>
                                </p:cTn>
                              </p:par>
                              <p:par>
                                <p:cTn id="27" presetID="22" presetClass="entr" presetSubtype="8" fill="hold" nodeType="withEffect">
                                  <p:stCondLst>
                                    <p:cond delay="4200"/>
                                  </p:stCondLst>
                                  <p:childTnLst>
                                    <p:set>
                                      <p:cBhvr>
                                        <p:cTn id="28" dur="1" fill="hold">
                                          <p:stCondLst>
                                            <p:cond delay="0"/>
                                          </p:stCondLst>
                                        </p:cTn>
                                        <p:tgtEl>
                                          <p:spTgt spid="32"/>
                                        </p:tgtEl>
                                        <p:attrNameLst>
                                          <p:attrName>style.visibility</p:attrName>
                                        </p:attrNameLst>
                                      </p:cBhvr>
                                      <p:to>
                                        <p:strVal val="visible"/>
                                      </p:to>
                                    </p:set>
                                    <p:animEffect transition="in" filter="wipe(left)">
                                      <p:cBhvr>
                                        <p:cTn id="29" dur="500"/>
                                        <p:tgtEl>
                                          <p:spTgt spid="32"/>
                                        </p:tgtEl>
                                      </p:cBhvr>
                                    </p:animEffect>
                                  </p:childTnLst>
                                </p:cTn>
                              </p:par>
                              <p:par>
                                <p:cTn id="30" presetID="22" presetClass="entr" presetSubtype="8" fill="hold" nodeType="withEffect">
                                  <p:stCondLst>
                                    <p:cond delay="5100"/>
                                  </p:stCondLst>
                                  <p:childTnLst>
                                    <p:set>
                                      <p:cBhvr>
                                        <p:cTn id="31" dur="1" fill="hold">
                                          <p:stCondLst>
                                            <p:cond delay="0"/>
                                          </p:stCondLst>
                                        </p:cTn>
                                        <p:tgtEl>
                                          <p:spTgt spid="46"/>
                                        </p:tgtEl>
                                        <p:attrNameLst>
                                          <p:attrName>style.visibility</p:attrName>
                                        </p:attrNameLst>
                                      </p:cBhvr>
                                      <p:to>
                                        <p:strVal val="visible"/>
                                      </p:to>
                                    </p:set>
                                    <p:animEffect transition="in" filter="wipe(left)">
                                      <p:cBhvr>
                                        <p:cTn id="32" dur="500"/>
                                        <p:tgtEl>
                                          <p:spTgt spid="46"/>
                                        </p:tgtEl>
                                      </p:cBhvr>
                                    </p:animEffect>
                                  </p:childTnLst>
                                </p:cTn>
                              </p:par>
                              <p:par>
                                <p:cTn id="33" presetID="22" presetClass="entr" presetSubtype="4" fill="hold" grpId="0" nodeType="withEffect">
                                  <p:stCondLst>
                                    <p:cond delay="6000"/>
                                  </p:stCondLst>
                                  <p:childTnLst>
                                    <p:set>
                                      <p:cBhvr>
                                        <p:cTn id="34" dur="1" fill="hold">
                                          <p:stCondLst>
                                            <p:cond delay="0"/>
                                          </p:stCondLst>
                                        </p:cTn>
                                        <p:tgtEl>
                                          <p:spTgt spid="75"/>
                                        </p:tgtEl>
                                        <p:attrNameLst>
                                          <p:attrName>style.visibility</p:attrName>
                                        </p:attrNameLst>
                                      </p:cBhvr>
                                      <p:to>
                                        <p:strVal val="visible"/>
                                      </p:to>
                                    </p:set>
                                    <p:animEffect transition="in" filter="wipe(down)">
                                      <p:cBhvr>
                                        <p:cTn id="35" dur="500"/>
                                        <p:tgtEl>
                                          <p:spTgt spid="75"/>
                                        </p:tgtEl>
                                      </p:cBhvr>
                                    </p:animEffect>
                                  </p:childTnLst>
                                </p:cTn>
                              </p:par>
                              <p:par>
                                <p:cTn id="36" presetID="22" presetClass="entr" presetSubtype="1" fill="hold" grpId="0" nodeType="withEffect">
                                  <p:stCondLst>
                                    <p:cond delay="6000"/>
                                  </p:stCondLst>
                                  <p:childTnLst>
                                    <p:set>
                                      <p:cBhvr>
                                        <p:cTn id="37" dur="1" fill="hold">
                                          <p:stCondLst>
                                            <p:cond delay="0"/>
                                          </p:stCondLst>
                                        </p:cTn>
                                        <p:tgtEl>
                                          <p:spTgt spid="76"/>
                                        </p:tgtEl>
                                        <p:attrNameLst>
                                          <p:attrName>style.visibility</p:attrName>
                                        </p:attrNameLst>
                                      </p:cBhvr>
                                      <p:to>
                                        <p:strVal val="visible"/>
                                      </p:to>
                                    </p:set>
                                    <p:animEffect transition="in" filter="wipe(up)">
                                      <p:cBhvr>
                                        <p:cTn id="38" dur="500"/>
                                        <p:tgtEl>
                                          <p:spTgt spid="76"/>
                                        </p:tgtEl>
                                      </p:cBhvr>
                                    </p:animEffect>
                                  </p:childTnLst>
                                </p:cTn>
                              </p:par>
                            </p:childTnLst>
                          </p:cTn>
                        </p:par>
                        <p:par>
                          <p:cTn id="39" fill="hold">
                            <p:stCondLst>
                              <p:cond delay="750"/>
                            </p:stCondLst>
                            <p:childTnLst>
                              <p:par>
                                <p:cTn id="40" presetID="10" presetClass="entr" presetSubtype="0" fill="hold" grpId="0" nodeType="after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fade">
                                      <p:cBhvr>
                                        <p:cTn id="42" dur="500"/>
                                        <p:tgtEl>
                                          <p:spTgt spid="6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8"/>
                                        </p:tgtEl>
                                        <p:attrNameLst>
                                          <p:attrName>style.visibility</p:attrName>
                                        </p:attrNameLst>
                                      </p:cBhvr>
                                      <p:to>
                                        <p:strVal val="visible"/>
                                      </p:to>
                                    </p:set>
                                    <p:animEffect transition="in" filter="fade">
                                      <p:cBhvr>
                                        <p:cTn id="45" dur="500"/>
                                        <p:tgtEl>
                                          <p:spTgt spid="68"/>
                                        </p:tgtEl>
                                      </p:cBhvr>
                                    </p:animEffect>
                                  </p:childTnLst>
                                </p:cTn>
                              </p:par>
                            </p:childTnLst>
                          </p:cTn>
                        </p:par>
                        <p:par>
                          <p:cTn id="46" fill="hold">
                            <p:stCondLst>
                              <p:cond delay="1250"/>
                            </p:stCondLst>
                            <p:childTnLst>
                              <p:par>
                                <p:cTn id="47" presetID="10" presetClass="entr" presetSubtype="0" fill="hold" grpId="0" nodeType="afterEffect">
                                  <p:stCondLst>
                                    <p:cond delay="500"/>
                                  </p:stCondLst>
                                  <p:childTnLst>
                                    <p:set>
                                      <p:cBhvr>
                                        <p:cTn id="48" dur="1" fill="hold">
                                          <p:stCondLst>
                                            <p:cond delay="0"/>
                                          </p:stCondLst>
                                        </p:cTn>
                                        <p:tgtEl>
                                          <p:spTgt spid="69"/>
                                        </p:tgtEl>
                                        <p:attrNameLst>
                                          <p:attrName>style.visibility</p:attrName>
                                        </p:attrNameLst>
                                      </p:cBhvr>
                                      <p:to>
                                        <p:strVal val="visible"/>
                                      </p:to>
                                    </p:set>
                                    <p:animEffect transition="in" filter="fade">
                                      <p:cBhvr>
                                        <p:cTn id="49" dur="500"/>
                                        <p:tgtEl>
                                          <p:spTgt spid="69"/>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70"/>
                                        </p:tgtEl>
                                        <p:attrNameLst>
                                          <p:attrName>style.visibility</p:attrName>
                                        </p:attrNameLst>
                                      </p:cBhvr>
                                      <p:to>
                                        <p:strVal val="visible"/>
                                      </p:to>
                                    </p:set>
                                    <p:animEffect transition="in" filter="fade">
                                      <p:cBhvr>
                                        <p:cTn id="52" dur="500"/>
                                        <p:tgtEl>
                                          <p:spTgt spid="70"/>
                                        </p:tgtEl>
                                      </p:cBhvr>
                                    </p:animEffect>
                                  </p:childTnLst>
                                </p:cTn>
                              </p:par>
                            </p:childTnLst>
                          </p:cTn>
                        </p:par>
                        <p:par>
                          <p:cTn id="53" fill="hold">
                            <p:stCondLst>
                              <p:cond delay="2250"/>
                            </p:stCondLst>
                            <p:childTnLst>
                              <p:par>
                                <p:cTn id="54" presetID="10" presetClass="entr" presetSubtype="0" fill="hold" grpId="0" nodeType="afterEffect">
                                  <p:stCondLst>
                                    <p:cond delay="500"/>
                                  </p:stCondLst>
                                  <p:childTnLst>
                                    <p:set>
                                      <p:cBhvr>
                                        <p:cTn id="55" dur="1" fill="hold">
                                          <p:stCondLst>
                                            <p:cond delay="0"/>
                                          </p:stCondLst>
                                        </p:cTn>
                                        <p:tgtEl>
                                          <p:spTgt spid="71"/>
                                        </p:tgtEl>
                                        <p:attrNameLst>
                                          <p:attrName>style.visibility</p:attrName>
                                        </p:attrNameLst>
                                      </p:cBhvr>
                                      <p:to>
                                        <p:strVal val="visible"/>
                                      </p:to>
                                    </p:set>
                                    <p:animEffect transition="in" filter="fade">
                                      <p:cBhvr>
                                        <p:cTn id="56" dur="500"/>
                                        <p:tgtEl>
                                          <p:spTgt spid="71"/>
                                        </p:tgtEl>
                                      </p:cBhvr>
                                    </p:animEffect>
                                  </p:childTnLst>
                                </p:cTn>
                              </p:par>
                              <p:par>
                                <p:cTn id="57" presetID="10" presetClass="entr" presetSubtype="0" fill="hold" grpId="0" nodeType="withEffect">
                                  <p:stCondLst>
                                    <p:cond delay="500"/>
                                  </p:stCondLst>
                                  <p:childTnLst>
                                    <p:set>
                                      <p:cBhvr>
                                        <p:cTn id="58" dur="1" fill="hold">
                                          <p:stCondLst>
                                            <p:cond delay="0"/>
                                          </p:stCondLst>
                                        </p:cTn>
                                        <p:tgtEl>
                                          <p:spTgt spid="72"/>
                                        </p:tgtEl>
                                        <p:attrNameLst>
                                          <p:attrName>style.visibility</p:attrName>
                                        </p:attrNameLst>
                                      </p:cBhvr>
                                      <p:to>
                                        <p:strVal val="visible"/>
                                      </p:to>
                                    </p:set>
                                    <p:animEffect transition="in" filter="fade">
                                      <p:cBhvr>
                                        <p:cTn id="59" dur="500"/>
                                        <p:tgtEl>
                                          <p:spTgt spid="72"/>
                                        </p:tgtEl>
                                      </p:cBhvr>
                                    </p:animEffect>
                                  </p:childTnLst>
                                </p:cTn>
                              </p:par>
                            </p:childTnLst>
                          </p:cTn>
                        </p:par>
                        <p:par>
                          <p:cTn id="60" fill="hold">
                            <p:stCondLst>
                              <p:cond delay="3250"/>
                            </p:stCondLst>
                            <p:childTnLst>
                              <p:par>
                                <p:cTn id="61" presetID="10" presetClass="entr" presetSubtype="0" fill="hold" grpId="0" nodeType="afterEffect">
                                  <p:stCondLst>
                                    <p:cond delay="0"/>
                                  </p:stCondLst>
                                  <p:childTnLst>
                                    <p:set>
                                      <p:cBhvr>
                                        <p:cTn id="62" dur="1" fill="hold">
                                          <p:stCondLst>
                                            <p:cond delay="0"/>
                                          </p:stCondLst>
                                        </p:cTn>
                                        <p:tgtEl>
                                          <p:spTgt spid="91"/>
                                        </p:tgtEl>
                                        <p:attrNameLst>
                                          <p:attrName>style.visibility</p:attrName>
                                        </p:attrNameLst>
                                      </p:cBhvr>
                                      <p:to>
                                        <p:strVal val="visible"/>
                                      </p:to>
                                    </p:set>
                                    <p:animEffect transition="in" filter="fade">
                                      <p:cBhvr>
                                        <p:cTn id="63" dur="125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69" grpId="0"/>
      <p:bldP spid="70" grpId="0"/>
      <p:bldP spid="71" grpId="0"/>
      <p:bldP spid="72" grpId="0"/>
      <p:bldP spid="73" grpId="0"/>
      <p:bldP spid="74" grpId="0"/>
      <p:bldP spid="75" grpId="0"/>
      <p:bldP spid="76" grpId="0"/>
      <p:bldP spid="9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肘形连接符 17"/>
          <p:cNvCxnSpPr/>
          <p:nvPr/>
        </p:nvCxnSpPr>
        <p:spPr>
          <a:xfrm flipV="1">
            <a:off x="2411593" y="2036927"/>
            <a:ext cx="2909448" cy="757210"/>
          </a:xfrm>
          <a:prstGeom prst="bentConnector3">
            <a:avLst>
              <a:gd name="adj1" fmla="val 62381"/>
            </a:avLst>
          </a:prstGeom>
          <a:ln w="9525" cap="rnd">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 name="肘形连接符 18"/>
          <p:cNvCxnSpPr/>
          <p:nvPr/>
        </p:nvCxnSpPr>
        <p:spPr>
          <a:xfrm>
            <a:off x="2411593" y="3113636"/>
            <a:ext cx="3096344" cy="812358"/>
          </a:xfrm>
          <a:prstGeom prst="bentConnector3">
            <a:avLst>
              <a:gd name="adj1" fmla="val 50000"/>
            </a:avLst>
          </a:prstGeom>
          <a:ln w="9525">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5321041" y="1702605"/>
            <a:ext cx="546935" cy="546935"/>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兰亭黑简体" panose="02000000000000000000" pitchFamily="2" charset="-122"/>
              <a:ea typeface="方正兰亭黑简体" panose="02000000000000000000" pitchFamily="2" charset="-122"/>
            </a:endParaRPr>
          </a:p>
        </p:txBody>
      </p:sp>
      <p:sp>
        <p:nvSpPr>
          <p:cNvPr id="21" name="标题 4"/>
          <p:cNvSpPr txBox="1"/>
          <p:nvPr/>
        </p:nvSpPr>
        <p:spPr>
          <a:xfrm>
            <a:off x="5350170" y="1797178"/>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dirty="0">
                <a:solidFill>
                  <a:schemeClr val="bg1"/>
                </a:solidFill>
                <a:latin typeface="方正兰亭黑简体" panose="02000000000000000000" pitchFamily="2" charset="-122"/>
                <a:ea typeface="方正兰亭黑简体" panose="02000000000000000000" pitchFamily="2" charset="-122"/>
              </a:rPr>
              <a:t>01</a:t>
            </a:r>
          </a:p>
        </p:txBody>
      </p:sp>
      <p:cxnSp>
        <p:nvCxnSpPr>
          <p:cNvPr id="22" name="肘形连接符 21"/>
          <p:cNvCxnSpPr/>
          <p:nvPr/>
        </p:nvCxnSpPr>
        <p:spPr>
          <a:xfrm flipV="1">
            <a:off x="3030537" y="3024726"/>
            <a:ext cx="3010585" cy="777523"/>
          </a:xfrm>
          <a:prstGeom prst="bentConnector3">
            <a:avLst>
              <a:gd name="adj1" fmla="val 50000"/>
            </a:avLst>
          </a:prstGeom>
          <a:ln w="9525">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3" name="肘形连接符 22"/>
          <p:cNvCxnSpPr/>
          <p:nvPr/>
        </p:nvCxnSpPr>
        <p:spPr>
          <a:xfrm>
            <a:off x="2987657" y="4101478"/>
            <a:ext cx="3096344" cy="812358"/>
          </a:xfrm>
          <a:prstGeom prst="bentConnector3">
            <a:avLst>
              <a:gd name="adj1" fmla="val 55369"/>
            </a:avLst>
          </a:prstGeom>
          <a:ln w="9525">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6041122" y="2710717"/>
            <a:ext cx="546935" cy="546935"/>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兰亭黑简体" panose="02000000000000000000" pitchFamily="2" charset="-122"/>
              <a:ea typeface="方正兰亭黑简体" panose="02000000000000000000" pitchFamily="2" charset="-122"/>
            </a:endParaRPr>
          </a:p>
        </p:txBody>
      </p:sp>
      <p:sp>
        <p:nvSpPr>
          <p:cNvPr id="25" name="标题 4"/>
          <p:cNvSpPr txBox="1"/>
          <p:nvPr/>
        </p:nvSpPr>
        <p:spPr>
          <a:xfrm>
            <a:off x="6070251" y="2805290"/>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dirty="0">
                <a:solidFill>
                  <a:schemeClr val="bg1"/>
                </a:solidFill>
                <a:latin typeface="方正兰亭黑简体" panose="02000000000000000000" pitchFamily="2" charset="-122"/>
                <a:ea typeface="方正兰亭黑简体" panose="02000000000000000000" pitchFamily="2" charset="-122"/>
              </a:rPr>
              <a:t>02</a:t>
            </a:r>
          </a:p>
        </p:txBody>
      </p:sp>
      <p:sp>
        <p:nvSpPr>
          <p:cNvPr id="30" name="椭圆 29"/>
          <p:cNvSpPr/>
          <p:nvPr/>
        </p:nvSpPr>
        <p:spPr>
          <a:xfrm>
            <a:off x="5249034" y="3617692"/>
            <a:ext cx="546935" cy="546935"/>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兰亭黑简体" panose="02000000000000000000" pitchFamily="2" charset="-122"/>
              <a:ea typeface="方正兰亭黑简体" panose="02000000000000000000" pitchFamily="2" charset="-122"/>
            </a:endParaRPr>
          </a:p>
        </p:txBody>
      </p:sp>
      <p:sp>
        <p:nvSpPr>
          <p:cNvPr id="31" name="标题 4"/>
          <p:cNvSpPr txBox="1"/>
          <p:nvPr/>
        </p:nvSpPr>
        <p:spPr>
          <a:xfrm>
            <a:off x="5278163" y="3712265"/>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dirty="0">
                <a:solidFill>
                  <a:schemeClr val="bg1"/>
                </a:solidFill>
                <a:latin typeface="方正兰亭黑简体" panose="02000000000000000000" pitchFamily="2" charset="-122"/>
                <a:ea typeface="方正兰亭黑简体" panose="02000000000000000000" pitchFamily="2" charset="-122"/>
              </a:rPr>
              <a:t>03</a:t>
            </a:r>
          </a:p>
        </p:txBody>
      </p:sp>
      <p:sp>
        <p:nvSpPr>
          <p:cNvPr id="32" name="椭圆 31"/>
          <p:cNvSpPr/>
          <p:nvPr/>
        </p:nvSpPr>
        <p:spPr>
          <a:xfrm>
            <a:off x="5969114" y="4625804"/>
            <a:ext cx="546935" cy="546935"/>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兰亭黑简体" panose="02000000000000000000" pitchFamily="2" charset="-122"/>
              <a:ea typeface="方正兰亭黑简体" panose="02000000000000000000" pitchFamily="2" charset="-122"/>
            </a:endParaRPr>
          </a:p>
        </p:txBody>
      </p:sp>
      <p:sp>
        <p:nvSpPr>
          <p:cNvPr id="33" name="标题 4"/>
          <p:cNvSpPr txBox="1"/>
          <p:nvPr/>
        </p:nvSpPr>
        <p:spPr>
          <a:xfrm>
            <a:off x="5998243" y="4720377"/>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dirty="0">
                <a:solidFill>
                  <a:schemeClr val="bg1"/>
                </a:solidFill>
                <a:latin typeface="方正兰亭黑简体" panose="02000000000000000000" pitchFamily="2" charset="-122"/>
                <a:ea typeface="方正兰亭黑简体" panose="02000000000000000000" pitchFamily="2" charset="-122"/>
              </a:rPr>
              <a:t>04</a:t>
            </a:r>
          </a:p>
        </p:txBody>
      </p:sp>
      <p:sp>
        <p:nvSpPr>
          <p:cNvPr id="38" name="Freeform 9"/>
          <p:cNvSpPr/>
          <p:nvPr/>
        </p:nvSpPr>
        <p:spPr bwMode="auto">
          <a:xfrm flipH="1">
            <a:off x="336947" y="2321548"/>
            <a:ext cx="2952328" cy="1843589"/>
          </a:xfrm>
          <a:custGeom>
            <a:avLst/>
            <a:gdLst>
              <a:gd name="T0" fmla="*/ 262 w 320"/>
              <a:gd name="T1" fmla="*/ 70 h 200"/>
              <a:gd name="T2" fmla="*/ 163 w 320"/>
              <a:gd name="T3" fmla="*/ 0 h 200"/>
              <a:gd name="T4" fmla="*/ 63 w 320"/>
              <a:gd name="T5" fmla="*/ 94 h 200"/>
              <a:gd name="T6" fmla="*/ 54 w 320"/>
              <a:gd name="T7" fmla="*/ 93 h 200"/>
              <a:gd name="T8" fmla="*/ 0 w 320"/>
              <a:gd name="T9" fmla="*/ 146 h 200"/>
              <a:gd name="T10" fmla="*/ 43 w 320"/>
              <a:gd name="T11" fmla="*/ 200 h 200"/>
              <a:gd name="T12" fmla="*/ 251 w 320"/>
              <a:gd name="T13" fmla="*/ 200 h 200"/>
              <a:gd name="T14" fmla="*/ 320 w 320"/>
              <a:gd name="T15" fmla="*/ 134 h 200"/>
              <a:gd name="T16" fmla="*/ 262 w 320"/>
              <a:gd name="T17" fmla="*/ 7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200">
                <a:moveTo>
                  <a:pt x="262" y="70"/>
                </a:moveTo>
                <a:cubicBezTo>
                  <a:pt x="249" y="29"/>
                  <a:pt x="209" y="0"/>
                  <a:pt x="163" y="0"/>
                </a:cubicBezTo>
                <a:cubicBezTo>
                  <a:pt x="108" y="0"/>
                  <a:pt x="66" y="41"/>
                  <a:pt x="63" y="94"/>
                </a:cubicBezTo>
                <a:cubicBezTo>
                  <a:pt x="60" y="94"/>
                  <a:pt x="57" y="93"/>
                  <a:pt x="54" y="93"/>
                </a:cubicBezTo>
                <a:cubicBezTo>
                  <a:pt x="24" y="93"/>
                  <a:pt x="0" y="117"/>
                  <a:pt x="0" y="146"/>
                </a:cubicBezTo>
                <a:cubicBezTo>
                  <a:pt x="0" y="171"/>
                  <a:pt x="19" y="195"/>
                  <a:pt x="43" y="200"/>
                </a:cubicBezTo>
                <a:cubicBezTo>
                  <a:pt x="251" y="200"/>
                  <a:pt x="251" y="200"/>
                  <a:pt x="251" y="200"/>
                </a:cubicBezTo>
                <a:cubicBezTo>
                  <a:pt x="287" y="200"/>
                  <a:pt x="320" y="170"/>
                  <a:pt x="320" y="134"/>
                </a:cubicBezTo>
                <a:cubicBezTo>
                  <a:pt x="320" y="101"/>
                  <a:pt x="295" y="74"/>
                  <a:pt x="262" y="70"/>
                </a:cubicBezTo>
                <a:close/>
              </a:path>
            </a:pathLst>
          </a:custGeom>
          <a:solidFill>
            <a:srgbClr val="3CCCC7"/>
          </a:solidFill>
          <a:ln>
            <a:noFill/>
          </a:ln>
        </p:spPr>
        <p:txBody>
          <a:bodyPr vert="horz" wrap="square" lIns="75520" tIns="37760" rIns="75520" bIns="377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55015">
              <a:defRPr/>
            </a:pPr>
            <a:endParaRPr lang="zh-CN" altLang="en-US" sz="1500">
              <a:solidFill>
                <a:sysClr val="windowText" lastClr="000000"/>
              </a:solidFill>
              <a:latin typeface="Calibri" panose="020F0502020204030204"/>
              <a:ea typeface="宋体" panose="02010600030101010101" pitchFamily="2" charset="-122"/>
            </a:endParaRPr>
          </a:p>
        </p:txBody>
      </p:sp>
      <p:sp>
        <p:nvSpPr>
          <p:cNvPr id="41" name="KSO_Shape"/>
          <p:cNvSpPr/>
          <p:nvPr/>
        </p:nvSpPr>
        <p:spPr bwMode="auto">
          <a:xfrm>
            <a:off x="1373529" y="2926171"/>
            <a:ext cx="634342" cy="634342"/>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a:defRPr/>
            </a:pPr>
            <a:endParaRPr lang="zh-CN" altLang="en-US" sz="2000">
              <a:solidFill>
                <a:schemeClr val="bg1"/>
              </a:solidFill>
              <a:latin typeface="微软雅黑" panose="020B0503020204020204" pitchFamily="34" charset="-122"/>
              <a:ea typeface="微软雅黑" panose="020B0503020204020204" pitchFamily="34" charset="-122"/>
            </a:endParaRPr>
          </a:p>
        </p:txBody>
      </p:sp>
      <p:sp>
        <p:nvSpPr>
          <p:cNvPr id="46" name="矩形 45"/>
          <p:cNvSpPr/>
          <p:nvPr/>
        </p:nvSpPr>
        <p:spPr>
          <a:xfrm>
            <a:off x="756096" y="3707748"/>
            <a:ext cx="2087545" cy="369324"/>
          </a:xfrm>
          <a:prstGeom prst="rect">
            <a:avLst/>
          </a:prstGeom>
        </p:spPr>
        <p:txBody>
          <a:bodyPr wrap="square" lIns="91431" tIns="45716" rIns="91431" bIns="45716">
            <a:spAutoFit/>
          </a:bodyPr>
          <a:lstStyle/>
          <a:p>
            <a:pPr algn="ctr">
              <a:spcBef>
                <a:spcPct val="0"/>
              </a:spcBef>
              <a:buFont typeface="Arial" panose="020B0604020202020204" pitchFamily="34" charset="0"/>
              <a:buNone/>
            </a:pPr>
            <a:r>
              <a:rPr lang="zh-CN" alt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软件行业的改变</a:t>
            </a:r>
          </a:p>
        </p:txBody>
      </p:sp>
      <p:sp>
        <p:nvSpPr>
          <p:cNvPr id="48" name="矩形 47"/>
          <p:cNvSpPr>
            <a:spLocks noChangeArrowheads="1"/>
          </p:cNvSpPr>
          <p:nvPr/>
        </p:nvSpPr>
        <p:spPr bwMode="auto">
          <a:xfrm>
            <a:off x="566558" y="4293096"/>
            <a:ext cx="2493107" cy="13630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rgbClr val="FF0000"/>
                </a:solidFill>
                <a:sym typeface="微软雅黑" panose="020B0503020204020204" pitchFamily="34" charset="-122"/>
              </a:rPr>
              <a:t>自主研发的开发技术和代码</a:t>
            </a:r>
            <a:r>
              <a:rPr lang="en-US" altLang="zh-CN" sz="1400" dirty="0">
                <a:solidFill>
                  <a:srgbClr val="FF0000"/>
                </a:solidFill>
                <a:sym typeface="微软雅黑" panose="020B0503020204020204" pitchFamily="34" charset="-122"/>
              </a:rPr>
              <a:t/>
            </a:r>
            <a:br>
              <a:rPr lang="en-US" altLang="zh-CN" sz="1400" dirty="0">
                <a:solidFill>
                  <a:srgbClr val="FF0000"/>
                </a:solidFill>
                <a:sym typeface="微软雅黑" panose="020B0503020204020204" pitchFamily="34" charset="-122"/>
              </a:rPr>
            </a:br>
            <a:r>
              <a:rPr lang="zh-CN" altLang="en-US" sz="1400" dirty="0">
                <a:solidFill>
                  <a:srgbClr val="FF0000"/>
                </a:solidFill>
                <a:sym typeface="微软雅黑" panose="020B0503020204020204" pitchFamily="34" charset="-122"/>
              </a:rPr>
              <a:t>整合性的前瞻发展方向</a:t>
            </a:r>
            <a:endParaRPr lang="en-US" altLang="zh-CN" sz="1400" dirty="0">
              <a:solidFill>
                <a:srgbClr val="FF0000"/>
              </a:solidFill>
              <a:sym typeface="微软雅黑" panose="020B0503020204020204" pitchFamily="34" charset="-122"/>
            </a:endParaRPr>
          </a:p>
          <a:p>
            <a:pPr>
              <a:lnSpc>
                <a:spcPct val="120000"/>
              </a:lnSpc>
              <a:spcBef>
                <a:spcPct val="0"/>
              </a:spcBef>
              <a:buNone/>
            </a:pPr>
            <a:r>
              <a:rPr lang="zh-CN" altLang="en-US" sz="1400" dirty="0">
                <a:solidFill>
                  <a:srgbClr val="FF0000"/>
                </a:solidFill>
                <a:sym typeface="微软雅黑" panose="020B0503020204020204" pitchFamily="34" charset="-122"/>
              </a:rPr>
              <a:t>软件开发越来越刚需</a:t>
            </a:r>
            <a:r>
              <a:rPr lang="en-US" altLang="zh-CN" sz="1400" dirty="0">
                <a:solidFill>
                  <a:srgbClr val="FF0000"/>
                </a:solidFill>
                <a:sym typeface="微软雅黑" panose="020B0503020204020204" pitchFamily="34" charset="-122"/>
              </a:rPr>
              <a:t/>
            </a:r>
            <a:br>
              <a:rPr lang="en-US" altLang="zh-CN" sz="1400" dirty="0">
                <a:solidFill>
                  <a:srgbClr val="FF0000"/>
                </a:solidFill>
                <a:sym typeface="微软雅黑" panose="020B0503020204020204" pitchFamily="34" charset="-122"/>
              </a:rPr>
            </a:br>
            <a:r>
              <a:rPr lang="zh-CN" altLang="en-US" sz="1400" dirty="0">
                <a:solidFill>
                  <a:srgbClr val="FF0000"/>
                </a:solidFill>
                <a:sym typeface="微软雅黑" panose="020B0503020204020204" pitchFamily="34" charset="-122"/>
              </a:rPr>
              <a:t>第三次信息化革命的到来</a:t>
            </a:r>
            <a:r>
              <a:rPr lang="en-US" altLang="zh-CN" sz="1400" dirty="0">
                <a:solidFill>
                  <a:srgbClr val="FF0000"/>
                </a:solidFill>
                <a:sym typeface="微软雅黑" panose="020B0503020204020204" pitchFamily="34" charset="-122"/>
              </a:rPr>
              <a:t/>
            </a:r>
            <a:br>
              <a:rPr lang="en-US" altLang="zh-CN" sz="1400" dirty="0">
                <a:solidFill>
                  <a:srgbClr val="FF0000"/>
                </a:solidFill>
                <a:sym typeface="微软雅黑" panose="020B0503020204020204" pitchFamily="34" charset="-122"/>
              </a:rPr>
            </a:br>
            <a:r>
              <a:rPr lang="zh-CN" altLang="en-US" sz="1400" dirty="0">
                <a:solidFill>
                  <a:srgbClr val="FF0000"/>
                </a:solidFill>
                <a:sym typeface="微软雅黑" panose="020B0503020204020204" pitchFamily="34" charset="-122"/>
              </a:rPr>
              <a:t>移动互联网的崛起</a:t>
            </a:r>
          </a:p>
        </p:txBody>
      </p:sp>
      <p:sp>
        <p:nvSpPr>
          <p:cNvPr id="49" name="矩形 48"/>
          <p:cNvSpPr/>
          <p:nvPr/>
        </p:nvSpPr>
        <p:spPr>
          <a:xfrm>
            <a:off x="6084688" y="1484784"/>
            <a:ext cx="4512725" cy="369324"/>
          </a:xfrm>
          <a:prstGeom prst="rect">
            <a:avLst/>
          </a:prstGeom>
        </p:spPr>
        <p:txBody>
          <a:bodyPr wrap="square" lIns="91431" tIns="45716" rIns="91431" bIns="45716">
            <a:spAutoFit/>
          </a:bodyPr>
          <a:lstStyle/>
          <a:p>
            <a:pP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后端服务平台</a:t>
            </a:r>
            <a:r>
              <a:rPr lang="en-US" altLang="zh-CN"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a:t>
            </a:r>
            <a:r>
              <a:rPr lang="en-US" altLang="zh-CN" b="1" dirty="0" err="1">
                <a:solidFill>
                  <a:srgbClr val="3CCCC7"/>
                </a:solidFill>
                <a:latin typeface="微软雅黑" panose="020B0503020204020204" pitchFamily="34" charset="-122"/>
                <a:ea typeface="微软雅黑" panose="020B0503020204020204" pitchFamily="34" charset="-122"/>
                <a:cs typeface="Arial" panose="020B0604020202020204" pitchFamily="34" charset="0"/>
              </a:rPr>
              <a:t>LeanCloud</a:t>
            </a: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，野狗云等</a:t>
            </a:r>
          </a:p>
        </p:txBody>
      </p:sp>
      <p:sp>
        <p:nvSpPr>
          <p:cNvPr id="50" name="矩形 47"/>
          <p:cNvSpPr>
            <a:spLocks noChangeArrowheads="1"/>
          </p:cNvSpPr>
          <p:nvPr/>
        </p:nvSpPr>
        <p:spPr bwMode="auto">
          <a:xfrm>
            <a:off x="6084000" y="1858033"/>
            <a:ext cx="5082047" cy="8459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50000"/>
                    <a:lumOff val="50000"/>
                  </a:schemeClr>
                </a:solidFill>
                <a:sym typeface="微软雅黑" panose="020B0503020204020204" pitchFamily="34" charset="-122"/>
              </a:rPr>
              <a:t>很多后端服务平台提供后端数据存储、短信、云文件存储等服务，但是并无法结合软件开发过程进行协同，变成第三方服务被调用</a:t>
            </a:r>
          </a:p>
        </p:txBody>
      </p:sp>
      <p:sp>
        <p:nvSpPr>
          <p:cNvPr id="51" name="矩形 47"/>
          <p:cNvSpPr>
            <a:spLocks noChangeArrowheads="1"/>
          </p:cNvSpPr>
          <p:nvPr/>
        </p:nvSpPr>
        <p:spPr bwMode="auto">
          <a:xfrm>
            <a:off x="6876089" y="2938153"/>
            <a:ext cx="4562990" cy="5874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50000"/>
                    <a:lumOff val="50000"/>
                  </a:schemeClr>
                </a:solidFill>
                <a:sym typeface="微软雅黑" panose="020B0503020204020204" pitchFamily="34" charset="-122"/>
              </a:rPr>
              <a:t>多数是某一种软件开发方案的开发工具开发支撑服务，无法覆盖完整的软件开发需求</a:t>
            </a:r>
          </a:p>
        </p:txBody>
      </p:sp>
      <p:sp>
        <p:nvSpPr>
          <p:cNvPr id="52" name="矩形 51"/>
          <p:cNvSpPr/>
          <p:nvPr/>
        </p:nvSpPr>
        <p:spPr>
          <a:xfrm>
            <a:off x="6084688" y="3419716"/>
            <a:ext cx="5053459" cy="369324"/>
          </a:xfrm>
          <a:prstGeom prst="rect">
            <a:avLst/>
          </a:prstGeom>
        </p:spPr>
        <p:txBody>
          <a:bodyPr wrap="square" lIns="91431" tIns="45716" rIns="91431" bIns="45716">
            <a:spAutoFit/>
          </a:bodyPr>
          <a:lstStyle/>
          <a:p>
            <a:pP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代码分享平台</a:t>
            </a:r>
            <a:r>
              <a:rPr lang="en-US" altLang="zh-CN"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a:t>
            </a: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最代码、</a:t>
            </a:r>
            <a:r>
              <a:rPr lang="en-US" altLang="zh-CN" b="1" dirty="0" err="1">
                <a:solidFill>
                  <a:srgbClr val="3CCCC7"/>
                </a:solidFill>
                <a:latin typeface="微软雅黑" panose="020B0503020204020204" pitchFamily="34" charset="-122"/>
                <a:ea typeface="微软雅黑" panose="020B0503020204020204" pitchFamily="34" charset="-122"/>
                <a:cs typeface="Arial" panose="020B0604020202020204" pitchFamily="34" charset="0"/>
              </a:rPr>
              <a:t>CodeForge</a:t>
            </a: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等</a:t>
            </a:r>
          </a:p>
        </p:txBody>
      </p:sp>
      <p:sp>
        <p:nvSpPr>
          <p:cNvPr id="53" name="矩形 47"/>
          <p:cNvSpPr>
            <a:spLocks noChangeArrowheads="1"/>
          </p:cNvSpPr>
          <p:nvPr/>
        </p:nvSpPr>
        <p:spPr bwMode="auto">
          <a:xfrm>
            <a:off x="6084001" y="3802249"/>
            <a:ext cx="5355078" cy="5874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50000"/>
                    <a:lumOff val="50000"/>
                  </a:schemeClr>
                </a:solidFill>
                <a:sym typeface="微软雅黑" panose="020B0503020204020204" pitchFamily="34" charset="-122"/>
              </a:rPr>
              <a:t>使用别人的源代码首先是本身技术很牛，其次别人代码也要写得好，否则使用别人的代码来给客户做持续性开发是做不到的。</a:t>
            </a:r>
          </a:p>
        </p:txBody>
      </p:sp>
      <p:sp>
        <p:nvSpPr>
          <p:cNvPr id="54" name="矩形 53"/>
          <p:cNvSpPr/>
          <p:nvPr/>
        </p:nvSpPr>
        <p:spPr>
          <a:xfrm>
            <a:off x="6804768" y="4437112"/>
            <a:ext cx="5118038" cy="369324"/>
          </a:xfrm>
          <a:prstGeom prst="rect">
            <a:avLst/>
          </a:prstGeom>
        </p:spPr>
        <p:txBody>
          <a:bodyPr wrap="square" lIns="91431" tIns="45716" rIns="91431" bIns="45716">
            <a:spAutoFit/>
          </a:bodyPr>
          <a:lstStyle/>
          <a:p>
            <a:pP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软件外包平台</a:t>
            </a:r>
            <a:r>
              <a:rPr lang="en-US" altLang="zh-CN"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a:t>
            </a: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一品威客、猪八戒等</a:t>
            </a:r>
          </a:p>
        </p:txBody>
      </p:sp>
      <p:sp>
        <p:nvSpPr>
          <p:cNvPr id="55" name="矩形 47"/>
          <p:cNvSpPr>
            <a:spLocks noChangeArrowheads="1"/>
          </p:cNvSpPr>
          <p:nvPr/>
        </p:nvSpPr>
        <p:spPr bwMode="auto">
          <a:xfrm>
            <a:off x="6804081" y="4810361"/>
            <a:ext cx="4478082" cy="5874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50000"/>
                    <a:lumOff val="50000"/>
                  </a:schemeClr>
                </a:solidFill>
                <a:sym typeface="微软雅黑" panose="020B0503020204020204" pitchFamily="34" charset="-122"/>
              </a:rPr>
              <a:t>软件开发供应商之间的技术不同，级别不同、服务不同导致乱开价乱报价</a:t>
            </a:r>
          </a:p>
        </p:txBody>
      </p:sp>
      <p:sp>
        <p:nvSpPr>
          <p:cNvPr id="56" name="矩形 55"/>
          <p:cNvSpPr/>
          <p:nvPr/>
        </p:nvSpPr>
        <p:spPr>
          <a:xfrm>
            <a:off x="6876089" y="2555620"/>
            <a:ext cx="4910130" cy="369324"/>
          </a:xfrm>
          <a:prstGeom prst="rect">
            <a:avLst/>
          </a:prstGeom>
        </p:spPr>
        <p:txBody>
          <a:bodyPr wrap="square" lIns="91431" tIns="45716" rIns="91431" bIns="45716">
            <a:spAutoFit/>
          </a:bodyPr>
          <a:lstStyle/>
          <a:p>
            <a:pP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云开发平台</a:t>
            </a:r>
            <a:r>
              <a:rPr lang="en-US" altLang="zh-CN"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a:t>
            </a: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小程序云开发，用友云等</a:t>
            </a:r>
          </a:p>
        </p:txBody>
      </p:sp>
      <p:sp>
        <p:nvSpPr>
          <p:cNvPr id="57" name="文本框 9"/>
          <p:cNvSpPr txBox="1"/>
          <p:nvPr/>
        </p:nvSpPr>
        <p:spPr>
          <a:xfrm>
            <a:off x="985019" y="188640"/>
            <a:ext cx="619268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行业前景</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方向正确，成功总有一天会到来</a:t>
            </a:r>
          </a:p>
        </p:txBody>
      </p:sp>
      <p:sp>
        <p:nvSpPr>
          <p:cNvPr id="58" name="六边形 57"/>
          <p:cNvSpPr/>
          <p:nvPr/>
        </p:nvSpPr>
        <p:spPr>
          <a:xfrm>
            <a:off x="241896" y="125398"/>
            <a:ext cx="481345" cy="414953"/>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58"/>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9412843" y="188639"/>
            <a:ext cx="933216"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1" name="矩形 60"/>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2" name="六边形 61"/>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第一章</a:t>
            </a:r>
          </a:p>
        </p:txBody>
      </p:sp>
      <p:sp>
        <p:nvSpPr>
          <p:cNvPr id="64"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项目介绍</a:t>
            </a:r>
          </a:p>
        </p:txBody>
      </p:sp>
      <p:sp>
        <p:nvSpPr>
          <p:cNvPr id="65" name="KSO_Shape"/>
          <p:cNvSpPr/>
          <p:nvPr/>
        </p:nvSpPr>
        <p:spPr bwMode="auto">
          <a:xfrm>
            <a:off x="335903" y="224682"/>
            <a:ext cx="298148" cy="253922"/>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66" name="矩形 65"/>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a:latin typeface="方正兰亭超细黑简体" panose="02000000000000000000" pitchFamily="2" charset="-122"/>
                <a:ea typeface="方正兰亭超细黑简体" panose="02000000000000000000" pitchFamily="2" charset="-122"/>
              </a:rPr>
              <a:t>0</a:t>
            </a:r>
            <a:r>
              <a:rPr lang="zh-CN" altLang="en-US" dirty="0">
                <a:latin typeface="方正兰亭超细黑简体" panose="02000000000000000000" pitchFamily="2" charset="-122"/>
                <a:ea typeface="方正兰亭超细黑简体" panose="02000000000000000000" pitchFamily="2" charset="-122"/>
              </a:rPr>
              <a:t> </a:t>
            </a:r>
            <a:r>
              <a:rPr lang="en-US" altLang="zh-CN" dirty="0">
                <a:latin typeface="方正兰亭超细黑简体" panose="02000000000000000000" pitchFamily="2" charset="-122"/>
                <a:ea typeface="方正兰亭超细黑简体" panose="02000000000000000000" pitchFamily="2" charset="-122"/>
              </a:rPr>
              <a:t>8</a:t>
            </a:r>
            <a:endParaRPr lang="zh-CN" dirty="0">
              <a:latin typeface="方正兰亭超细黑简体" panose="02000000000000000000" pitchFamily="2" charset="-122"/>
              <a:ea typeface="方正兰亭超细黑简体" panose="02000000000000000000" pitchFamily="2" charset="-122"/>
            </a:endParaRPr>
          </a:p>
        </p:txBody>
      </p:sp>
      <p:sp>
        <p:nvSpPr>
          <p:cNvPr id="71" name="TextBox 70"/>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2" presetClass="emph" presetSubtype="0" fill="hold" grpId="1" nodeType="afterEffect">
                                  <p:stCondLst>
                                    <p:cond delay="0"/>
                                  </p:stCondLst>
                                  <p:childTnLst>
                                    <p:animRot by="120000">
                                      <p:cBhvr>
                                        <p:cTn id="12" dur="100" fill="hold">
                                          <p:stCondLst>
                                            <p:cond delay="0"/>
                                          </p:stCondLst>
                                        </p:cTn>
                                        <p:tgtEl>
                                          <p:spTgt spid="38"/>
                                        </p:tgtEl>
                                        <p:attrNameLst>
                                          <p:attrName>r</p:attrName>
                                        </p:attrNameLst>
                                      </p:cBhvr>
                                    </p:animRot>
                                    <p:animRot by="-240000">
                                      <p:cBhvr>
                                        <p:cTn id="13" dur="200" fill="hold">
                                          <p:stCondLst>
                                            <p:cond delay="200"/>
                                          </p:stCondLst>
                                        </p:cTn>
                                        <p:tgtEl>
                                          <p:spTgt spid="38"/>
                                        </p:tgtEl>
                                        <p:attrNameLst>
                                          <p:attrName>r</p:attrName>
                                        </p:attrNameLst>
                                      </p:cBhvr>
                                    </p:animRot>
                                    <p:animRot by="240000">
                                      <p:cBhvr>
                                        <p:cTn id="14" dur="200" fill="hold">
                                          <p:stCondLst>
                                            <p:cond delay="400"/>
                                          </p:stCondLst>
                                        </p:cTn>
                                        <p:tgtEl>
                                          <p:spTgt spid="38"/>
                                        </p:tgtEl>
                                        <p:attrNameLst>
                                          <p:attrName>r</p:attrName>
                                        </p:attrNameLst>
                                      </p:cBhvr>
                                    </p:animRot>
                                    <p:animRot by="-240000">
                                      <p:cBhvr>
                                        <p:cTn id="15" dur="200" fill="hold">
                                          <p:stCondLst>
                                            <p:cond delay="600"/>
                                          </p:stCondLst>
                                        </p:cTn>
                                        <p:tgtEl>
                                          <p:spTgt spid="38"/>
                                        </p:tgtEl>
                                        <p:attrNameLst>
                                          <p:attrName>r</p:attrName>
                                        </p:attrNameLst>
                                      </p:cBhvr>
                                    </p:animRot>
                                    <p:animRot by="120000">
                                      <p:cBhvr>
                                        <p:cTn id="16" dur="200" fill="hold">
                                          <p:stCondLst>
                                            <p:cond delay="800"/>
                                          </p:stCondLst>
                                        </p:cTn>
                                        <p:tgtEl>
                                          <p:spTgt spid="38"/>
                                        </p:tgtEl>
                                        <p:attrNameLst>
                                          <p:attrName>r</p:attrName>
                                        </p:attrNameLst>
                                      </p:cBhvr>
                                    </p:animRot>
                                  </p:childTnLst>
                                </p:cTn>
                              </p:par>
                            </p:childTnLst>
                          </p:cTn>
                        </p:par>
                        <p:par>
                          <p:cTn id="17" fill="hold">
                            <p:stCondLst>
                              <p:cond delay="20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par>
                                <p:cTn id="23" presetID="2" presetClass="entr" presetSubtype="4" fill="hold" grpId="0" nodeType="withEffect">
                                  <p:stCondLst>
                                    <p:cond delay="500"/>
                                  </p:stCondLst>
                                  <p:childTnLst>
                                    <p:set>
                                      <p:cBhvr>
                                        <p:cTn id="24" dur="1" fill="hold">
                                          <p:stCondLst>
                                            <p:cond delay="0"/>
                                          </p:stCondLst>
                                        </p:cTn>
                                        <p:tgtEl>
                                          <p:spTgt spid="46"/>
                                        </p:tgtEl>
                                        <p:attrNameLst>
                                          <p:attrName>style.visibility</p:attrName>
                                        </p:attrNameLst>
                                      </p:cBhvr>
                                      <p:to>
                                        <p:strVal val="visible"/>
                                      </p:to>
                                    </p:set>
                                    <p:anim calcmode="lin" valueType="num">
                                      <p:cBhvr additive="base">
                                        <p:cTn id="25" dur="500" fill="hold"/>
                                        <p:tgtEl>
                                          <p:spTgt spid="46"/>
                                        </p:tgtEl>
                                        <p:attrNameLst>
                                          <p:attrName>ppt_x</p:attrName>
                                        </p:attrNameLst>
                                      </p:cBhvr>
                                      <p:tavLst>
                                        <p:tav tm="0">
                                          <p:val>
                                            <p:strVal val="#ppt_x"/>
                                          </p:val>
                                        </p:tav>
                                        <p:tav tm="100000">
                                          <p:val>
                                            <p:strVal val="#ppt_x"/>
                                          </p:val>
                                        </p:tav>
                                      </p:tavLst>
                                    </p:anim>
                                    <p:anim calcmode="lin" valueType="num">
                                      <p:cBhvr additive="base">
                                        <p:cTn id="26" dur="500" fill="hold"/>
                                        <p:tgtEl>
                                          <p:spTgt spid="4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500"/>
                                  </p:stCondLst>
                                  <p:childTnLst>
                                    <p:set>
                                      <p:cBhvr>
                                        <p:cTn id="28" dur="1" fill="hold">
                                          <p:stCondLst>
                                            <p:cond delay="0"/>
                                          </p:stCondLst>
                                        </p:cTn>
                                        <p:tgtEl>
                                          <p:spTgt spid="48"/>
                                        </p:tgtEl>
                                        <p:attrNameLst>
                                          <p:attrName>style.visibility</p:attrName>
                                        </p:attrNameLst>
                                      </p:cBhvr>
                                      <p:to>
                                        <p:strVal val="visible"/>
                                      </p:to>
                                    </p:set>
                                    <p:anim calcmode="lin" valueType="num">
                                      <p:cBhvr additive="base">
                                        <p:cTn id="29" dur="500" fill="hold"/>
                                        <p:tgtEl>
                                          <p:spTgt spid="48"/>
                                        </p:tgtEl>
                                        <p:attrNameLst>
                                          <p:attrName>ppt_x</p:attrName>
                                        </p:attrNameLst>
                                      </p:cBhvr>
                                      <p:tavLst>
                                        <p:tav tm="0">
                                          <p:val>
                                            <p:strVal val="#ppt_x"/>
                                          </p:val>
                                        </p:tav>
                                        <p:tav tm="100000">
                                          <p:val>
                                            <p:strVal val="#ppt_x"/>
                                          </p:val>
                                        </p:tav>
                                      </p:tavLst>
                                    </p:anim>
                                    <p:anim calcmode="lin" valueType="num">
                                      <p:cBhvr additive="base">
                                        <p:cTn id="30" dur="500" fill="hold"/>
                                        <p:tgtEl>
                                          <p:spTgt spid="48"/>
                                        </p:tgtEl>
                                        <p:attrNameLst>
                                          <p:attrName>ppt_y</p:attrName>
                                        </p:attrNameLst>
                                      </p:cBhvr>
                                      <p:tavLst>
                                        <p:tav tm="0">
                                          <p:val>
                                            <p:strVal val="1+#ppt_h/2"/>
                                          </p:val>
                                        </p:tav>
                                        <p:tav tm="100000">
                                          <p:val>
                                            <p:strVal val="#ppt_y"/>
                                          </p:val>
                                        </p:tav>
                                      </p:tavLst>
                                    </p:anim>
                                  </p:childTnLst>
                                </p:cTn>
                              </p:par>
                            </p:childTnLst>
                          </p:cTn>
                        </p:par>
                        <p:par>
                          <p:cTn id="31" fill="hold">
                            <p:stCondLst>
                              <p:cond delay="2500"/>
                            </p:stCondLst>
                            <p:childTnLst>
                              <p:par>
                                <p:cTn id="32" presetID="22" presetClass="entr" presetSubtype="4" fill="hold"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down)">
                                      <p:cBhvr>
                                        <p:cTn id="34" dur="500"/>
                                        <p:tgtEl>
                                          <p:spTgt spid="18"/>
                                        </p:tgtEl>
                                      </p:cBhvr>
                                    </p:animEffect>
                                  </p:childTnLst>
                                </p:cTn>
                              </p:par>
                              <p:par>
                                <p:cTn id="35" presetID="53" presetClass="entr" presetSubtype="16" fill="hold" grpId="0" nodeType="withEffect">
                                  <p:stCondLst>
                                    <p:cond delay="500"/>
                                  </p:stCondLst>
                                  <p:childTnLst>
                                    <p:set>
                                      <p:cBhvr>
                                        <p:cTn id="36" dur="1" fill="hold">
                                          <p:stCondLst>
                                            <p:cond delay="0"/>
                                          </p:stCondLst>
                                        </p:cTn>
                                        <p:tgtEl>
                                          <p:spTgt spid="20"/>
                                        </p:tgtEl>
                                        <p:attrNameLst>
                                          <p:attrName>style.visibility</p:attrName>
                                        </p:attrNameLst>
                                      </p:cBhvr>
                                      <p:to>
                                        <p:strVal val="visible"/>
                                      </p:to>
                                    </p:set>
                                    <p:anim calcmode="lin" valueType="num">
                                      <p:cBhvr>
                                        <p:cTn id="37" dur="500" fill="hold"/>
                                        <p:tgtEl>
                                          <p:spTgt spid="20"/>
                                        </p:tgtEl>
                                        <p:attrNameLst>
                                          <p:attrName>ppt_w</p:attrName>
                                        </p:attrNameLst>
                                      </p:cBhvr>
                                      <p:tavLst>
                                        <p:tav tm="0">
                                          <p:val>
                                            <p:fltVal val="0"/>
                                          </p:val>
                                        </p:tav>
                                        <p:tav tm="100000">
                                          <p:val>
                                            <p:strVal val="#ppt_w"/>
                                          </p:val>
                                        </p:tav>
                                      </p:tavLst>
                                    </p:anim>
                                    <p:anim calcmode="lin" valueType="num">
                                      <p:cBhvr>
                                        <p:cTn id="38" dur="500" fill="hold"/>
                                        <p:tgtEl>
                                          <p:spTgt spid="20"/>
                                        </p:tgtEl>
                                        <p:attrNameLst>
                                          <p:attrName>ppt_h</p:attrName>
                                        </p:attrNameLst>
                                      </p:cBhvr>
                                      <p:tavLst>
                                        <p:tav tm="0">
                                          <p:val>
                                            <p:fltVal val="0"/>
                                          </p:val>
                                        </p:tav>
                                        <p:tav tm="100000">
                                          <p:val>
                                            <p:strVal val="#ppt_h"/>
                                          </p:val>
                                        </p:tav>
                                      </p:tavLst>
                                    </p:anim>
                                    <p:animEffect transition="in" filter="fade">
                                      <p:cBhvr>
                                        <p:cTn id="39" dur="500"/>
                                        <p:tgtEl>
                                          <p:spTgt spid="20"/>
                                        </p:tgtEl>
                                      </p:cBhvr>
                                    </p:animEffect>
                                  </p:childTnLst>
                                </p:cTn>
                              </p:par>
                              <p:par>
                                <p:cTn id="40" presetID="53" presetClass="entr" presetSubtype="16" fill="hold" grpId="0" nodeType="withEffect">
                                  <p:stCondLst>
                                    <p:cond delay="500"/>
                                  </p:stCondLst>
                                  <p:childTnLst>
                                    <p:set>
                                      <p:cBhvr>
                                        <p:cTn id="41" dur="1" fill="hold">
                                          <p:stCondLst>
                                            <p:cond delay="0"/>
                                          </p:stCondLst>
                                        </p:cTn>
                                        <p:tgtEl>
                                          <p:spTgt spid="21"/>
                                        </p:tgtEl>
                                        <p:attrNameLst>
                                          <p:attrName>style.visibility</p:attrName>
                                        </p:attrNameLst>
                                      </p:cBhvr>
                                      <p:to>
                                        <p:strVal val="visible"/>
                                      </p:to>
                                    </p:set>
                                    <p:anim calcmode="lin" valueType="num">
                                      <p:cBhvr>
                                        <p:cTn id="42" dur="500" fill="hold"/>
                                        <p:tgtEl>
                                          <p:spTgt spid="21"/>
                                        </p:tgtEl>
                                        <p:attrNameLst>
                                          <p:attrName>ppt_w</p:attrName>
                                        </p:attrNameLst>
                                      </p:cBhvr>
                                      <p:tavLst>
                                        <p:tav tm="0">
                                          <p:val>
                                            <p:fltVal val="0"/>
                                          </p:val>
                                        </p:tav>
                                        <p:tav tm="100000">
                                          <p:val>
                                            <p:strVal val="#ppt_w"/>
                                          </p:val>
                                        </p:tav>
                                      </p:tavLst>
                                    </p:anim>
                                    <p:anim calcmode="lin" valueType="num">
                                      <p:cBhvr>
                                        <p:cTn id="43" dur="500" fill="hold"/>
                                        <p:tgtEl>
                                          <p:spTgt spid="21"/>
                                        </p:tgtEl>
                                        <p:attrNameLst>
                                          <p:attrName>ppt_h</p:attrName>
                                        </p:attrNameLst>
                                      </p:cBhvr>
                                      <p:tavLst>
                                        <p:tav tm="0">
                                          <p:val>
                                            <p:fltVal val="0"/>
                                          </p:val>
                                        </p:tav>
                                        <p:tav tm="100000">
                                          <p:val>
                                            <p:strVal val="#ppt_h"/>
                                          </p:val>
                                        </p:tav>
                                      </p:tavLst>
                                    </p:anim>
                                    <p:animEffect transition="in" filter="fade">
                                      <p:cBhvr>
                                        <p:cTn id="44" dur="500"/>
                                        <p:tgtEl>
                                          <p:spTgt spid="21"/>
                                        </p:tgtEl>
                                      </p:cBhvr>
                                    </p:animEffect>
                                  </p:childTnLst>
                                </p:cTn>
                              </p:par>
                              <p:par>
                                <p:cTn id="45" presetID="53" presetClass="entr" presetSubtype="16" fill="hold" grpId="0" nodeType="withEffect">
                                  <p:stCondLst>
                                    <p:cond delay="500"/>
                                  </p:stCondLst>
                                  <p:childTnLst>
                                    <p:set>
                                      <p:cBhvr>
                                        <p:cTn id="46" dur="1" fill="hold">
                                          <p:stCondLst>
                                            <p:cond delay="0"/>
                                          </p:stCondLst>
                                        </p:cTn>
                                        <p:tgtEl>
                                          <p:spTgt spid="49"/>
                                        </p:tgtEl>
                                        <p:attrNameLst>
                                          <p:attrName>style.visibility</p:attrName>
                                        </p:attrNameLst>
                                      </p:cBhvr>
                                      <p:to>
                                        <p:strVal val="visible"/>
                                      </p:to>
                                    </p:set>
                                    <p:anim calcmode="lin" valueType="num">
                                      <p:cBhvr>
                                        <p:cTn id="47" dur="500" fill="hold"/>
                                        <p:tgtEl>
                                          <p:spTgt spid="49"/>
                                        </p:tgtEl>
                                        <p:attrNameLst>
                                          <p:attrName>ppt_w</p:attrName>
                                        </p:attrNameLst>
                                      </p:cBhvr>
                                      <p:tavLst>
                                        <p:tav tm="0">
                                          <p:val>
                                            <p:fltVal val="0"/>
                                          </p:val>
                                        </p:tav>
                                        <p:tav tm="100000">
                                          <p:val>
                                            <p:strVal val="#ppt_w"/>
                                          </p:val>
                                        </p:tav>
                                      </p:tavLst>
                                    </p:anim>
                                    <p:anim calcmode="lin" valueType="num">
                                      <p:cBhvr>
                                        <p:cTn id="48" dur="500" fill="hold"/>
                                        <p:tgtEl>
                                          <p:spTgt spid="49"/>
                                        </p:tgtEl>
                                        <p:attrNameLst>
                                          <p:attrName>ppt_h</p:attrName>
                                        </p:attrNameLst>
                                      </p:cBhvr>
                                      <p:tavLst>
                                        <p:tav tm="0">
                                          <p:val>
                                            <p:fltVal val="0"/>
                                          </p:val>
                                        </p:tav>
                                        <p:tav tm="100000">
                                          <p:val>
                                            <p:strVal val="#ppt_h"/>
                                          </p:val>
                                        </p:tav>
                                      </p:tavLst>
                                    </p:anim>
                                    <p:animEffect transition="in" filter="fade">
                                      <p:cBhvr>
                                        <p:cTn id="49" dur="500"/>
                                        <p:tgtEl>
                                          <p:spTgt spid="49"/>
                                        </p:tgtEl>
                                      </p:cBhvr>
                                    </p:animEffect>
                                  </p:childTnLst>
                                </p:cTn>
                              </p:par>
                              <p:par>
                                <p:cTn id="50" presetID="53" presetClass="entr" presetSubtype="16" fill="hold" grpId="0" nodeType="withEffect">
                                  <p:stCondLst>
                                    <p:cond delay="500"/>
                                  </p:stCondLst>
                                  <p:childTnLst>
                                    <p:set>
                                      <p:cBhvr>
                                        <p:cTn id="51" dur="1" fill="hold">
                                          <p:stCondLst>
                                            <p:cond delay="0"/>
                                          </p:stCondLst>
                                        </p:cTn>
                                        <p:tgtEl>
                                          <p:spTgt spid="50"/>
                                        </p:tgtEl>
                                        <p:attrNameLst>
                                          <p:attrName>style.visibility</p:attrName>
                                        </p:attrNameLst>
                                      </p:cBhvr>
                                      <p:to>
                                        <p:strVal val="visible"/>
                                      </p:to>
                                    </p:set>
                                    <p:anim calcmode="lin" valueType="num">
                                      <p:cBhvr>
                                        <p:cTn id="52" dur="500" fill="hold"/>
                                        <p:tgtEl>
                                          <p:spTgt spid="50"/>
                                        </p:tgtEl>
                                        <p:attrNameLst>
                                          <p:attrName>ppt_w</p:attrName>
                                        </p:attrNameLst>
                                      </p:cBhvr>
                                      <p:tavLst>
                                        <p:tav tm="0">
                                          <p:val>
                                            <p:fltVal val="0"/>
                                          </p:val>
                                        </p:tav>
                                        <p:tav tm="100000">
                                          <p:val>
                                            <p:strVal val="#ppt_w"/>
                                          </p:val>
                                        </p:tav>
                                      </p:tavLst>
                                    </p:anim>
                                    <p:anim calcmode="lin" valueType="num">
                                      <p:cBhvr>
                                        <p:cTn id="53" dur="500" fill="hold"/>
                                        <p:tgtEl>
                                          <p:spTgt spid="50"/>
                                        </p:tgtEl>
                                        <p:attrNameLst>
                                          <p:attrName>ppt_h</p:attrName>
                                        </p:attrNameLst>
                                      </p:cBhvr>
                                      <p:tavLst>
                                        <p:tav tm="0">
                                          <p:val>
                                            <p:fltVal val="0"/>
                                          </p:val>
                                        </p:tav>
                                        <p:tav tm="100000">
                                          <p:val>
                                            <p:strVal val="#ppt_h"/>
                                          </p:val>
                                        </p:tav>
                                      </p:tavLst>
                                    </p:anim>
                                    <p:animEffect transition="in" filter="fade">
                                      <p:cBhvr>
                                        <p:cTn id="54" dur="500"/>
                                        <p:tgtEl>
                                          <p:spTgt spid="50"/>
                                        </p:tgtEl>
                                      </p:cBhvr>
                                    </p:animEffect>
                                  </p:childTnLst>
                                </p:cTn>
                              </p:par>
                            </p:childTnLst>
                          </p:cTn>
                        </p:par>
                        <p:par>
                          <p:cTn id="55" fill="hold">
                            <p:stCondLst>
                              <p:cond delay="3000"/>
                            </p:stCondLst>
                            <p:childTnLst>
                              <p:par>
                                <p:cTn id="56" presetID="22" presetClass="entr" presetSubtype="4" fill="hold" nodeType="after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wipe(down)">
                                      <p:cBhvr>
                                        <p:cTn id="58" dur="500"/>
                                        <p:tgtEl>
                                          <p:spTgt spid="22"/>
                                        </p:tgtEl>
                                      </p:cBhvr>
                                    </p:animEffect>
                                  </p:childTnLst>
                                </p:cTn>
                              </p:par>
                              <p:par>
                                <p:cTn id="59" presetID="53" presetClass="entr" presetSubtype="16" fill="hold" grpId="0" nodeType="withEffect">
                                  <p:stCondLst>
                                    <p:cond delay="500"/>
                                  </p:stCondLst>
                                  <p:childTnLst>
                                    <p:set>
                                      <p:cBhvr>
                                        <p:cTn id="60" dur="1" fill="hold">
                                          <p:stCondLst>
                                            <p:cond delay="0"/>
                                          </p:stCondLst>
                                        </p:cTn>
                                        <p:tgtEl>
                                          <p:spTgt spid="24"/>
                                        </p:tgtEl>
                                        <p:attrNameLst>
                                          <p:attrName>style.visibility</p:attrName>
                                        </p:attrNameLst>
                                      </p:cBhvr>
                                      <p:to>
                                        <p:strVal val="visible"/>
                                      </p:to>
                                    </p:set>
                                    <p:anim calcmode="lin" valueType="num">
                                      <p:cBhvr>
                                        <p:cTn id="61" dur="500" fill="hold"/>
                                        <p:tgtEl>
                                          <p:spTgt spid="24"/>
                                        </p:tgtEl>
                                        <p:attrNameLst>
                                          <p:attrName>ppt_w</p:attrName>
                                        </p:attrNameLst>
                                      </p:cBhvr>
                                      <p:tavLst>
                                        <p:tav tm="0">
                                          <p:val>
                                            <p:fltVal val="0"/>
                                          </p:val>
                                        </p:tav>
                                        <p:tav tm="100000">
                                          <p:val>
                                            <p:strVal val="#ppt_w"/>
                                          </p:val>
                                        </p:tav>
                                      </p:tavLst>
                                    </p:anim>
                                    <p:anim calcmode="lin" valueType="num">
                                      <p:cBhvr>
                                        <p:cTn id="62" dur="500" fill="hold"/>
                                        <p:tgtEl>
                                          <p:spTgt spid="24"/>
                                        </p:tgtEl>
                                        <p:attrNameLst>
                                          <p:attrName>ppt_h</p:attrName>
                                        </p:attrNameLst>
                                      </p:cBhvr>
                                      <p:tavLst>
                                        <p:tav tm="0">
                                          <p:val>
                                            <p:fltVal val="0"/>
                                          </p:val>
                                        </p:tav>
                                        <p:tav tm="100000">
                                          <p:val>
                                            <p:strVal val="#ppt_h"/>
                                          </p:val>
                                        </p:tav>
                                      </p:tavLst>
                                    </p:anim>
                                    <p:animEffect transition="in" filter="fade">
                                      <p:cBhvr>
                                        <p:cTn id="63" dur="500"/>
                                        <p:tgtEl>
                                          <p:spTgt spid="24"/>
                                        </p:tgtEl>
                                      </p:cBhvr>
                                    </p:animEffect>
                                  </p:childTnLst>
                                </p:cTn>
                              </p:par>
                              <p:par>
                                <p:cTn id="64" presetID="53" presetClass="entr" presetSubtype="16" fill="hold" grpId="0" nodeType="withEffect">
                                  <p:stCondLst>
                                    <p:cond delay="500"/>
                                  </p:stCondLst>
                                  <p:childTnLst>
                                    <p:set>
                                      <p:cBhvr>
                                        <p:cTn id="65" dur="1" fill="hold">
                                          <p:stCondLst>
                                            <p:cond delay="0"/>
                                          </p:stCondLst>
                                        </p:cTn>
                                        <p:tgtEl>
                                          <p:spTgt spid="25"/>
                                        </p:tgtEl>
                                        <p:attrNameLst>
                                          <p:attrName>style.visibility</p:attrName>
                                        </p:attrNameLst>
                                      </p:cBhvr>
                                      <p:to>
                                        <p:strVal val="visible"/>
                                      </p:to>
                                    </p:set>
                                    <p:anim calcmode="lin" valueType="num">
                                      <p:cBhvr>
                                        <p:cTn id="66" dur="500" fill="hold"/>
                                        <p:tgtEl>
                                          <p:spTgt spid="25"/>
                                        </p:tgtEl>
                                        <p:attrNameLst>
                                          <p:attrName>ppt_w</p:attrName>
                                        </p:attrNameLst>
                                      </p:cBhvr>
                                      <p:tavLst>
                                        <p:tav tm="0">
                                          <p:val>
                                            <p:fltVal val="0"/>
                                          </p:val>
                                        </p:tav>
                                        <p:tav tm="100000">
                                          <p:val>
                                            <p:strVal val="#ppt_w"/>
                                          </p:val>
                                        </p:tav>
                                      </p:tavLst>
                                    </p:anim>
                                    <p:anim calcmode="lin" valueType="num">
                                      <p:cBhvr>
                                        <p:cTn id="67" dur="500" fill="hold"/>
                                        <p:tgtEl>
                                          <p:spTgt spid="25"/>
                                        </p:tgtEl>
                                        <p:attrNameLst>
                                          <p:attrName>ppt_h</p:attrName>
                                        </p:attrNameLst>
                                      </p:cBhvr>
                                      <p:tavLst>
                                        <p:tav tm="0">
                                          <p:val>
                                            <p:fltVal val="0"/>
                                          </p:val>
                                        </p:tav>
                                        <p:tav tm="100000">
                                          <p:val>
                                            <p:strVal val="#ppt_h"/>
                                          </p:val>
                                        </p:tav>
                                      </p:tavLst>
                                    </p:anim>
                                    <p:animEffect transition="in" filter="fade">
                                      <p:cBhvr>
                                        <p:cTn id="68" dur="500"/>
                                        <p:tgtEl>
                                          <p:spTgt spid="25"/>
                                        </p:tgtEl>
                                      </p:cBhvr>
                                    </p:animEffect>
                                  </p:childTnLst>
                                </p:cTn>
                              </p:par>
                              <p:par>
                                <p:cTn id="69" presetID="53" presetClass="entr" presetSubtype="16" fill="hold" grpId="0" nodeType="withEffect">
                                  <p:stCondLst>
                                    <p:cond delay="500"/>
                                  </p:stCondLst>
                                  <p:childTnLst>
                                    <p:set>
                                      <p:cBhvr>
                                        <p:cTn id="70" dur="1" fill="hold">
                                          <p:stCondLst>
                                            <p:cond delay="0"/>
                                          </p:stCondLst>
                                        </p:cTn>
                                        <p:tgtEl>
                                          <p:spTgt spid="56"/>
                                        </p:tgtEl>
                                        <p:attrNameLst>
                                          <p:attrName>style.visibility</p:attrName>
                                        </p:attrNameLst>
                                      </p:cBhvr>
                                      <p:to>
                                        <p:strVal val="visible"/>
                                      </p:to>
                                    </p:set>
                                    <p:anim calcmode="lin" valueType="num">
                                      <p:cBhvr>
                                        <p:cTn id="71" dur="500" fill="hold"/>
                                        <p:tgtEl>
                                          <p:spTgt spid="56"/>
                                        </p:tgtEl>
                                        <p:attrNameLst>
                                          <p:attrName>ppt_w</p:attrName>
                                        </p:attrNameLst>
                                      </p:cBhvr>
                                      <p:tavLst>
                                        <p:tav tm="0">
                                          <p:val>
                                            <p:fltVal val="0"/>
                                          </p:val>
                                        </p:tav>
                                        <p:tav tm="100000">
                                          <p:val>
                                            <p:strVal val="#ppt_w"/>
                                          </p:val>
                                        </p:tav>
                                      </p:tavLst>
                                    </p:anim>
                                    <p:anim calcmode="lin" valueType="num">
                                      <p:cBhvr>
                                        <p:cTn id="72" dur="500" fill="hold"/>
                                        <p:tgtEl>
                                          <p:spTgt spid="56"/>
                                        </p:tgtEl>
                                        <p:attrNameLst>
                                          <p:attrName>ppt_h</p:attrName>
                                        </p:attrNameLst>
                                      </p:cBhvr>
                                      <p:tavLst>
                                        <p:tav tm="0">
                                          <p:val>
                                            <p:fltVal val="0"/>
                                          </p:val>
                                        </p:tav>
                                        <p:tav tm="100000">
                                          <p:val>
                                            <p:strVal val="#ppt_h"/>
                                          </p:val>
                                        </p:tav>
                                      </p:tavLst>
                                    </p:anim>
                                    <p:animEffect transition="in" filter="fade">
                                      <p:cBhvr>
                                        <p:cTn id="73" dur="500"/>
                                        <p:tgtEl>
                                          <p:spTgt spid="56"/>
                                        </p:tgtEl>
                                      </p:cBhvr>
                                    </p:animEffect>
                                  </p:childTnLst>
                                </p:cTn>
                              </p:par>
                              <p:par>
                                <p:cTn id="74" presetID="53" presetClass="entr" presetSubtype="16" fill="hold" grpId="0" nodeType="withEffect">
                                  <p:stCondLst>
                                    <p:cond delay="500"/>
                                  </p:stCondLst>
                                  <p:childTnLst>
                                    <p:set>
                                      <p:cBhvr>
                                        <p:cTn id="75" dur="1" fill="hold">
                                          <p:stCondLst>
                                            <p:cond delay="0"/>
                                          </p:stCondLst>
                                        </p:cTn>
                                        <p:tgtEl>
                                          <p:spTgt spid="51"/>
                                        </p:tgtEl>
                                        <p:attrNameLst>
                                          <p:attrName>style.visibility</p:attrName>
                                        </p:attrNameLst>
                                      </p:cBhvr>
                                      <p:to>
                                        <p:strVal val="visible"/>
                                      </p:to>
                                    </p:set>
                                    <p:anim calcmode="lin" valueType="num">
                                      <p:cBhvr>
                                        <p:cTn id="76" dur="500" fill="hold"/>
                                        <p:tgtEl>
                                          <p:spTgt spid="51"/>
                                        </p:tgtEl>
                                        <p:attrNameLst>
                                          <p:attrName>ppt_w</p:attrName>
                                        </p:attrNameLst>
                                      </p:cBhvr>
                                      <p:tavLst>
                                        <p:tav tm="0">
                                          <p:val>
                                            <p:fltVal val="0"/>
                                          </p:val>
                                        </p:tav>
                                        <p:tav tm="100000">
                                          <p:val>
                                            <p:strVal val="#ppt_w"/>
                                          </p:val>
                                        </p:tav>
                                      </p:tavLst>
                                    </p:anim>
                                    <p:anim calcmode="lin" valueType="num">
                                      <p:cBhvr>
                                        <p:cTn id="77" dur="500" fill="hold"/>
                                        <p:tgtEl>
                                          <p:spTgt spid="51"/>
                                        </p:tgtEl>
                                        <p:attrNameLst>
                                          <p:attrName>ppt_h</p:attrName>
                                        </p:attrNameLst>
                                      </p:cBhvr>
                                      <p:tavLst>
                                        <p:tav tm="0">
                                          <p:val>
                                            <p:fltVal val="0"/>
                                          </p:val>
                                        </p:tav>
                                        <p:tav tm="100000">
                                          <p:val>
                                            <p:strVal val="#ppt_h"/>
                                          </p:val>
                                        </p:tav>
                                      </p:tavLst>
                                    </p:anim>
                                    <p:animEffect transition="in" filter="fade">
                                      <p:cBhvr>
                                        <p:cTn id="78" dur="500"/>
                                        <p:tgtEl>
                                          <p:spTgt spid="51"/>
                                        </p:tgtEl>
                                      </p:cBhvr>
                                    </p:animEffect>
                                  </p:childTnLst>
                                </p:cTn>
                              </p:par>
                            </p:childTnLst>
                          </p:cTn>
                        </p:par>
                        <p:par>
                          <p:cTn id="79" fill="hold">
                            <p:stCondLst>
                              <p:cond delay="3500"/>
                            </p:stCondLst>
                            <p:childTnLst>
                              <p:par>
                                <p:cTn id="80" presetID="22" presetClass="entr" presetSubtype="8" fill="hold" nodeType="after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left)">
                                      <p:cBhvr>
                                        <p:cTn id="82" dur="500"/>
                                        <p:tgtEl>
                                          <p:spTgt spid="19"/>
                                        </p:tgtEl>
                                      </p:cBhvr>
                                    </p:animEffect>
                                  </p:childTnLst>
                                </p:cTn>
                              </p:par>
                              <p:par>
                                <p:cTn id="83" presetID="53" presetClass="entr" presetSubtype="16" fill="hold" grpId="0" nodeType="withEffect">
                                  <p:stCondLst>
                                    <p:cond delay="500"/>
                                  </p:stCondLst>
                                  <p:childTnLst>
                                    <p:set>
                                      <p:cBhvr>
                                        <p:cTn id="84" dur="1" fill="hold">
                                          <p:stCondLst>
                                            <p:cond delay="0"/>
                                          </p:stCondLst>
                                        </p:cTn>
                                        <p:tgtEl>
                                          <p:spTgt spid="30"/>
                                        </p:tgtEl>
                                        <p:attrNameLst>
                                          <p:attrName>style.visibility</p:attrName>
                                        </p:attrNameLst>
                                      </p:cBhvr>
                                      <p:to>
                                        <p:strVal val="visible"/>
                                      </p:to>
                                    </p:set>
                                    <p:anim calcmode="lin" valueType="num">
                                      <p:cBhvr>
                                        <p:cTn id="85" dur="500" fill="hold"/>
                                        <p:tgtEl>
                                          <p:spTgt spid="30"/>
                                        </p:tgtEl>
                                        <p:attrNameLst>
                                          <p:attrName>ppt_w</p:attrName>
                                        </p:attrNameLst>
                                      </p:cBhvr>
                                      <p:tavLst>
                                        <p:tav tm="0">
                                          <p:val>
                                            <p:fltVal val="0"/>
                                          </p:val>
                                        </p:tav>
                                        <p:tav tm="100000">
                                          <p:val>
                                            <p:strVal val="#ppt_w"/>
                                          </p:val>
                                        </p:tav>
                                      </p:tavLst>
                                    </p:anim>
                                    <p:anim calcmode="lin" valueType="num">
                                      <p:cBhvr>
                                        <p:cTn id="86" dur="500" fill="hold"/>
                                        <p:tgtEl>
                                          <p:spTgt spid="30"/>
                                        </p:tgtEl>
                                        <p:attrNameLst>
                                          <p:attrName>ppt_h</p:attrName>
                                        </p:attrNameLst>
                                      </p:cBhvr>
                                      <p:tavLst>
                                        <p:tav tm="0">
                                          <p:val>
                                            <p:fltVal val="0"/>
                                          </p:val>
                                        </p:tav>
                                        <p:tav tm="100000">
                                          <p:val>
                                            <p:strVal val="#ppt_h"/>
                                          </p:val>
                                        </p:tav>
                                      </p:tavLst>
                                    </p:anim>
                                    <p:animEffect transition="in" filter="fade">
                                      <p:cBhvr>
                                        <p:cTn id="87" dur="500"/>
                                        <p:tgtEl>
                                          <p:spTgt spid="30"/>
                                        </p:tgtEl>
                                      </p:cBhvr>
                                    </p:animEffect>
                                  </p:childTnLst>
                                </p:cTn>
                              </p:par>
                              <p:par>
                                <p:cTn id="88" presetID="53" presetClass="entr" presetSubtype="16" fill="hold" grpId="0" nodeType="withEffect">
                                  <p:stCondLst>
                                    <p:cond delay="500"/>
                                  </p:stCondLst>
                                  <p:childTnLst>
                                    <p:set>
                                      <p:cBhvr>
                                        <p:cTn id="89" dur="1" fill="hold">
                                          <p:stCondLst>
                                            <p:cond delay="0"/>
                                          </p:stCondLst>
                                        </p:cTn>
                                        <p:tgtEl>
                                          <p:spTgt spid="31"/>
                                        </p:tgtEl>
                                        <p:attrNameLst>
                                          <p:attrName>style.visibility</p:attrName>
                                        </p:attrNameLst>
                                      </p:cBhvr>
                                      <p:to>
                                        <p:strVal val="visible"/>
                                      </p:to>
                                    </p:set>
                                    <p:anim calcmode="lin" valueType="num">
                                      <p:cBhvr>
                                        <p:cTn id="90" dur="500" fill="hold"/>
                                        <p:tgtEl>
                                          <p:spTgt spid="31"/>
                                        </p:tgtEl>
                                        <p:attrNameLst>
                                          <p:attrName>ppt_w</p:attrName>
                                        </p:attrNameLst>
                                      </p:cBhvr>
                                      <p:tavLst>
                                        <p:tav tm="0">
                                          <p:val>
                                            <p:fltVal val="0"/>
                                          </p:val>
                                        </p:tav>
                                        <p:tav tm="100000">
                                          <p:val>
                                            <p:strVal val="#ppt_w"/>
                                          </p:val>
                                        </p:tav>
                                      </p:tavLst>
                                    </p:anim>
                                    <p:anim calcmode="lin" valueType="num">
                                      <p:cBhvr>
                                        <p:cTn id="91" dur="500" fill="hold"/>
                                        <p:tgtEl>
                                          <p:spTgt spid="31"/>
                                        </p:tgtEl>
                                        <p:attrNameLst>
                                          <p:attrName>ppt_h</p:attrName>
                                        </p:attrNameLst>
                                      </p:cBhvr>
                                      <p:tavLst>
                                        <p:tav tm="0">
                                          <p:val>
                                            <p:fltVal val="0"/>
                                          </p:val>
                                        </p:tav>
                                        <p:tav tm="100000">
                                          <p:val>
                                            <p:strVal val="#ppt_h"/>
                                          </p:val>
                                        </p:tav>
                                      </p:tavLst>
                                    </p:anim>
                                    <p:animEffect transition="in" filter="fade">
                                      <p:cBhvr>
                                        <p:cTn id="92" dur="500"/>
                                        <p:tgtEl>
                                          <p:spTgt spid="31"/>
                                        </p:tgtEl>
                                      </p:cBhvr>
                                    </p:animEffect>
                                  </p:childTnLst>
                                </p:cTn>
                              </p:par>
                              <p:par>
                                <p:cTn id="93" presetID="53" presetClass="entr" presetSubtype="16" fill="hold" grpId="0" nodeType="withEffect">
                                  <p:stCondLst>
                                    <p:cond delay="500"/>
                                  </p:stCondLst>
                                  <p:childTnLst>
                                    <p:set>
                                      <p:cBhvr>
                                        <p:cTn id="94" dur="1" fill="hold">
                                          <p:stCondLst>
                                            <p:cond delay="0"/>
                                          </p:stCondLst>
                                        </p:cTn>
                                        <p:tgtEl>
                                          <p:spTgt spid="52"/>
                                        </p:tgtEl>
                                        <p:attrNameLst>
                                          <p:attrName>style.visibility</p:attrName>
                                        </p:attrNameLst>
                                      </p:cBhvr>
                                      <p:to>
                                        <p:strVal val="visible"/>
                                      </p:to>
                                    </p:set>
                                    <p:anim calcmode="lin" valueType="num">
                                      <p:cBhvr>
                                        <p:cTn id="95" dur="500" fill="hold"/>
                                        <p:tgtEl>
                                          <p:spTgt spid="52"/>
                                        </p:tgtEl>
                                        <p:attrNameLst>
                                          <p:attrName>ppt_w</p:attrName>
                                        </p:attrNameLst>
                                      </p:cBhvr>
                                      <p:tavLst>
                                        <p:tav tm="0">
                                          <p:val>
                                            <p:fltVal val="0"/>
                                          </p:val>
                                        </p:tav>
                                        <p:tav tm="100000">
                                          <p:val>
                                            <p:strVal val="#ppt_w"/>
                                          </p:val>
                                        </p:tav>
                                      </p:tavLst>
                                    </p:anim>
                                    <p:anim calcmode="lin" valueType="num">
                                      <p:cBhvr>
                                        <p:cTn id="96" dur="500" fill="hold"/>
                                        <p:tgtEl>
                                          <p:spTgt spid="52"/>
                                        </p:tgtEl>
                                        <p:attrNameLst>
                                          <p:attrName>ppt_h</p:attrName>
                                        </p:attrNameLst>
                                      </p:cBhvr>
                                      <p:tavLst>
                                        <p:tav tm="0">
                                          <p:val>
                                            <p:fltVal val="0"/>
                                          </p:val>
                                        </p:tav>
                                        <p:tav tm="100000">
                                          <p:val>
                                            <p:strVal val="#ppt_h"/>
                                          </p:val>
                                        </p:tav>
                                      </p:tavLst>
                                    </p:anim>
                                    <p:animEffect transition="in" filter="fade">
                                      <p:cBhvr>
                                        <p:cTn id="97" dur="500"/>
                                        <p:tgtEl>
                                          <p:spTgt spid="52"/>
                                        </p:tgtEl>
                                      </p:cBhvr>
                                    </p:animEffect>
                                  </p:childTnLst>
                                </p:cTn>
                              </p:par>
                              <p:par>
                                <p:cTn id="98" presetID="53" presetClass="entr" presetSubtype="16" fill="hold" grpId="0" nodeType="withEffect">
                                  <p:stCondLst>
                                    <p:cond delay="500"/>
                                  </p:stCondLst>
                                  <p:childTnLst>
                                    <p:set>
                                      <p:cBhvr>
                                        <p:cTn id="99" dur="1" fill="hold">
                                          <p:stCondLst>
                                            <p:cond delay="0"/>
                                          </p:stCondLst>
                                        </p:cTn>
                                        <p:tgtEl>
                                          <p:spTgt spid="53"/>
                                        </p:tgtEl>
                                        <p:attrNameLst>
                                          <p:attrName>style.visibility</p:attrName>
                                        </p:attrNameLst>
                                      </p:cBhvr>
                                      <p:to>
                                        <p:strVal val="visible"/>
                                      </p:to>
                                    </p:set>
                                    <p:anim calcmode="lin" valueType="num">
                                      <p:cBhvr>
                                        <p:cTn id="100" dur="500" fill="hold"/>
                                        <p:tgtEl>
                                          <p:spTgt spid="53"/>
                                        </p:tgtEl>
                                        <p:attrNameLst>
                                          <p:attrName>ppt_w</p:attrName>
                                        </p:attrNameLst>
                                      </p:cBhvr>
                                      <p:tavLst>
                                        <p:tav tm="0">
                                          <p:val>
                                            <p:fltVal val="0"/>
                                          </p:val>
                                        </p:tav>
                                        <p:tav tm="100000">
                                          <p:val>
                                            <p:strVal val="#ppt_w"/>
                                          </p:val>
                                        </p:tav>
                                      </p:tavLst>
                                    </p:anim>
                                    <p:anim calcmode="lin" valueType="num">
                                      <p:cBhvr>
                                        <p:cTn id="101" dur="500" fill="hold"/>
                                        <p:tgtEl>
                                          <p:spTgt spid="53"/>
                                        </p:tgtEl>
                                        <p:attrNameLst>
                                          <p:attrName>ppt_h</p:attrName>
                                        </p:attrNameLst>
                                      </p:cBhvr>
                                      <p:tavLst>
                                        <p:tav tm="0">
                                          <p:val>
                                            <p:fltVal val="0"/>
                                          </p:val>
                                        </p:tav>
                                        <p:tav tm="100000">
                                          <p:val>
                                            <p:strVal val="#ppt_h"/>
                                          </p:val>
                                        </p:tav>
                                      </p:tavLst>
                                    </p:anim>
                                    <p:animEffect transition="in" filter="fade">
                                      <p:cBhvr>
                                        <p:cTn id="102" dur="500"/>
                                        <p:tgtEl>
                                          <p:spTgt spid="53"/>
                                        </p:tgtEl>
                                      </p:cBhvr>
                                    </p:animEffect>
                                  </p:childTnLst>
                                </p:cTn>
                              </p:par>
                            </p:childTnLst>
                          </p:cTn>
                        </p:par>
                        <p:par>
                          <p:cTn id="103" fill="hold">
                            <p:stCondLst>
                              <p:cond delay="4000"/>
                            </p:stCondLst>
                            <p:childTnLst>
                              <p:par>
                                <p:cTn id="104" presetID="22" presetClass="entr" presetSubtype="8" fill="hold" nodeType="afterEffect">
                                  <p:stCondLst>
                                    <p:cond delay="0"/>
                                  </p:stCondLst>
                                  <p:childTnLst>
                                    <p:set>
                                      <p:cBhvr>
                                        <p:cTn id="105" dur="1" fill="hold">
                                          <p:stCondLst>
                                            <p:cond delay="0"/>
                                          </p:stCondLst>
                                        </p:cTn>
                                        <p:tgtEl>
                                          <p:spTgt spid="23"/>
                                        </p:tgtEl>
                                        <p:attrNameLst>
                                          <p:attrName>style.visibility</p:attrName>
                                        </p:attrNameLst>
                                      </p:cBhvr>
                                      <p:to>
                                        <p:strVal val="visible"/>
                                      </p:to>
                                    </p:set>
                                    <p:animEffect transition="in" filter="wipe(left)">
                                      <p:cBhvr>
                                        <p:cTn id="106" dur="500"/>
                                        <p:tgtEl>
                                          <p:spTgt spid="23"/>
                                        </p:tgtEl>
                                      </p:cBhvr>
                                    </p:animEffect>
                                  </p:childTnLst>
                                </p:cTn>
                              </p:par>
                              <p:par>
                                <p:cTn id="107" presetID="53" presetClass="entr" presetSubtype="16" fill="hold" grpId="0" nodeType="withEffect">
                                  <p:stCondLst>
                                    <p:cond delay="500"/>
                                  </p:stCondLst>
                                  <p:childTnLst>
                                    <p:set>
                                      <p:cBhvr>
                                        <p:cTn id="108" dur="1" fill="hold">
                                          <p:stCondLst>
                                            <p:cond delay="0"/>
                                          </p:stCondLst>
                                        </p:cTn>
                                        <p:tgtEl>
                                          <p:spTgt spid="32"/>
                                        </p:tgtEl>
                                        <p:attrNameLst>
                                          <p:attrName>style.visibility</p:attrName>
                                        </p:attrNameLst>
                                      </p:cBhvr>
                                      <p:to>
                                        <p:strVal val="visible"/>
                                      </p:to>
                                    </p:set>
                                    <p:anim calcmode="lin" valueType="num">
                                      <p:cBhvr>
                                        <p:cTn id="109" dur="500" fill="hold"/>
                                        <p:tgtEl>
                                          <p:spTgt spid="32"/>
                                        </p:tgtEl>
                                        <p:attrNameLst>
                                          <p:attrName>ppt_w</p:attrName>
                                        </p:attrNameLst>
                                      </p:cBhvr>
                                      <p:tavLst>
                                        <p:tav tm="0">
                                          <p:val>
                                            <p:fltVal val="0"/>
                                          </p:val>
                                        </p:tav>
                                        <p:tav tm="100000">
                                          <p:val>
                                            <p:strVal val="#ppt_w"/>
                                          </p:val>
                                        </p:tav>
                                      </p:tavLst>
                                    </p:anim>
                                    <p:anim calcmode="lin" valueType="num">
                                      <p:cBhvr>
                                        <p:cTn id="110" dur="500" fill="hold"/>
                                        <p:tgtEl>
                                          <p:spTgt spid="32"/>
                                        </p:tgtEl>
                                        <p:attrNameLst>
                                          <p:attrName>ppt_h</p:attrName>
                                        </p:attrNameLst>
                                      </p:cBhvr>
                                      <p:tavLst>
                                        <p:tav tm="0">
                                          <p:val>
                                            <p:fltVal val="0"/>
                                          </p:val>
                                        </p:tav>
                                        <p:tav tm="100000">
                                          <p:val>
                                            <p:strVal val="#ppt_h"/>
                                          </p:val>
                                        </p:tav>
                                      </p:tavLst>
                                    </p:anim>
                                    <p:animEffect transition="in" filter="fade">
                                      <p:cBhvr>
                                        <p:cTn id="111" dur="500"/>
                                        <p:tgtEl>
                                          <p:spTgt spid="32"/>
                                        </p:tgtEl>
                                      </p:cBhvr>
                                    </p:animEffect>
                                  </p:childTnLst>
                                </p:cTn>
                              </p:par>
                              <p:par>
                                <p:cTn id="112" presetID="53" presetClass="entr" presetSubtype="16" fill="hold" grpId="0" nodeType="withEffect">
                                  <p:stCondLst>
                                    <p:cond delay="500"/>
                                  </p:stCondLst>
                                  <p:childTnLst>
                                    <p:set>
                                      <p:cBhvr>
                                        <p:cTn id="113" dur="1" fill="hold">
                                          <p:stCondLst>
                                            <p:cond delay="0"/>
                                          </p:stCondLst>
                                        </p:cTn>
                                        <p:tgtEl>
                                          <p:spTgt spid="33"/>
                                        </p:tgtEl>
                                        <p:attrNameLst>
                                          <p:attrName>style.visibility</p:attrName>
                                        </p:attrNameLst>
                                      </p:cBhvr>
                                      <p:to>
                                        <p:strVal val="visible"/>
                                      </p:to>
                                    </p:set>
                                    <p:anim calcmode="lin" valueType="num">
                                      <p:cBhvr>
                                        <p:cTn id="114" dur="500" fill="hold"/>
                                        <p:tgtEl>
                                          <p:spTgt spid="33"/>
                                        </p:tgtEl>
                                        <p:attrNameLst>
                                          <p:attrName>ppt_w</p:attrName>
                                        </p:attrNameLst>
                                      </p:cBhvr>
                                      <p:tavLst>
                                        <p:tav tm="0">
                                          <p:val>
                                            <p:fltVal val="0"/>
                                          </p:val>
                                        </p:tav>
                                        <p:tav tm="100000">
                                          <p:val>
                                            <p:strVal val="#ppt_w"/>
                                          </p:val>
                                        </p:tav>
                                      </p:tavLst>
                                    </p:anim>
                                    <p:anim calcmode="lin" valueType="num">
                                      <p:cBhvr>
                                        <p:cTn id="115" dur="500" fill="hold"/>
                                        <p:tgtEl>
                                          <p:spTgt spid="33"/>
                                        </p:tgtEl>
                                        <p:attrNameLst>
                                          <p:attrName>ppt_h</p:attrName>
                                        </p:attrNameLst>
                                      </p:cBhvr>
                                      <p:tavLst>
                                        <p:tav tm="0">
                                          <p:val>
                                            <p:fltVal val="0"/>
                                          </p:val>
                                        </p:tav>
                                        <p:tav tm="100000">
                                          <p:val>
                                            <p:strVal val="#ppt_h"/>
                                          </p:val>
                                        </p:tav>
                                      </p:tavLst>
                                    </p:anim>
                                    <p:animEffect transition="in" filter="fade">
                                      <p:cBhvr>
                                        <p:cTn id="116" dur="500"/>
                                        <p:tgtEl>
                                          <p:spTgt spid="33"/>
                                        </p:tgtEl>
                                      </p:cBhvr>
                                    </p:animEffect>
                                  </p:childTnLst>
                                </p:cTn>
                              </p:par>
                              <p:par>
                                <p:cTn id="117" presetID="53" presetClass="entr" presetSubtype="16" fill="hold" grpId="0" nodeType="withEffect">
                                  <p:stCondLst>
                                    <p:cond delay="500"/>
                                  </p:stCondLst>
                                  <p:childTnLst>
                                    <p:set>
                                      <p:cBhvr>
                                        <p:cTn id="118" dur="1" fill="hold">
                                          <p:stCondLst>
                                            <p:cond delay="0"/>
                                          </p:stCondLst>
                                        </p:cTn>
                                        <p:tgtEl>
                                          <p:spTgt spid="54"/>
                                        </p:tgtEl>
                                        <p:attrNameLst>
                                          <p:attrName>style.visibility</p:attrName>
                                        </p:attrNameLst>
                                      </p:cBhvr>
                                      <p:to>
                                        <p:strVal val="visible"/>
                                      </p:to>
                                    </p:set>
                                    <p:anim calcmode="lin" valueType="num">
                                      <p:cBhvr>
                                        <p:cTn id="119" dur="500" fill="hold"/>
                                        <p:tgtEl>
                                          <p:spTgt spid="54"/>
                                        </p:tgtEl>
                                        <p:attrNameLst>
                                          <p:attrName>ppt_w</p:attrName>
                                        </p:attrNameLst>
                                      </p:cBhvr>
                                      <p:tavLst>
                                        <p:tav tm="0">
                                          <p:val>
                                            <p:fltVal val="0"/>
                                          </p:val>
                                        </p:tav>
                                        <p:tav tm="100000">
                                          <p:val>
                                            <p:strVal val="#ppt_w"/>
                                          </p:val>
                                        </p:tav>
                                      </p:tavLst>
                                    </p:anim>
                                    <p:anim calcmode="lin" valueType="num">
                                      <p:cBhvr>
                                        <p:cTn id="120" dur="500" fill="hold"/>
                                        <p:tgtEl>
                                          <p:spTgt spid="54"/>
                                        </p:tgtEl>
                                        <p:attrNameLst>
                                          <p:attrName>ppt_h</p:attrName>
                                        </p:attrNameLst>
                                      </p:cBhvr>
                                      <p:tavLst>
                                        <p:tav tm="0">
                                          <p:val>
                                            <p:fltVal val="0"/>
                                          </p:val>
                                        </p:tav>
                                        <p:tav tm="100000">
                                          <p:val>
                                            <p:strVal val="#ppt_h"/>
                                          </p:val>
                                        </p:tav>
                                      </p:tavLst>
                                    </p:anim>
                                    <p:animEffect transition="in" filter="fade">
                                      <p:cBhvr>
                                        <p:cTn id="121" dur="500"/>
                                        <p:tgtEl>
                                          <p:spTgt spid="54"/>
                                        </p:tgtEl>
                                      </p:cBhvr>
                                    </p:animEffect>
                                  </p:childTnLst>
                                </p:cTn>
                              </p:par>
                              <p:par>
                                <p:cTn id="122" presetID="53" presetClass="entr" presetSubtype="16" fill="hold" grpId="0" nodeType="withEffect">
                                  <p:stCondLst>
                                    <p:cond delay="500"/>
                                  </p:stCondLst>
                                  <p:childTnLst>
                                    <p:set>
                                      <p:cBhvr>
                                        <p:cTn id="123" dur="1" fill="hold">
                                          <p:stCondLst>
                                            <p:cond delay="0"/>
                                          </p:stCondLst>
                                        </p:cTn>
                                        <p:tgtEl>
                                          <p:spTgt spid="55"/>
                                        </p:tgtEl>
                                        <p:attrNameLst>
                                          <p:attrName>style.visibility</p:attrName>
                                        </p:attrNameLst>
                                      </p:cBhvr>
                                      <p:to>
                                        <p:strVal val="visible"/>
                                      </p:to>
                                    </p:set>
                                    <p:anim calcmode="lin" valueType="num">
                                      <p:cBhvr>
                                        <p:cTn id="124" dur="500" fill="hold"/>
                                        <p:tgtEl>
                                          <p:spTgt spid="55"/>
                                        </p:tgtEl>
                                        <p:attrNameLst>
                                          <p:attrName>ppt_w</p:attrName>
                                        </p:attrNameLst>
                                      </p:cBhvr>
                                      <p:tavLst>
                                        <p:tav tm="0">
                                          <p:val>
                                            <p:fltVal val="0"/>
                                          </p:val>
                                        </p:tav>
                                        <p:tav tm="100000">
                                          <p:val>
                                            <p:strVal val="#ppt_w"/>
                                          </p:val>
                                        </p:tav>
                                      </p:tavLst>
                                    </p:anim>
                                    <p:anim calcmode="lin" valueType="num">
                                      <p:cBhvr>
                                        <p:cTn id="125" dur="500" fill="hold"/>
                                        <p:tgtEl>
                                          <p:spTgt spid="55"/>
                                        </p:tgtEl>
                                        <p:attrNameLst>
                                          <p:attrName>ppt_h</p:attrName>
                                        </p:attrNameLst>
                                      </p:cBhvr>
                                      <p:tavLst>
                                        <p:tav tm="0">
                                          <p:val>
                                            <p:fltVal val="0"/>
                                          </p:val>
                                        </p:tav>
                                        <p:tav tm="100000">
                                          <p:val>
                                            <p:strVal val="#ppt_h"/>
                                          </p:val>
                                        </p:tav>
                                      </p:tavLst>
                                    </p:anim>
                                    <p:animEffect transition="in" filter="fade">
                                      <p:cBhvr>
                                        <p:cTn id="126" dur="500"/>
                                        <p:tgtEl>
                                          <p:spTgt spid="55"/>
                                        </p:tgtEl>
                                      </p:cBhvr>
                                    </p:animEffect>
                                  </p:childTnLst>
                                </p:cTn>
                              </p:par>
                            </p:childTnLst>
                          </p:cTn>
                        </p:par>
                        <p:par>
                          <p:cTn id="127" fill="hold">
                            <p:stCondLst>
                              <p:cond delay="4500"/>
                            </p:stCondLst>
                            <p:childTnLst>
                              <p:par>
                                <p:cTn id="128" presetID="10" presetClass="entr" presetSubtype="0" fill="hold" grpId="0" nodeType="afterEffect">
                                  <p:stCondLst>
                                    <p:cond delay="0"/>
                                  </p:stCondLst>
                                  <p:childTnLst>
                                    <p:set>
                                      <p:cBhvr>
                                        <p:cTn id="129" dur="1" fill="hold">
                                          <p:stCondLst>
                                            <p:cond delay="0"/>
                                          </p:stCondLst>
                                        </p:cTn>
                                        <p:tgtEl>
                                          <p:spTgt spid="71"/>
                                        </p:tgtEl>
                                        <p:attrNameLst>
                                          <p:attrName>style.visibility</p:attrName>
                                        </p:attrNameLst>
                                      </p:cBhvr>
                                      <p:to>
                                        <p:strVal val="visible"/>
                                      </p:to>
                                    </p:set>
                                    <p:animEffect transition="in" filter="fade">
                                      <p:cBhvr>
                                        <p:cTn id="130" dur="125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4" grpId="0" animBg="1"/>
      <p:bldP spid="25" grpId="0"/>
      <p:bldP spid="30" grpId="0" animBg="1"/>
      <p:bldP spid="31" grpId="0"/>
      <p:bldP spid="32" grpId="0" animBg="1"/>
      <p:bldP spid="33" grpId="0"/>
      <p:bldP spid="38" grpId="0" animBg="1"/>
      <p:bldP spid="38" grpId="1" animBg="1"/>
      <p:bldP spid="41" grpId="0" animBg="1"/>
      <p:bldP spid="46" grpId="0"/>
      <p:bldP spid="48" grpId="0"/>
      <p:bldP spid="49" grpId="0"/>
      <p:bldP spid="50" grpId="0"/>
      <p:bldP spid="51" grpId="0"/>
      <p:bldP spid="52" grpId="0"/>
      <p:bldP spid="53" grpId="0"/>
      <p:bldP spid="54" grpId="0"/>
      <p:bldP spid="55" grpId="0"/>
      <p:bldP spid="56" grpId="0"/>
      <p:bldP spid="7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优势分析</a:t>
            </a:r>
          </a:p>
        </p:txBody>
      </p:sp>
      <p:sp>
        <p:nvSpPr>
          <p:cNvPr id="48" name="六边形 47"/>
          <p:cNvSpPr/>
          <p:nvPr/>
        </p:nvSpPr>
        <p:spPr>
          <a:xfrm>
            <a:off x="241896" y="125398"/>
            <a:ext cx="481345" cy="414953"/>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 name="直接连接符 48"/>
          <p:cNvCxnSpPr/>
          <p:nvPr/>
        </p:nvCxnSpPr>
        <p:spPr>
          <a:xfrm>
            <a:off x="841003" y="505764"/>
            <a:ext cx="857184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9412843" y="188639"/>
            <a:ext cx="933216"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1" name="矩形 50"/>
          <p:cNvSpPr/>
          <p:nvPr/>
        </p:nvSpPr>
        <p:spPr>
          <a:xfrm>
            <a:off x="10347503" y="187549"/>
            <a:ext cx="1582732" cy="33441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2" name="六边形 51"/>
          <p:cNvSpPr/>
          <p:nvPr/>
        </p:nvSpPr>
        <p:spPr>
          <a:xfrm>
            <a:off x="669464" y="404664"/>
            <a:ext cx="171539" cy="147879"/>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smtClean="0">
                <a:solidFill>
                  <a:schemeClr val="bg1"/>
                </a:solidFill>
                <a:latin typeface="微软雅黑" panose="020B0503020204020204" pitchFamily="34" charset="-122"/>
                <a:ea typeface="微软雅黑" panose="020B0503020204020204" pitchFamily="34" charset="-122"/>
              </a:rPr>
              <a:t>第一章</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4"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项目介绍</a:t>
            </a:r>
          </a:p>
        </p:txBody>
      </p:sp>
      <p:sp>
        <p:nvSpPr>
          <p:cNvPr id="55" name="KSO_Shape"/>
          <p:cNvSpPr/>
          <p:nvPr/>
        </p:nvSpPr>
        <p:spPr bwMode="auto">
          <a:xfrm>
            <a:off x="335903" y="224682"/>
            <a:ext cx="298148" cy="253922"/>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56" name="矩形 55"/>
          <p:cNvSpPr/>
          <p:nvPr/>
        </p:nvSpPr>
        <p:spPr>
          <a:xfrm flipH="1">
            <a:off x="-3" y="6525344"/>
            <a:ext cx="12195177" cy="360511"/>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10067547" y="6493142"/>
            <a:ext cx="1070600" cy="392242"/>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a:latin typeface="方正兰亭超细黑简体" panose="02000000000000000000" pitchFamily="2" charset="-122"/>
                <a:ea typeface="方正兰亭超细黑简体" panose="02000000000000000000" pitchFamily="2" charset="-122"/>
              </a:rPr>
              <a:t>0</a:t>
            </a:r>
            <a:r>
              <a:rPr lang="zh-CN" altLang="en-US" dirty="0">
                <a:latin typeface="方正兰亭超细黑简体" panose="02000000000000000000" pitchFamily="2" charset="-122"/>
                <a:ea typeface="方正兰亭超细黑简体" panose="02000000000000000000" pitchFamily="2" charset="-122"/>
              </a:rPr>
              <a:t> </a:t>
            </a:r>
            <a:r>
              <a:rPr lang="en-US" altLang="zh-CN" dirty="0">
                <a:latin typeface="方正兰亭超细黑简体" panose="02000000000000000000" pitchFamily="2" charset="-122"/>
                <a:ea typeface="方正兰亭超细黑简体" panose="02000000000000000000" pitchFamily="2" charset="-122"/>
              </a:rPr>
              <a:t>9</a:t>
            </a:r>
            <a:endParaRPr lang="zh-CN" dirty="0">
              <a:latin typeface="方正兰亭超细黑简体" panose="02000000000000000000" pitchFamily="2" charset="-122"/>
              <a:ea typeface="方正兰亭超细黑简体" panose="02000000000000000000" pitchFamily="2" charset="-122"/>
            </a:endParaRPr>
          </a:p>
        </p:txBody>
      </p:sp>
      <p:grpSp>
        <p:nvGrpSpPr>
          <p:cNvPr id="3" name="组合 2"/>
          <p:cNvGrpSpPr/>
          <p:nvPr/>
        </p:nvGrpSpPr>
        <p:grpSpPr>
          <a:xfrm>
            <a:off x="4657427" y="1495983"/>
            <a:ext cx="2812732" cy="4381289"/>
            <a:chOff x="913011" y="764704"/>
            <a:chExt cx="2812732" cy="4381289"/>
          </a:xfrm>
        </p:grpSpPr>
        <p:grpSp>
          <p:nvGrpSpPr>
            <p:cNvPr id="61" name="组合 60"/>
            <p:cNvGrpSpPr/>
            <p:nvPr/>
          </p:nvGrpSpPr>
          <p:grpSpPr>
            <a:xfrm>
              <a:off x="1747692" y="4222426"/>
              <a:ext cx="1289708" cy="923567"/>
              <a:chOff x="4350532" y="1811995"/>
              <a:chExt cx="3661868" cy="2622287"/>
            </a:xfrm>
          </p:grpSpPr>
          <p:sp>
            <p:nvSpPr>
              <p:cNvPr id="62" name="Freeform 36"/>
              <p:cNvSpPr/>
              <p:nvPr/>
            </p:nvSpPr>
            <p:spPr bwMode="auto">
              <a:xfrm>
                <a:off x="4539997" y="3410609"/>
                <a:ext cx="3282939" cy="162892"/>
              </a:xfrm>
              <a:custGeom>
                <a:avLst/>
                <a:gdLst>
                  <a:gd name="connsiteX0" fmla="*/ 35766 w 3282939"/>
                  <a:gd name="connsiteY0" fmla="*/ 320938 h 340225"/>
                  <a:gd name="connsiteX1" fmla="*/ 48093 w 3282939"/>
                  <a:gd name="connsiteY1" fmla="*/ 338101 h 340225"/>
                  <a:gd name="connsiteX2" fmla="*/ 0 w 3282939"/>
                  <a:gd name="connsiteY2" fmla="*/ 340225 h 340225"/>
                  <a:gd name="connsiteX3" fmla="*/ 35766 w 3282939"/>
                  <a:gd name="connsiteY3" fmla="*/ 320938 h 340225"/>
                  <a:gd name="connsiteX4" fmla="*/ 3253542 w 3282939"/>
                  <a:gd name="connsiteY4" fmla="*/ 179372 h 340225"/>
                  <a:gd name="connsiteX5" fmla="*/ 3253837 w 3282939"/>
                  <a:gd name="connsiteY5" fmla="*/ 196497 h 340225"/>
                  <a:gd name="connsiteX6" fmla="*/ 3253542 w 3282939"/>
                  <a:gd name="connsiteY6" fmla="*/ 179372 h 340225"/>
                  <a:gd name="connsiteX7" fmla="*/ 3282939 w 3282939"/>
                  <a:gd name="connsiteY7" fmla="*/ 0 h 340225"/>
                  <a:gd name="connsiteX8" fmla="*/ 3202017 w 3282939"/>
                  <a:gd name="connsiteY8" fmla="*/ 103183 h 340225"/>
                  <a:gd name="connsiteX9" fmla="*/ 3217148 w 3282939"/>
                  <a:gd name="connsiteY9" fmla="*/ 145976 h 340225"/>
                  <a:gd name="connsiteX10" fmla="*/ 15867 w 3282939"/>
                  <a:gd name="connsiteY10" fmla="*/ 144596 h 340225"/>
                  <a:gd name="connsiteX11" fmla="*/ 13528 w 3282939"/>
                  <a:gd name="connsiteY11" fmla="*/ 151326 h 340225"/>
                  <a:gd name="connsiteX12" fmla="*/ 0 w 3282939"/>
                  <a:gd name="connsiteY12" fmla="*/ 145014 h 340225"/>
                  <a:gd name="connsiteX13" fmla="*/ 3282939 w 3282939"/>
                  <a:gd name="connsiteY13" fmla="*/ 0 h 340225"/>
                  <a:gd name="connsiteX0-1" fmla="*/ 35766 w 3282939"/>
                  <a:gd name="connsiteY0-2" fmla="*/ 320938 h 340225"/>
                  <a:gd name="connsiteX1-3" fmla="*/ 48093 w 3282939"/>
                  <a:gd name="connsiteY1-4" fmla="*/ 338101 h 340225"/>
                  <a:gd name="connsiteX2-5" fmla="*/ 0 w 3282939"/>
                  <a:gd name="connsiteY2-6" fmla="*/ 340225 h 340225"/>
                  <a:gd name="connsiteX3-7" fmla="*/ 35766 w 3282939"/>
                  <a:gd name="connsiteY3-8" fmla="*/ 320938 h 340225"/>
                  <a:gd name="connsiteX4-9" fmla="*/ 3282939 w 3282939"/>
                  <a:gd name="connsiteY4-10" fmla="*/ 0 h 340225"/>
                  <a:gd name="connsiteX5-11" fmla="*/ 3202017 w 3282939"/>
                  <a:gd name="connsiteY5-12" fmla="*/ 103183 h 340225"/>
                  <a:gd name="connsiteX6-13" fmla="*/ 3217148 w 3282939"/>
                  <a:gd name="connsiteY6-14" fmla="*/ 145976 h 340225"/>
                  <a:gd name="connsiteX7-15" fmla="*/ 15867 w 3282939"/>
                  <a:gd name="connsiteY7-16" fmla="*/ 144596 h 340225"/>
                  <a:gd name="connsiteX8-17" fmla="*/ 13528 w 3282939"/>
                  <a:gd name="connsiteY8-18" fmla="*/ 151326 h 340225"/>
                  <a:gd name="connsiteX9-19" fmla="*/ 0 w 3282939"/>
                  <a:gd name="connsiteY9-20" fmla="*/ 145014 h 340225"/>
                  <a:gd name="connsiteX10-21" fmla="*/ 3282939 w 3282939"/>
                  <a:gd name="connsiteY10-22" fmla="*/ 0 h 340225"/>
                  <a:gd name="connsiteX0-23" fmla="*/ 0 w 3282939"/>
                  <a:gd name="connsiteY0-24" fmla="*/ 340225 h 340225"/>
                  <a:gd name="connsiteX1-25" fmla="*/ 48093 w 3282939"/>
                  <a:gd name="connsiteY1-26" fmla="*/ 338101 h 340225"/>
                  <a:gd name="connsiteX2-27" fmla="*/ 0 w 3282939"/>
                  <a:gd name="connsiteY2-28" fmla="*/ 340225 h 340225"/>
                  <a:gd name="connsiteX3-29" fmla="*/ 3282939 w 3282939"/>
                  <a:gd name="connsiteY3-30" fmla="*/ 0 h 340225"/>
                  <a:gd name="connsiteX4-31" fmla="*/ 3202017 w 3282939"/>
                  <a:gd name="connsiteY4-32" fmla="*/ 103183 h 340225"/>
                  <a:gd name="connsiteX5-33" fmla="*/ 3217148 w 3282939"/>
                  <a:gd name="connsiteY5-34" fmla="*/ 145976 h 340225"/>
                  <a:gd name="connsiteX6-35" fmla="*/ 15867 w 3282939"/>
                  <a:gd name="connsiteY6-36" fmla="*/ 144596 h 340225"/>
                  <a:gd name="connsiteX7-37" fmla="*/ 13528 w 3282939"/>
                  <a:gd name="connsiteY7-38" fmla="*/ 151326 h 340225"/>
                  <a:gd name="connsiteX8-39" fmla="*/ 0 w 3282939"/>
                  <a:gd name="connsiteY8-40" fmla="*/ 145014 h 340225"/>
                  <a:gd name="connsiteX9-41" fmla="*/ 3282939 w 3282939"/>
                  <a:gd name="connsiteY9-42" fmla="*/ 0 h 340225"/>
                  <a:gd name="connsiteX0-43" fmla="*/ 3282939 w 3374379"/>
                  <a:gd name="connsiteY0-44" fmla="*/ 0 h 151326"/>
                  <a:gd name="connsiteX1-45" fmla="*/ 3202017 w 3374379"/>
                  <a:gd name="connsiteY1-46" fmla="*/ 103183 h 151326"/>
                  <a:gd name="connsiteX2-47" fmla="*/ 3217148 w 3374379"/>
                  <a:gd name="connsiteY2-48" fmla="*/ 145976 h 151326"/>
                  <a:gd name="connsiteX3-49" fmla="*/ 15867 w 3374379"/>
                  <a:gd name="connsiteY3-50" fmla="*/ 144596 h 151326"/>
                  <a:gd name="connsiteX4-51" fmla="*/ 13528 w 3374379"/>
                  <a:gd name="connsiteY4-52" fmla="*/ 151326 h 151326"/>
                  <a:gd name="connsiteX5-53" fmla="*/ 0 w 3374379"/>
                  <a:gd name="connsiteY5-54" fmla="*/ 145014 h 151326"/>
                  <a:gd name="connsiteX6-55" fmla="*/ 3374379 w 3374379"/>
                  <a:gd name="connsiteY6-56" fmla="*/ 81944 h 151326"/>
                  <a:gd name="connsiteX0-57" fmla="*/ 3282939 w 3282939"/>
                  <a:gd name="connsiteY0-58" fmla="*/ 0 h 151326"/>
                  <a:gd name="connsiteX1-59" fmla="*/ 3202017 w 3282939"/>
                  <a:gd name="connsiteY1-60" fmla="*/ 103183 h 151326"/>
                  <a:gd name="connsiteX2-61" fmla="*/ 3217148 w 3282939"/>
                  <a:gd name="connsiteY2-62" fmla="*/ 145976 h 151326"/>
                  <a:gd name="connsiteX3-63" fmla="*/ 15867 w 3282939"/>
                  <a:gd name="connsiteY3-64" fmla="*/ 144596 h 151326"/>
                  <a:gd name="connsiteX4-65" fmla="*/ 13528 w 3282939"/>
                  <a:gd name="connsiteY4-66" fmla="*/ 151326 h 151326"/>
                  <a:gd name="connsiteX5-67" fmla="*/ 0 w 3282939"/>
                  <a:gd name="connsiteY5-68" fmla="*/ 145014 h 151326"/>
                  <a:gd name="connsiteX6-69" fmla="*/ 3272779 w 3282939"/>
                  <a:gd name="connsiteY6-70" fmla="*/ 7967 h 151326"/>
                  <a:gd name="connsiteX0-71" fmla="*/ 3282939 w 3282939"/>
                  <a:gd name="connsiteY0-72" fmla="*/ 0 h 145976"/>
                  <a:gd name="connsiteX1-73" fmla="*/ 3202017 w 3282939"/>
                  <a:gd name="connsiteY1-74" fmla="*/ 103183 h 145976"/>
                  <a:gd name="connsiteX2-75" fmla="*/ 3217148 w 3282939"/>
                  <a:gd name="connsiteY2-76" fmla="*/ 145976 h 145976"/>
                  <a:gd name="connsiteX3-77" fmla="*/ 15867 w 3282939"/>
                  <a:gd name="connsiteY3-78" fmla="*/ 144596 h 145976"/>
                  <a:gd name="connsiteX4-79" fmla="*/ 0 w 3282939"/>
                  <a:gd name="connsiteY4-80" fmla="*/ 145014 h 145976"/>
                  <a:gd name="connsiteX5-81" fmla="*/ 3272779 w 3282939"/>
                  <a:gd name="connsiteY5-82" fmla="*/ 7967 h 14597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282939" h="145976">
                    <a:close/>
                    <a:moveTo>
                      <a:pt x="3282939" y="0"/>
                    </a:moveTo>
                    <a:cubicBezTo>
                      <a:pt x="3192270" y="39034"/>
                      <a:pt x="3202013" y="103156"/>
                      <a:pt x="3202017" y="103183"/>
                    </a:cubicBezTo>
                    <a:cubicBezTo>
                      <a:pt x="3202746" y="119931"/>
                      <a:pt x="3208611" y="134207"/>
                      <a:pt x="3217148" y="145976"/>
                    </a:cubicBezTo>
                    <a:lnTo>
                      <a:pt x="15867" y="144596"/>
                    </a:lnTo>
                    <a:lnTo>
                      <a:pt x="0" y="145014"/>
                    </a:lnTo>
                    <a:lnTo>
                      <a:pt x="3272779" y="7967"/>
                    </a:lnTo>
                  </a:path>
                </a:pathLst>
              </a:custGeom>
              <a:gradFill flip="none" rotWithShape="1">
                <a:gsLst>
                  <a:gs pos="0">
                    <a:srgbClr val="494949"/>
                  </a:gs>
                  <a:gs pos="100000">
                    <a:srgbClr val="9D9D9D"/>
                  </a:gs>
                </a:gsLst>
                <a:lin ang="16200000" scaled="1"/>
                <a:tileRect/>
              </a:gradFill>
              <a:ln w="9525">
                <a:solidFill>
                  <a:srgbClr val="49494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63" name="Freeform 38"/>
              <p:cNvSpPr/>
              <p:nvPr/>
            </p:nvSpPr>
            <p:spPr bwMode="auto">
              <a:xfrm>
                <a:off x="4548266" y="3630966"/>
                <a:ext cx="3266400" cy="534674"/>
              </a:xfrm>
              <a:custGeom>
                <a:avLst/>
                <a:gdLst>
                  <a:gd name="T0" fmla="*/ 20 w 2341"/>
                  <a:gd name="T1" fmla="*/ 0 h 376"/>
                  <a:gd name="T2" fmla="*/ 4 w 2341"/>
                  <a:gd name="T3" fmla="*/ 69 h 376"/>
                  <a:gd name="T4" fmla="*/ 317 w 2341"/>
                  <a:gd name="T5" fmla="*/ 376 h 376"/>
                  <a:gd name="T6" fmla="*/ 2026 w 2341"/>
                  <a:gd name="T7" fmla="*/ 376 h 376"/>
                  <a:gd name="T8" fmla="*/ 2341 w 2341"/>
                  <a:gd name="T9" fmla="*/ 59 h 376"/>
                  <a:gd name="T10" fmla="*/ 2340 w 2341"/>
                  <a:gd name="T11" fmla="*/ 1 h 376"/>
                  <a:gd name="T12" fmla="*/ 20 w 2341"/>
                  <a:gd name="T13" fmla="*/ 0 h 376"/>
                </a:gdLst>
                <a:ahLst/>
                <a:cxnLst>
                  <a:cxn ang="0">
                    <a:pos x="T0" y="T1"/>
                  </a:cxn>
                  <a:cxn ang="0">
                    <a:pos x="T2" y="T3"/>
                  </a:cxn>
                  <a:cxn ang="0">
                    <a:pos x="T4" y="T5"/>
                  </a:cxn>
                  <a:cxn ang="0">
                    <a:pos x="T6" y="T7"/>
                  </a:cxn>
                  <a:cxn ang="0">
                    <a:pos x="T8" y="T9"/>
                  </a:cxn>
                  <a:cxn ang="0">
                    <a:pos x="T10" y="T11"/>
                  </a:cxn>
                  <a:cxn ang="0">
                    <a:pos x="T12" y="T13"/>
                  </a:cxn>
                </a:cxnLst>
                <a:rect l="0" t="0" r="r" b="b"/>
                <a:pathLst>
                  <a:path w="2341" h="376">
                    <a:moveTo>
                      <a:pt x="20" y="0"/>
                    </a:moveTo>
                    <a:cubicBezTo>
                      <a:pt x="20" y="0"/>
                      <a:pt x="0" y="55"/>
                      <a:pt x="4" y="69"/>
                    </a:cubicBezTo>
                    <a:cubicBezTo>
                      <a:pt x="4" y="69"/>
                      <a:pt x="15" y="168"/>
                      <a:pt x="317" y="376"/>
                    </a:cubicBezTo>
                    <a:cubicBezTo>
                      <a:pt x="2026" y="376"/>
                      <a:pt x="2026" y="376"/>
                      <a:pt x="2026" y="376"/>
                    </a:cubicBezTo>
                    <a:cubicBezTo>
                      <a:pt x="2026" y="376"/>
                      <a:pt x="2330" y="167"/>
                      <a:pt x="2341" y="59"/>
                    </a:cubicBezTo>
                    <a:cubicBezTo>
                      <a:pt x="2340" y="1"/>
                      <a:pt x="2340" y="1"/>
                      <a:pt x="2340" y="1"/>
                    </a:cubicBezTo>
                    <a:lnTo>
                      <a:pt x="20" y="0"/>
                    </a:lnTo>
                    <a:close/>
                  </a:path>
                </a:pathLst>
              </a:custGeom>
              <a:gradFill flip="none" rotWithShape="1">
                <a:gsLst>
                  <a:gs pos="51000">
                    <a:schemeClr val="bg1">
                      <a:alpha val="76000"/>
                    </a:schemeClr>
                  </a:gs>
                  <a:gs pos="0">
                    <a:schemeClr val="bg1">
                      <a:alpha val="0"/>
                    </a:schemeClr>
                  </a:gs>
                  <a:gs pos="100000">
                    <a:schemeClr val="bg1">
                      <a:alpha val="0"/>
                    </a:schemeClr>
                  </a:gs>
                </a:gsLst>
                <a:lin ang="16200000" scaled="1"/>
                <a:tileRect/>
              </a:gradFill>
              <a:ln w="952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4" name="Freeform 38"/>
              <p:cNvSpPr/>
              <p:nvPr/>
            </p:nvSpPr>
            <p:spPr bwMode="auto">
              <a:xfrm>
                <a:off x="4527833" y="3574415"/>
                <a:ext cx="3266400" cy="524514"/>
              </a:xfrm>
              <a:custGeom>
                <a:avLst/>
                <a:gdLst>
                  <a:gd name="T0" fmla="*/ 20 w 2341"/>
                  <a:gd name="T1" fmla="*/ 0 h 376"/>
                  <a:gd name="T2" fmla="*/ 4 w 2341"/>
                  <a:gd name="T3" fmla="*/ 69 h 376"/>
                  <a:gd name="T4" fmla="*/ 317 w 2341"/>
                  <a:gd name="T5" fmla="*/ 376 h 376"/>
                  <a:gd name="T6" fmla="*/ 2026 w 2341"/>
                  <a:gd name="T7" fmla="*/ 376 h 376"/>
                  <a:gd name="T8" fmla="*/ 2341 w 2341"/>
                  <a:gd name="T9" fmla="*/ 59 h 376"/>
                  <a:gd name="T10" fmla="*/ 2340 w 2341"/>
                  <a:gd name="T11" fmla="*/ 1 h 376"/>
                  <a:gd name="T12" fmla="*/ 20 w 2341"/>
                  <a:gd name="T13" fmla="*/ 0 h 376"/>
                </a:gdLst>
                <a:ahLst/>
                <a:cxnLst>
                  <a:cxn ang="0">
                    <a:pos x="T0" y="T1"/>
                  </a:cxn>
                  <a:cxn ang="0">
                    <a:pos x="T2" y="T3"/>
                  </a:cxn>
                  <a:cxn ang="0">
                    <a:pos x="T4" y="T5"/>
                  </a:cxn>
                  <a:cxn ang="0">
                    <a:pos x="T6" y="T7"/>
                  </a:cxn>
                  <a:cxn ang="0">
                    <a:pos x="T8" y="T9"/>
                  </a:cxn>
                  <a:cxn ang="0">
                    <a:pos x="T10" y="T11"/>
                  </a:cxn>
                  <a:cxn ang="0">
                    <a:pos x="T12" y="T13"/>
                  </a:cxn>
                </a:cxnLst>
                <a:rect l="0" t="0" r="r" b="b"/>
                <a:pathLst>
                  <a:path w="2341" h="376">
                    <a:moveTo>
                      <a:pt x="20" y="0"/>
                    </a:moveTo>
                    <a:cubicBezTo>
                      <a:pt x="20" y="0"/>
                      <a:pt x="0" y="55"/>
                      <a:pt x="4" y="69"/>
                    </a:cubicBezTo>
                    <a:cubicBezTo>
                      <a:pt x="4" y="69"/>
                      <a:pt x="15" y="168"/>
                      <a:pt x="317" y="376"/>
                    </a:cubicBezTo>
                    <a:cubicBezTo>
                      <a:pt x="2026" y="376"/>
                      <a:pt x="2026" y="376"/>
                      <a:pt x="2026" y="376"/>
                    </a:cubicBezTo>
                    <a:cubicBezTo>
                      <a:pt x="2026" y="376"/>
                      <a:pt x="2330" y="167"/>
                      <a:pt x="2341" y="59"/>
                    </a:cubicBezTo>
                    <a:cubicBezTo>
                      <a:pt x="2340" y="1"/>
                      <a:pt x="2340" y="1"/>
                      <a:pt x="2340" y="1"/>
                    </a:cubicBezTo>
                    <a:lnTo>
                      <a:pt x="20" y="0"/>
                    </a:lnTo>
                    <a:close/>
                  </a:path>
                </a:pathLst>
              </a:custGeom>
              <a:gradFill flip="none" rotWithShape="1">
                <a:gsLst>
                  <a:gs pos="833">
                    <a:srgbClr val="494949"/>
                  </a:gs>
                  <a:gs pos="59000">
                    <a:srgbClr val="9D9D9D"/>
                  </a:gs>
                  <a:gs pos="100000">
                    <a:srgbClr val="5E5E5E"/>
                  </a:gs>
                </a:gsLst>
                <a:lin ang="0" scaled="1"/>
                <a:tileRect/>
              </a:gradFill>
              <a:ln w="9525">
                <a:solidFill>
                  <a:srgbClr val="5E5E5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5" name="矩形 2788"/>
              <p:cNvSpPr/>
              <p:nvPr/>
            </p:nvSpPr>
            <p:spPr>
              <a:xfrm rot="1283126">
                <a:off x="4475511" y="3459588"/>
                <a:ext cx="3292758" cy="452993"/>
              </a:xfrm>
              <a:custGeom>
                <a:avLst/>
                <a:gdLst>
                  <a:gd name="connsiteX0" fmla="*/ 0 w 5717811"/>
                  <a:gd name="connsiteY0" fmla="*/ 0 h 237842"/>
                  <a:gd name="connsiteX1" fmla="*/ 5717811 w 5717811"/>
                  <a:gd name="connsiteY1" fmla="*/ 0 h 237842"/>
                  <a:gd name="connsiteX2" fmla="*/ 5717811 w 5717811"/>
                  <a:gd name="connsiteY2" fmla="*/ 237842 h 237842"/>
                  <a:gd name="connsiteX3" fmla="*/ 0 w 5717811"/>
                  <a:gd name="connsiteY3" fmla="*/ 237842 h 237842"/>
                  <a:gd name="connsiteX4" fmla="*/ 0 w 5717811"/>
                  <a:gd name="connsiteY4" fmla="*/ 0 h 237842"/>
                  <a:gd name="connsiteX0-1" fmla="*/ 122548 w 5840359"/>
                  <a:gd name="connsiteY0-2" fmla="*/ 0 h 237842"/>
                  <a:gd name="connsiteX1-3" fmla="*/ 5840359 w 5840359"/>
                  <a:gd name="connsiteY1-4" fmla="*/ 0 h 237842"/>
                  <a:gd name="connsiteX2-5" fmla="*/ 5840359 w 5840359"/>
                  <a:gd name="connsiteY2-6" fmla="*/ 237842 h 237842"/>
                  <a:gd name="connsiteX3-7" fmla="*/ 0 w 5840359"/>
                  <a:gd name="connsiteY3-8" fmla="*/ 200134 h 237842"/>
                  <a:gd name="connsiteX4-9" fmla="*/ 122548 w 5840359"/>
                  <a:gd name="connsiteY4-10" fmla="*/ 0 h 237842"/>
                  <a:gd name="connsiteX0-11" fmla="*/ 223749 w 5941560"/>
                  <a:gd name="connsiteY0-12" fmla="*/ 0 h 237842"/>
                  <a:gd name="connsiteX1-13" fmla="*/ 5941560 w 5941560"/>
                  <a:gd name="connsiteY1-14" fmla="*/ 0 h 237842"/>
                  <a:gd name="connsiteX2-15" fmla="*/ 5941560 w 5941560"/>
                  <a:gd name="connsiteY2-16" fmla="*/ 237842 h 237842"/>
                  <a:gd name="connsiteX3-17" fmla="*/ 101201 w 5941560"/>
                  <a:gd name="connsiteY3-18" fmla="*/ 200134 h 237842"/>
                  <a:gd name="connsiteX4-19" fmla="*/ 223749 w 5941560"/>
                  <a:gd name="connsiteY4-20" fmla="*/ 0 h 237842"/>
                  <a:gd name="connsiteX0-21" fmla="*/ 258267 w 5976078"/>
                  <a:gd name="connsiteY0-22" fmla="*/ 0 h 237842"/>
                  <a:gd name="connsiteX1-23" fmla="*/ 5976078 w 5976078"/>
                  <a:gd name="connsiteY1-24" fmla="*/ 0 h 237842"/>
                  <a:gd name="connsiteX2-25" fmla="*/ 5976078 w 5976078"/>
                  <a:gd name="connsiteY2-26" fmla="*/ 237842 h 237842"/>
                  <a:gd name="connsiteX3-27" fmla="*/ 135719 w 5976078"/>
                  <a:gd name="connsiteY3-28" fmla="*/ 200134 h 237842"/>
                  <a:gd name="connsiteX4-29" fmla="*/ 258267 w 5976078"/>
                  <a:gd name="connsiteY4-30" fmla="*/ 0 h 237842"/>
                  <a:gd name="connsiteX0-31" fmla="*/ 336427 w 6054238"/>
                  <a:gd name="connsiteY0-32" fmla="*/ 0 h 237842"/>
                  <a:gd name="connsiteX1-33" fmla="*/ 6054238 w 6054238"/>
                  <a:gd name="connsiteY1-34" fmla="*/ 0 h 237842"/>
                  <a:gd name="connsiteX2-35" fmla="*/ 6054238 w 6054238"/>
                  <a:gd name="connsiteY2-36" fmla="*/ 237842 h 237842"/>
                  <a:gd name="connsiteX3-37" fmla="*/ 110185 w 6054238"/>
                  <a:gd name="connsiteY3-38" fmla="*/ 200134 h 237842"/>
                  <a:gd name="connsiteX4-39" fmla="*/ 336427 w 6054238"/>
                  <a:gd name="connsiteY4-40" fmla="*/ 0 h 237842"/>
                  <a:gd name="connsiteX0-41" fmla="*/ 340565 w 6058376"/>
                  <a:gd name="connsiteY0-42" fmla="*/ 0 h 237842"/>
                  <a:gd name="connsiteX1-43" fmla="*/ 6058376 w 6058376"/>
                  <a:gd name="connsiteY1-44" fmla="*/ 0 h 237842"/>
                  <a:gd name="connsiteX2-45" fmla="*/ 6058376 w 6058376"/>
                  <a:gd name="connsiteY2-46" fmla="*/ 237842 h 237842"/>
                  <a:gd name="connsiteX3-47" fmla="*/ 114323 w 6058376"/>
                  <a:gd name="connsiteY3-48" fmla="*/ 200134 h 237842"/>
                  <a:gd name="connsiteX4-49" fmla="*/ 340565 w 6058376"/>
                  <a:gd name="connsiteY4-50" fmla="*/ 0 h 237842"/>
                  <a:gd name="connsiteX0-51" fmla="*/ 340565 w 6213394"/>
                  <a:gd name="connsiteY0-52" fmla="*/ 0 h 237842"/>
                  <a:gd name="connsiteX1-53" fmla="*/ 6058376 w 6213394"/>
                  <a:gd name="connsiteY1-54" fmla="*/ 0 h 237842"/>
                  <a:gd name="connsiteX2-55" fmla="*/ 6058376 w 6213394"/>
                  <a:gd name="connsiteY2-56" fmla="*/ 237842 h 237842"/>
                  <a:gd name="connsiteX3-57" fmla="*/ 114323 w 6213394"/>
                  <a:gd name="connsiteY3-58" fmla="*/ 200134 h 237842"/>
                  <a:gd name="connsiteX4-59" fmla="*/ 340565 w 6213394"/>
                  <a:gd name="connsiteY4-60" fmla="*/ 0 h 237842"/>
                  <a:gd name="connsiteX0-61" fmla="*/ 340565 w 6236541"/>
                  <a:gd name="connsiteY0-62" fmla="*/ 0 h 237842"/>
                  <a:gd name="connsiteX1-63" fmla="*/ 6058376 w 6236541"/>
                  <a:gd name="connsiteY1-64" fmla="*/ 0 h 237842"/>
                  <a:gd name="connsiteX2-65" fmla="*/ 6058376 w 6236541"/>
                  <a:gd name="connsiteY2-66" fmla="*/ 237842 h 237842"/>
                  <a:gd name="connsiteX3-67" fmla="*/ 114323 w 6236541"/>
                  <a:gd name="connsiteY3-68" fmla="*/ 200134 h 237842"/>
                  <a:gd name="connsiteX4-69" fmla="*/ 340565 w 6236541"/>
                  <a:gd name="connsiteY4-70" fmla="*/ 0 h 23784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236541" h="237842">
                    <a:moveTo>
                      <a:pt x="340565" y="0"/>
                    </a:moveTo>
                    <a:lnTo>
                      <a:pt x="6058376" y="0"/>
                    </a:lnTo>
                    <a:cubicBezTo>
                      <a:pt x="6407167" y="154695"/>
                      <a:pt x="6152644" y="158561"/>
                      <a:pt x="6058376" y="237842"/>
                    </a:cubicBezTo>
                    <a:lnTo>
                      <a:pt x="114323" y="200134"/>
                    </a:lnTo>
                    <a:cubicBezTo>
                      <a:pt x="-165338" y="86289"/>
                      <a:pt x="130034" y="19577"/>
                      <a:pt x="340565" y="0"/>
                    </a:cubicBezTo>
                    <a:close/>
                  </a:path>
                </a:pathLst>
              </a:custGeom>
              <a:gradFill flip="none" rotWithShape="0">
                <a:gsLst>
                  <a:gs pos="87000">
                    <a:schemeClr val="bg1">
                      <a:lumMod val="65000"/>
                    </a:schemeClr>
                  </a:gs>
                  <a:gs pos="16000">
                    <a:schemeClr val="bg1">
                      <a:lumMod val="75000"/>
                    </a:schemeClr>
                  </a:gs>
                  <a:gs pos="0">
                    <a:srgbClr val="5E5E5E"/>
                  </a:gs>
                  <a:gs pos="49000">
                    <a:schemeClr val="bg1"/>
                  </a:gs>
                  <a:gs pos="100000">
                    <a:srgbClr val="494949"/>
                  </a:gs>
                </a:gsLst>
                <a:lin ang="16200000" scaled="1"/>
                <a:tileRect/>
              </a:gradFill>
              <a:ln>
                <a:noFill/>
              </a:ln>
              <a:effectLst>
                <a:softEdge rad="127000"/>
              </a:effectLst>
              <a:scene3d>
                <a:camera prst="orthographicFront">
                  <a:rot lat="2683488" lon="21466804" rev="1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6" name="组合 65"/>
              <p:cNvGrpSpPr/>
              <p:nvPr/>
            </p:nvGrpSpPr>
            <p:grpSpPr>
              <a:xfrm>
                <a:off x="4350532" y="1811995"/>
                <a:ext cx="3661868" cy="598986"/>
                <a:chOff x="4350532" y="2259168"/>
                <a:chExt cx="3661868" cy="598986"/>
              </a:xfrm>
            </p:grpSpPr>
            <p:sp>
              <p:nvSpPr>
                <p:cNvPr id="81" name="Freeform 35"/>
                <p:cNvSpPr/>
                <p:nvPr/>
              </p:nvSpPr>
              <p:spPr bwMode="auto">
                <a:xfrm>
                  <a:off x="4466938" y="2451774"/>
                  <a:ext cx="3396347" cy="406380"/>
                </a:xfrm>
                <a:custGeom>
                  <a:avLst/>
                  <a:gdLst>
                    <a:gd name="T0" fmla="*/ 1 w 2434"/>
                    <a:gd name="T1" fmla="*/ 0 h 291"/>
                    <a:gd name="T2" fmla="*/ 1 w 2434"/>
                    <a:gd name="T3" fmla="*/ 271 h 291"/>
                    <a:gd name="T4" fmla="*/ 41 w 2434"/>
                    <a:gd name="T5" fmla="*/ 291 h 291"/>
                    <a:gd name="T6" fmla="*/ 2383 w 2434"/>
                    <a:gd name="T7" fmla="*/ 189 h 291"/>
                    <a:gd name="T8" fmla="*/ 2430 w 2434"/>
                    <a:gd name="T9" fmla="*/ 140 h 291"/>
                    <a:gd name="T10" fmla="*/ 2430 w 2434"/>
                    <a:gd name="T11" fmla="*/ 0 h 291"/>
                    <a:gd name="T12" fmla="*/ 2322 w 2434"/>
                    <a:gd name="T13" fmla="*/ 21 h 291"/>
                    <a:gd name="T14" fmla="*/ 113 w 2434"/>
                    <a:gd name="T15" fmla="*/ 21 h 291"/>
                    <a:gd name="T16" fmla="*/ 1 w 2434"/>
                    <a:gd name="T17"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34" h="291">
                      <a:moveTo>
                        <a:pt x="1" y="0"/>
                      </a:moveTo>
                      <a:cubicBezTo>
                        <a:pt x="1" y="271"/>
                        <a:pt x="1" y="271"/>
                        <a:pt x="1" y="271"/>
                      </a:cubicBezTo>
                      <a:cubicBezTo>
                        <a:pt x="1" y="271"/>
                        <a:pt x="0" y="291"/>
                        <a:pt x="41" y="291"/>
                      </a:cubicBezTo>
                      <a:cubicBezTo>
                        <a:pt x="82" y="291"/>
                        <a:pt x="2383" y="189"/>
                        <a:pt x="2383" y="189"/>
                      </a:cubicBezTo>
                      <a:cubicBezTo>
                        <a:pt x="2383" y="189"/>
                        <a:pt x="2434" y="185"/>
                        <a:pt x="2430" y="140"/>
                      </a:cubicBezTo>
                      <a:cubicBezTo>
                        <a:pt x="2430" y="0"/>
                        <a:pt x="2430" y="0"/>
                        <a:pt x="2430" y="0"/>
                      </a:cubicBezTo>
                      <a:cubicBezTo>
                        <a:pt x="2430" y="0"/>
                        <a:pt x="2404" y="22"/>
                        <a:pt x="2322" y="21"/>
                      </a:cubicBezTo>
                      <a:cubicBezTo>
                        <a:pt x="113" y="21"/>
                        <a:pt x="113" y="21"/>
                        <a:pt x="113" y="21"/>
                      </a:cubicBezTo>
                      <a:cubicBezTo>
                        <a:pt x="113" y="21"/>
                        <a:pt x="44" y="28"/>
                        <a:pt x="1" y="0"/>
                      </a:cubicBezTo>
                      <a:close/>
                    </a:path>
                  </a:pathLst>
                </a:custGeom>
                <a:gradFill flip="none" rotWithShape="1">
                  <a:gsLst>
                    <a:gs pos="0">
                      <a:srgbClr val="494949"/>
                    </a:gs>
                    <a:gs pos="49000">
                      <a:schemeClr val="bg1"/>
                    </a:gs>
                    <a:gs pos="100000">
                      <a:srgbClr val="4C4C4C"/>
                    </a:gs>
                  </a:gsLst>
                  <a:lin ang="10800000" scaled="1"/>
                  <a:tileRect/>
                </a:gradFill>
                <a:ln w="12700">
                  <a:solidFill>
                    <a:schemeClr val="tx1">
                      <a:alpha val="9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82" name="Freeform 40"/>
                <p:cNvSpPr/>
                <p:nvPr/>
              </p:nvSpPr>
              <p:spPr bwMode="auto">
                <a:xfrm>
                  <a:off x="4376932" y="2259168"/>
                  <a:ext cx="3570004" cy="238630"/>
                </a:xfrm>
                <a:custGeom>
                  <a:avLst/>
                  <a:gdLst>
                    <a:gd name="T0" fmla="*/ 153 w 2559"/>
                    <a:gd name="T1" fmla="*/ 7 h 171"/>
                    <a:gd name="T2" fmla="*/ 1 w 2559"/>
                    <a:gd name="T3" fmla="*/ 92 h 171"/>
                    <a:gd name="T4" fmla="*/ 144 w 2559"/>
                    <a:gd name="T5" fmla="*/ 171 h 171"/>
                    <a:gd name="T6" fmla="*/ 2399 w 2559"/>
                    <a:gd name="T7" fmla="*/ 171 h 171"/>
                    <a:gd name="T8" fmla="*/ 2551 w 2559"/>
                    <a:gd name="T9" fmla="*/ 94 h 171"/>
                    <a:gd name="T10" fmla="*/ 2399 w 2559"/>
                    <a:gd name="T11" fmla="*/ 7 h 171"/>
                    <a:gd name="T12" fmla="*/ 2398 w 2559"/>
                    <a:gd name="T13" fmla="*/ 7 h 171"/>
                    <a:gd name="T14" fmla="*/ 2399 w 2559"/>
                    <a:gd name="T15" fmla="*/ 7 h 171"/>
                    <a:gd name="T16" fmla="*/ 153 w 2559"/>
                    <a:gd name="T17" fmla="*/ 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59" h="171">
                      <a:moveTo>
                        <a:pt x="153" y="7"/>
                      </a:moveTo>
                      <a:cubicBezTo>
                        <a:pt x="153" y="7"/>
                        <a:pt x="10" y="8"/>
                        <a:pt x="1" y="92"/>
                      </a:cubicBezTo>
                      <a:cubicBezTo>
                        <a:pt x="1" y="92"/>
                        <a:pt x="0" y="160"/>
                        <a:pt x="144" y="171"/>
                      </a:cubicBezTo>
                      <a:cubicBezTo>
                        <a:pt x="2399" y="171"/>
                        <a:pt x="2399" y="171"/>
                        <a:pt x="2399" y="171"/>
                      </a:cubicBezTo>
                      <a:cubicBezTo>
                        <a:pt x="2399" y="171"/>
                        <a:pt x="2544" y="169"/>
                        <a:pt x="2551" y="94"/>
                      </a:cubicBezTo>
                      <a:cubicBezTo>
                        <a:pt x="2551" y="94"/>
                        <a:pt x="2559" y="14"/>
                        <a:pt x="2399" y="7"/>
                      </a:cubicBezTo>
                      <a:cubicBezTo>
                        <a:pt x="2399" y="7"/>
                        <a:pt x="2399" y="7"/>
                        <a:pt x="2398" y="7"/>
                      </a:cubicBezTo>
                      <a:cubicBezTo>
                        <a:pt x="2240" y="0"/>
                        <a:pt x="2399" y="7"/>
                        <a:pt x="2399" y="7"/>
                      </a:cubicBezTo>
                      <a:lnTo>
                        <a:pt x="153" y="7"/>
                      </a:lnTo>
                      <a:close/>
                    </a:path>
                  </a:pathLst>
                </a:custGeom>
                <a:gradFill>
                  <a:gsLst>
                    <a:gs pos="15827">
                      <a:srgbClr val="717171"/>
                    </a:gs>
                    <a:gs pos="0">
                      <a:srgbClr val="2D3939"/>
                    </a:gs>
                    <a:gs pos="49000">
                      <a:srgbClr val="2D3939"/>
                    </a:gs>
                    <a:gs pos="100000">
                      <a:srgbClr val="4C4C4C"/>
                    </a:gs>
                  </a:gsLst>
                  <a:lin ang="16200000" scaled="1"/>
                </a:gradFill>
                <a:ln>
                  <a:noFill/>
                </a:ln>
              </p:spPr>
              <p:txBody>
                <a:bodyPr vert="horz" wrap="square" lIns="91440" tIns="45720" rIns="91440" bIns="45720" numCol="1" anchor="t" anchorCtr="0" compatLnSpc="1"/>
                <a:lstStyle/>
                <a:p>
                  <a:endParaRPr lang="zh-CN" altLang="en-US"/>
                </a:p>
              </p:txBody>
            </p:sp>
            <p:sp>
              <p:nvSpPr>
                <p:cNvPr id="83" name="矩形 2788"/>
                <p:cNvSpPr/>
                <p:nvPr/>
              </p:nvSpPr>
              <p:spPr>
                <a:xfrm>
                  <a:off x="4350532" y="2274408"/>
                  <a:ext cx="3661868" cy="261491"/>
                </a:xfrm>
                <a:custGeom>
                  <a:avLst/>
                  <a:gdLst>
                    <a:gd name="connsiteX0" fmla="*/ 0 w 5717811"/>
                    <a:gd name="connsiteY0" fmla="*/ 0 h 237842"/>
                    <a:gd name="connsiteX1" fmla="*/ 5717811 w 5717811"/>
                    <a:gd name="connsiteY1" fmla="*/ 0 h 237842"/>
                    <a:gd name="connsiteX2" fmla="*/ 5717811 w 5717811"/>
                    <a:gd name="connsiteY2" fmla="*/ 237842 h 237842"/>
                    <a:gd name="connsiteX3" fmla="*/ 0 w 5717811"/>
                    <a:gd name="connsiteY3" fmla="*/ 237842 h 237842"/>
                    <a:gd name="connsiteX4" fmla="*/ 0 w 5717811"/>
                    <a:gd name="connsiteY4" fmla="*/ 0 h 237842"/>
                    <a:gd name="connsiteX0-1" fmla="*/ 122548 w 5840359"/>
                    <a:gd name="connsiteY0-2" fmla="*/ 0 h 237842"/>
                    <a:gd name="connsiteX1-3" fmla="*/ 5840359 w 5840359"/>
                    <a:gd name="connsiteY1-4" fmla="*/ 0 h 237842"/>
                    <a:gd name="connsiteX2-5" fmla="*/ 5840359 w 5840359"/>
                    <a:gd name="connsiteY2-6" fmla="*/ 237842 h 237842"/>
                    <a:gd name="connsiteX3-7" fmla="*/ 0 w 5840359"/>
                    <a:gd name="connsiteY3-8" fmla="*/ 200134 h 237842"/>
                    <a:gd name="connsiteX4-9" fmla="*/ 122548 w 5840359"/>
                    <a:gd name="connsiteY4-10" fmla="*/ 0 h 237842"/>
                    <a:gd name="connsiteX0-11" fmla="*/ 223749 w 5941560"/>
                    <a:gd name="connsiteY0-12" fmla="*/ 0 h 237842"/>
                    <a:gd name="connsiteX1-13" fmla="*/ 5941560 w 5941560"/>
                    <a:gd name="connsiteY1-14" fmla="*/ 0 h 237842"/>
                    <a:gd name="connsiteX2-15" fmla="*/ 5941560 w 5941560"/>
                    <a:gd name="connsiteY2-16" fmla="*/ 237842 h 237842"/>
                    <a:gd name="connsiteX3-17" fmla="*/ 101201 w 5941560"/>
                    <a:gd name="connsiteY3-18" fmla="*/ 200134 h 237842"/>
                    <a:gd name="connsiteX4-19" fmla="*/ 223749 w 5941560"/>
                    <a:gd name="connsiteY4-20" fmla="*/ 0 h 237842"/>
                    <a:gd name="connsiteX0-21" fmla="*/ 258267 w 5976078"/>
                    <a:gd name="connsiteY0-22" fmla="*/ 0 h 237842"/>
                    <a:gd name="connsiteX1-23" fmla="*/ 5976078 w 5976078"/>
                    <a:gd name="connsiteY1-24" fmla="*/ 0 h 237842"/>
                    <a:gd name="connsiteX2-25" fmla="*/ 5976078 w 5976078"/>
                    <a:gd name="connsiteY2-26" fmla="*/ 237842 h 237842"/>
                    <a:gd name="connsiteX3-27" fmla="*/ 135719 w 5976078"/>
                    <a:gd name="connsiteY3-28" fmla="*/ 200134 h 237842"/>
                    <a:gd name="connsiteX4-29" fmla="*/ 258267 w 5976078"/>
                    <a:gd name="connsiteY4-30" fmla="*/ 0 h 237842"/>
                    <a:gd name="connsiteX0-31" fmla="*/ 336427 w 6054238"/>
                    <a:gd name="connsiteY0-32" fmla="*/ 0 h 237842"/>
                    <a:gd name="connsiteX1-33" fmla="*/ 6054238 w 6054238"/>
                    <a:gd name="connsiteY1-34" fmla="*/ 0 h 237842"/>
                    <a:gd name="connsiteX2-35" fmla="*/ 6054238 w 6054238"/>
                    <a:gd name="connsiteY2-36" fmla="*/ 237842 h 237842"/>
                    <a:gd name="connsiteX3-37" fmla="*/ 110185 w 6054238"/>
                    <a:gd name="connsiteY3-38" fmla="*/ 200134 h 237842"/>
                    <a:gd name="connsiteX4-39" fmla="*/ 336427 w 6054238"/>
                    <a:gd name="connsiteY4-40" fmla="*/ 0 h 237842"/>
                    <a:gd name="connsiteX0-41" fmla="*/ 340565 w 6058376"/>
                    <a:gd name="connsiteY0-42" fmla="*/ 0 h 237842"/>
                    <a:gd name="connsiteX1-43" fmla="*/ 6058376 w 6058376"/>
                    <a:gd name="connsiteY1-44" fmla="*/ 0 h 237842"/>
                    <a:gd name="connsiteX2-45" fmla="*/ 6058376 w 6058376"/>
                    <a:gd name="connsiteY2-46" fmla="*/ 237842 h 237842"/>
                    <a:gd name="connsiteX3-47" fmla="*/ 114323 w 6058376"/>
                    <a:gd name="connsiteY3-48" fmla="*/ 200134 h 237842"/>
                    <a:gd name="connsiteX4-49" fmla="*/ 340565 w 6058376"/>
                    <a:gd name="connsiteY4-50" fmla="*/ 0 h 237842"/>
                    <a:gd name="connsiteX0-51" fmla="*/ 340565 w 6213394"/>
                    <a:gd name="connsiteY0-52" fmla="*/ 0 h 237842"/>
                    <a:gd name="connsiteX1-53" fmla="*/ 6058376 w 6213394"/>
                    <a:gd name="connsiteY1-54" fmla="*/ 0 h 237842"/>
                    <a:gd name="connsiteX2-55" fmla="*/ 6058376 w 6213394"/>
                    <a:gd name="connsiteY2-56" fmla="*/ 237842 h 237842"/>
                    <a:gd name="connsiteX3-57" fmla="*/ 114323 w 6213394"/>
                    <a:gd name="connsiteY3-58" fmla="*/ 200134 h 237842"/>
                    <a:gd name="connsiteX4-59" fmla="*/ 340565 w 6213394"/>
                    <a:gd name="connsiteY4-60" fmla="*/ 0 h 237842"/>
                    <a:gd name="connsiteX0-61" fmla="*/ 340565 w 6236541"/>
                    <a:gd name="connsiteY0-62" fmla="*/ 0 h 237842"/>
                    <a:gd name="connsiteX1-63" fmla="*/ 6058376 w 6236541"/>
                    <a:gd name="connsiteY1-64" fmla="*/ 0 h 237842"/>
                    <a:gd name="connsiteX2-65" fmla="*/ 6058376 w 6236541"/>
                    <a:gd name="connsiteY2-66" fmla="*/ 237842 h 237842"/>
                    <a:gd name="connsiteX3-67" fmla="*/ 114323 w 6236541"/>
                    <a:gd name="connsiteY3-68" fmla="*/ 200134 h 237842"/>
                    <a:gd name="connsiteX4-69" fmla="*/ 340565 w 6236541"/>
                    <a:gd name="connsiteY4-70" fmla="*/ 0 h 23784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236541" h="237842">
                      <a:moveTo>
                        <a:pt x="340565" y="0"/>
                      </a:moveTo>
                      <a:lnTo>
                        <a:pt x="6058376" y="0"/>
                      </a:lnTo>
                      <a:cubicBezTo>
                        <a:pt x="6407167" y="154695"/>
                        <a:pt x="6152644" y="158561"/>
                        <a:pt x="6058376" y="237842"/>
                      </a:cubicBezTo>
                      <a:lnTo>
                        <a:pt x="114323" y="200134"/>
                      </a:lnTo>
                      <a:cubicBezTo>
                        <a:pt x="-165338" y="86289"/>
                        <a:pt x="130034" y="19577"/>
                        <a:pt x="340565" y="0"/>
                      </a:cubicBezTo>
                      <a:close/>
                    </a:path>
                  </a:pathLst>
                </a:custGeom>
                <a:gradFill flip="none" rotWithShape="0">
                  <a:gsLst>
                    <a:gs pos="87000">
                      <a:schemeClr val="bg1">
                        <a:lumMod val="65000"/>
                      </a:schemeClr>
                    </a:gs>
                    <a:gs pos="16000">
                      <a:schemeClr val="bg1">
                        <a:lumMod val="75000"/>
                      </a:schemeClr>
                    </a:gs>
                    <a:gs pos="0">
                      <a:schemeClr val="bg1">
                        <a:lumMod val="75000"/>
                        <a:alpha val="0"/>
                      </a:schemeClr>
                    </a:gs>
                    <a:gs pos="49000">
                      <a:schemeClr val="bg1"/>
                    </a:gs>
                    <a:gs pos="100000">
                      <a:schemeClr val="bg1">
                        <a:lumMod val="75000"/>
                        <a:alpha val="0"/>
                      </a:schemeClr>
                    </a:gs>
                  </a:gsLst>
                  <a:lin ang="16200000" scaled="1"/>
                  <a:tileRect/>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7" name="组合 66"/>
              <p:cNvGrpSpPr/>
              <p:nvPr/>
            </p:nvGrpSpPr>
            <p:grpSpPr>
              <a:xfrm>
                <a:off x="4513666" y="2274205"/>
                <a:ext cx="3282939" cy="340225"/>
                <a:chOff x="4513666" y="2710466"/>
                <a:chExt cx="3282939" cy="340225"/>
              </a:xfrm>
            </p:grpSpPr>
            <p:sp>
              <p:nvSpPr>
                <p:cNvPr id="79" name="Freeform 36"/>
                <p:cNvSpPr/>
                <p:nvPr/>
              </p:nvSpPr>
              <p:spPr bwMode="auto">
                <a:xfrm>
                  <a:off x="4513666" y="2710466"/>
                  <a:ext cx="3282939" cy="340225"/>
                </a:xfrm>
                <a:custGeom>
                  <a:avLst/>
                  <a:gdLst>
                    <a:gd name="T0" fmla="*/ 0 w 2353"/>
                    <a:gd name="T1" fmla="*/ 104 h 244"/>
                    <a:gd name="T2" fmla="*/ 59 w 2353"/>
                    <a:gd name="T3" fmla="*/ 172 h 244"/>
                    <a:gd name="T4" fmla="*/ 0 w 2353"/>
                    <a:gd name="T5" fmla="*/ 244 h 244"/>
                    <a:gd name="T6" fmla="*/ 2353 w 2353"/>
                    <a:gd name="T7" fmla="*/ 140 h 244"/>
                    <a:gd name="T8" fmla="*/ 2295 w 2353"/>
                    <a:gd name="T9" fmla="*/ 74 h 244"/>
                    <a:gd name="T10" fmla="*/ 2353 w 2353"/>
                    <a:gd name="T11" fmla="*/ 0 h 244"/>
                    <a:gd name="T12" fmla="*/ 0 w 2353"/>
                    <a:gd name="T13" fmla="*/ 104 h 244"/>
                  </a:gdLst>
                  <a:ahLst/>
                  <a:cxnLst>
                    <a:cxn ang="0">
                      <a:pos x="T0" y="T1"/>
                    </a:cxn>
                    <a:cxn ang="0">
                      <a:pos x="T2" y="T3"/>
                    </a:cxn>
                    <a:cxn ang="0">
                      <a:pos x="T4" y="T5"/>
                    </a:cxn>
                    <a:cxn ang="0">
                      <a:pos x="T6" y="T7"/>
                    </a:cxn>
                    <a:cxn ang="0">
                      <a:pos x="T8" y="T9"/>
                    </a:cxn>
                    <a:cxn ang="0">
                      <a:pos x="T10" y="T11"/>
                    </a:cxn>
                    <a:cxn ang="0">
                      <a:pos x="T12" y="T13"/>
                    </a:cxn>
                  </a:cxnLst>
                  <a:rect l="0" t="0" r="r" b="b"/>
                  <a:pathLst>
                    <a:path w="2353" h="244">
                      <a:moveTo>
                        <a:pt x="0" y="104"/>
                      </a:moveTo>
                      <a:cubicBezTo>
                        <a:pt x="0" y="104"/>
                        <a:pt x="55" y="124"/>
                        <a:pt x="59" y="172"/>
                      </a:cubicBezTo>
                      <a:cubicBezTo>
                        <a:pt x="59" y="172"/>
                        <a:pt x="60" y="222"/>
                        <a:pt x="0" y="244"/>
                      </a:cubicBezTo>
                      <a:cubicBezTo>
                        <a:pt x="2353" y="140"/>
                        <a:pt x="2353" y="140"/>
                        <a:pt x="2353" y="140"/>
                      </a:cubicBezTo>
                      <a:cubicBezTo>
                        <a:pt x="2353" y="140"/>
                        <a:pt x="2297" y="120"/>
                        <a:pt x="2295" y="74"/>
                      </a:cubicBezTo>
                      <a:cubicBezTo>
                        <a:pt x="2295" y="74"/>
                        <a:pt x="2288" y="28"/>
                        <a:pt x="2353" y="0"/>
                      </a:cubicBezTo>
                      <a:lnTo>
                        <a:pt x="0" y="104"/>
                      </a:lnTo>
                      <a:close/>
                    </a:path>
                  </a:pathLst>
                </a:custGeom>
                <a:gradFill flip="none" rotWithShape="1">
                  <a:gsLst>
                    <a:gs pos="25000">
                      <a:srgbClr val="545454"/>
                    </a:gs>
                    <a:gs pos="70000">
                      <a:srgbClr val="545454"/>
                    </a:gs>
                    <a:gs pos="49000">
                      <a:srgbClr val="9D9D9D">
                        <a:alpha val="3000"/>
                      </a:srgbClr>
                    </a:gs>
                  </a:gsLst>
                  <a:lin ang="16080000" scaled="0"/>
                  <a:tileRect/>
                </a:gradFill>
                <a:ln w="9525">
                  <a:solidFill>
                    <a:srgbClr val="5E5E5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0" name="矩形 2788"/>
                <p:cNvSpPr/>
                <p:nvPr/>
              </p:nvSpPr>
              <p:spPr>
                <a:xfrm rot="21348992">
                  <a:off x="4628996" y="2777337"/>
                  <a:ext cx="3125312" cy="193465"/>
                </a:xfrm>
                <a:custGeom>
                  <a:avLst/>
                  <a:gdLst>
                    <a:gd name="connsiteX0" fmla="*/ 0 w 5717811"/>
                    <a:gd name="connsiteY0" fmla="*/ 0 h 237842"/>
                    <a:gd name="connsiteX1" fmla="*/ 5717811 w 5717811"/>
                    <a:gd name="connsiteY1" fmla="*/ 0 h 237842"/>
                    <a:gd name="connsiteX2" fmla="*/ 5717811 w 5717811"/>
                    <a:gd name="connsiteY2" fmla="*/ 237842 h 237842"/>
                    <a:gd name="connsiteX3" fmla="*/ 0 w 5717811"/>
                    <a:gd name="connsiteY3" fmla="*/ 237842 h 237842"/>
                    <a:gd name="connsiteX4" fmla="*/ 0 w 5717811"/>
                    <a:gd name="connsiteY4" fmla="*/ 0 h 237842"/>
                    <a:gd name="connsiteX0-1" fmla="*/ 122548 w 5840359"/>
                    <a:gd name="connsiteY0-2" fmla="*/ 0 h 237842"/>
                    <a:gd name="connsiteX1-3" fmla="*/ 5840359 w 5840359"/>
                    <a:gd name="connsiteY1-4" fmla="*/ 0 h 237842"/>
                    <a:gd name="connsiteX2-5" fmla="*/ 5840359 w 5840359"/>
                    <a:gd name="connsiteY2-6" fmla="*/ 237842 h 237842"/>
                    <a:gd name="connsiteX3-7" fmla="*/ 0 w 5840359"/>
                    <a:gd name="connsiteY3-8" fmla="*/ 200134 h 237842"/>
                    <a:gd name="connsiteX4-9" fmla="*/ 122548 w 5840359"/>
                    <a:gd name="connsiteY4-10" fmla="*/ 0 h 237842"/>
                    <a:gd name="connsiteX0-11" fmla="*/ 223749 w 5941560"/>
                    <a:gd name="connsiteY0-12" fmla="*/ 0 h 237842"/>
                    <a:gd name="connsiteX1-13" fmla="*/ 5941560 w 5941560"/>
                    <a:gd name="connsiteY1-14" fmla="*/ 0 h 237842"/>
                    <a:gd name="connsiteX2-15" fmla="*/ 5941560 w 5941560"/>
                    <a:gd name="connsiteY2-16" fmla="*/ 237842 h 237842"/>
                    <a:gd name="connsiteX3-17" fmla="*/ 101201 w 5941560"/>
                    <a:gd name="connsiteY3-18" fmla="*/ 200134 h 237842"/>
                    <a:gd name="connsiteX4-19" fmla="*/ 223749 w 5941560"/>
                    <a:gd name="connsiteY4-20" fmla="*/ 0 h 237842"/>
                    <a:gd name="connsiteX0-21" fmla="*/ 258267 w 5976078"/>
                    <a:gd name="connsiteY0-22" fmla="*/ 0 h 237842"/>
                    <a:gd name="connsiteX1-23" fmla="*/ 5976078 w 5976078"/>
                    <a:gd name="connsiteY1-24" fmla="*/ 0 h 237842"/>
                    <a:gd name="connsiteX2-25" fmla="*/ 5976078 w 5976078"/>
                    <a:gd name="connsiteY2-26" fmla="*/ 237842 h 237842"/>
                    <a:gd name="connsiteX3-27" fmla="*/ 135719 w 5976078"/>
                    <a:gd name="connsiteY3-28" fmla="*/ 200134 h 237842"/>
                    <a:gd name="connsiteX4-29" fmla="*/ 258267 w 5976078"/>
                    <a:gd name="connsiteY4-30" fmla="*/ 0 h 237842"/>
                    <a:gd name="connsiteX0-31" fmla="*/ 336427 w 6054238"/>
                    <a:gd name="connsiteY0-32" fmla="*/ 0 h 237842"/>
                    <a:gd name="connsiteX1-33" fmla="*/ 6054238 w 6054238"/>
                    <a:gd name="connsiteY1-34" fmla="*/ 0 h 237842"/>
                    <a:gd name="connsiteX2-35" fmla="*/ 6054238 w 6054238"/>
                    <a:gd name="connsiteY2-36" fmla="*/ 237842 h 237842"/>
                    <a:gd name="connsiteX3-37" fmla="*/ 110185 w 6054238"/>
                    <a:gd name="connsiteY3-38" fmla="*/ 200134 h 237842"/>
                    <a:gd name="connsiteX4-39" fmla="*/ 336427 w 6054238"/>
                    <a:gd name="connsiteY4-40" fmla="*/ 0 h 237842"/>
                    <a:gd name="connsiteX0-41" fmla="*/ 340565 w 6058376"/>
                    <a:gd name="connsiteY0-42" fmla="*/ 0 h 237842"/>
                    <a:gd name="connsiteX1-43" fmla="*/ 6058376 w 6058376"/>
                    <a:gd name="connsiteY1-44" fmla="*/ 0 h 237842"/>
                    <a:gd name="connsiteX2-45" fmla="*/ 6058376 w 6058376"/>
                    <a:gd name="connsiteY2-46" fmla="*/ 237842 h 237842"/>
                    <a:gd name="connsiteX3-47" fmla="*/ 114323 w 6058376"/>
                    <a:gd name="connsiteY3-48" fmla="*/ 200134 h 237842"/>
                    <a:gd name="connsiteX4-49" fmla="*/ 340565 w 6058376"/>
                    <a:gd name="connsiteY4-50" fmla="*/ 0 h 237842"/>
                    <a:gd name="connsiteX0-51" fmla="*/ 340565 w 6213394"/>
                    <a:gd name="connsiteY0-52" fmla="*/ 0 h 237842"/>
                    <a:gd name="connsiteX1-53" fmla="*/ 6058376 w 6213394"/>
                    <a:gd name="connsiteY1-54" fmla="*/ 0 h 237842"/>
                    <a:gd name="connsiteX2-55" fmla="*/ 6058376 w 6213394"/>
                    <a:gd name="connsiteY2-56" fmla="*/ 237842 h 237842"/>
                    <a:gd name="connsiteX3-57" fmla="*/ 114323 w 6213394"/>
                    <a:gd name="connsiteY3-58" fmla="*/ 200134 h 237842"/>
                    <a:gd name="connsiteX4-59" fmla="*/ 340565 w 6213394"/>
                    <a:gd name="connsiteY4-60" fmla="*/ 0 h 237842"/>
                    <a:gd name="connsiteX0-61" fmla="*/ 340565 w 6236541"/>
                    <a:gd name="connsiteY0-62" fmla="*/ 0 h 237842"/>
                    <a:gd name="connsiteX1-63" fmla="*/ 6058376 w 6236541"/>
                    <a:gd name="connsiteY1-64" fmla="*/ 0 h 237842"/>
                    <a:gd name="connsiteX2-65" fmla="*/ 6058376 w 6236541"/>
                    <a:gd name="connsiteY2-66" fmla="*/ 237842 h 237842"/>
                    <a:gd name="connsiteX3-67" fmla="*/ 114323 w 6236541"/>
                    <a:gd name="connsiteY3-68" fmla="*/ 200134 h 237842"/>
                    <a:gd name="connsiteX4-69" fmla="*/ 340565 w 6236541"/>
                    <a:gd name="connsiteY4-70" fmla="*/ 0 h 23784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236541" h="237842">
                      <a:moveTo>
                        <a:pt x="340565" y="0"/>
                      </a:moveTo>
                      <a:lnTo>
                        <a:pt x="6058376" y="0"/>
                      </a:lnTo>
                      <a:cubicBezTo>
                        <a:pt x="6407167" y="154695"/>
                        <a:pt x="6152644" y="158561"/>
                        <a:pt x="6058376" y="237842"/>
                      </a:cubicBezTo>
                      <a:lnTo>
                        <a:pt x="114323" y="200134"/>
                      </a:lnTo>
                      <a:cubicBezTo>
                        <a:pt x="-165338" y="86289"/>
                        <a:pt x="130034" y="19577"/>
                        <a:pt x="340565" y="0"/>
                      </a:cubicBezTo>
                      <a:close/>
                    </a:path>
                  </a:pathLst>
                </a:custGeom>
                <a:gradFill flip="none" rotWithShape="0">
                  <a:gsLst>
                    <a:gs pos="87000">
                      <a:schemeClr val="bg1">
                        <a:lumMod val="65000"/>
                      </a:schemeClr>
                    </a:gs>
                    <a:gs pos="16000">
                      <a:schemeClr val="bg1">
                        <a:lumMod val="75000"/>
                      </a:schemeClr>
                    </a:gs>
                    <a:gs pos="0">
                      <a:schemeClr val="bg1">
                        <a:lumMod val="75000"/>
                        <a:alpha val="0"/>
                      </a:schemeClr>
                    </a:gs>
                    <a:gs pos="49000">
                      <a:schemeClr val="bg1"/>
                    </a:gs>
                    <a:gs pos="100000">
                      <a:schemeClr val="bg1">
                        <a:lumMod val="75000"/>
                        <a:alpha val="0"/>
                      </a:schemeClr>
                    </a:gs>
                  </a:gsLst>
                  <a:lin ang="16200000" scaled="1"/>
                  <a:tileRect/>
                </a:gradFill>
                <a:ln>
                  <a:noFill/>
                </a:ln>
                <a:effectLst>
                  <a:softEdge rad="63500"/>
                </a:effectLst>
                <a:scene3d>
                  <a:camera prst="orthographicFront">
                    <a:rot lat="1485327" lon="21548723" rev="21429783"/>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8" name="组合 67"/>
              <p:cNvGrpSpPr/>
              <p:nvPr/>
            </p:nvGrpSpPr>
            <p:grpSpPr>
              <a:xfrm>
                <a:off x="4513666" y="2657696"/>
                <a:ext cx="3282939" cy="340225"/>
                <a:chOff x="4513666" y="2710466"/>
                <a:chExt cx="3282939" cy="340225"/>
              </a:xfrm>
            </p:grpSpPr>
            <p:sp>
              <p:nvSpPr>
                <p:cNvPr id="77" name="Freeform 36"/>
                <p:cNvSpPr/>
                <p:nvPr/>
              </p:nvSpPr>
              <p:spPr bwMode="auto">
                <a:xfrm>
                  <a:off x="4513666" y="2710466"/>
                  <a:ext cx="3282939" cy="340225"/>
                </a:xfrm>
                <a:custGeom>
                  <a:avLst/>
                  <a:gdLst>
                    <a:gd name="T0" fmla="*/ 0 w 2353"/>
                    <a:gd name="T1" fmla="*/ 104 h 244"/>
                    <a:gd name="T2" fmla="*/ 59 w 2353"/>
                    <a:gd name="T3" fmla="*/ 172 h 244"/>
                    <a:gd name="T4" fmla="*/ 0 w 2353"/>
                    <a:gd name="T5" fmla="*/ 244 h 244"/>
                    <a:gd name="T6" fmla="*/ 2353 w 2353"/>
                    <a:gd name="T7" fmla="*/ 140 h 244"/>
                    <a:gd name="T8" fmla="*/ 2295 w 2353"/>
                    <a:gd name="T9" fmla="*/ 74 h 244"/>
                    <a:gd name="T10" fmla="*/ 2353 w 2353"/>
                    <a:gd name="T11" fmla="*/ 0 h 244"/>
                    <a:gd name="T12" fmla="*/ 0 w 2353"/>
                    <a:gd name="T13" fmla="*/ 104 h 244"/>
                  </a:gdLst>
                  <a:ahLst/>
                  <a:cxnLst>
                    <a:cxn ang="0">
                      <a:pos x="T0" y="T1"/>
                    </a:cxn>
                    <a:cxn ang="0">
                      <a:pos x="T2" y="T3"/>
                    </a:cxn>
                    <a:cxn ang="0">
                      <a:pos x="T4" y="T5"/>
                    </a:cxn>
                    <a:cxn ang="0">
                      <a:pos x="T6" y="T7"/>
                    </a:cxn>
                    <a:cxn ang="0">
                      <a:pos x="T8" y="T9"/>
                    </a:cxn>
                    <a:cxn ang="0">
                      <a:pos x="T10" y="T11"/>
                    </a:cxn>
                    <a:cxn ang="0">
                      <a:pos x="T12" y="T13"/>
                    </a:cxn>
                  </a:cxnLst>
                  <a:rect l="0" t="0" r="r" b="b"/>
                  <a:pathLst>
                    <a:path w="2353" h="244">
                      <a:moveTo>
                        <a:pt x="0" y="104"/>
                      </a:moveTo>
                      <a:cubicBezTo>
                        <a:pt x="0" y="104"/>
                        <a:pt x="55" y="124"/>
                        <a:pt x="59" y="172"/>
                      </a:cubicBezTo>
                      <a:cubicBezTo>
                        <a:pt x="59" y="172"/>
                        <a:pt x="60" y="222"/>
                        <a:pt x="0" y="244"/>
                      </a:cubicBezTo>
                      <a:cubicBezTo>
                        <a:pt x="2353" y="140"/>
                        <a:pt x="2353" y="140"/>
                        <a:pt x="2353" y="140"/>
                      </a:cubicBezTo>
                      <a:cubicBezTo>
                        <a:pt x="2353" y="140"/>
                        <a:pt x="2297" y="120"/>
                        <a:pt x="2295" y="74"/>
                      </a:cubicBezTo>
                      <a:cubicBezTo>
                        <a:pt x="2295" y="74"/>
                        <a:pt x="2288" y="28"/>
                        <a:pt x="2353" y="0"/>
                      </a:cubicBezTo>
                      <a:lnTo>
                        <a:pt x="0" y="104"/>
                      </a:lnTo>
                      <a:close/>
                    </a:path>
                  </a:pathLst>
                </a:custGeom>
                <a:gradFill flip="none" rotWithShape="1">
                  <a:gsLst>
                    <a:gs pos="25000">
                      <a:srgbClr val="545454"/>
                    </a:gs>
                    <a:gs pos="70000">
                      <a:srgbClr val="545454"/>
                    </a:gs>
                    <a:gs pos="49000">
                      <a:srgbClr val="9D9D9D">
                        <a:alpha val="3000"/>
                      </a:srgbClr>
                    </a:gs>
                  </a:gsLst>
                  <a:lin ang="16080000" scaled="0"/>
                  <a:tileRect/>
                </a:gradFill>
                <a:ln w="9525">
                  <a:solidFill>
                    <a:srgbClr val="5E5E5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8" name="矩形 2788"/>
                <p:cNvSpPr/>
                <p:nvPr/>
              </p:nvSpPr>
              <p:spPr>
                <a:xfrm rot="21348992">
                  <a:off x="4628996" y="2777337"/>
                  <a:ext cx="3125312" cy="193465"/>
                </a:xfrm>
                <a:custGeom>
                  <a:avLst/>
                  <a:gdLst>
                    <a:gd name="connsiteX0" fmla="*/ 0 w 5717811"/>
                    <a:gd name="connsiteY0" fmla="*/ 0 h 237842"/>
                    <a:gd name="connsiteX1" fmla="*/ 5717811 w 5717811"/>
                    <a:gd name="connsiteY1" fmla="*/ 0 h 237842"/>
                    <a:gd name="connsiteX2" fmla="*/ 5717811 w 5717811"/>
                    <a:gd name="connsiteY2" fmla="*/ 237842 h 237842"/>
                    <a:gd name="connsiteX3" fmla="*/ 0 w 5717811"/>
                    <a:gd name="connsiteY3" fmla="*/ 237842 h 237842"/>
                    <a:gd name="connsiteX4" fmla="*/ 0 w 5717811"/>
                    <a:gd name="connsiteY4" fmla="*/ 0 h 237842"/>
                    <a:gd name="connsiteX0-1" fmla="*/ 122548 w 5840359"/>
                    <a:gd name="connsiteY0-2" fmla="*/ 0 h 237842"/>
                    <a:gd name="connsiteX1-3" fmla="*/ 5840359 w 5840359"/>
                    <a:gd name="connsiteY1-4" fmla="*/ 0 h 237842"/>
                    <a:gd name="connsiteX2-5" fmla="*/ 5840359 w 5840359"/>
                    <a:gd name="connsiteY2-6" fmla="*/ 237842 h 237842"/>
                    <a:gd name="connsiteX3-7" fmla="*/ 0 w 5840359"/>
                    <a:gd name="connsiteY3-8" fmla="*/ 200134 h 237842"/>
                    <a:gd name="connsiteX4-9" fmla="*/ 122548 w 5840359"/>
                    <a:gd name="connsiteY4-10" fmla="*/ 0 h 237842"/>
                    <a:gd name="connsiteX0-11" fmla="*/ 223749 w 5941560"/>
                    <a:gd name="connsiteY0-12" fmla="*/ 0 h 237842"/>
                    <a:gd name="connsiteX1-13" fmla="*/ 5941560 w 5941560"/>
                    <a:gd name="connsiteY1-14" fmla="*/ 0 h 237842"/>
                    <a:gd name="connsiteX2-15" fmla="*/ 5941560 w 5941560"/>
                    <a:gd name="connsiteY2-16" fmla="*/ 237842 h 237842"/>
                    <a:gd name="connsiteX3-17" fmla="*/ 101201 w 5941560"/>
                    <a:gd name="connsiteY3-18" fmla="*/ 200134 h 237842"/>
                    <a:gd name="connsiteX4-19" fmla="*/ 223749 w 5941560"/>
                    <a:gd name="connsiteY4-20" fmla="*/ 0 h 237842"/>
                    <a:gd name="connsiteX0-21" fmla="*/ 258267 w 5976078"/>
                    <a:gd name="connsiteY0-22" fmla="*/ 0 h 237842"/>
                    <a:gd name="connsiteX1-23" fmla="*/ 5976078 w 5976078"/>
                    <a:gd name="connsiteY1-24" fmla="*/ 0 h 237842"/>
                    <a:gd name="connsiteX2-25" fmla="*/ 5976078 w 5976078"/>
                    <a:gd name="connsiteY2-26" fmla="*/ 237842 h 237842"/>
                    <a:gd name="connsiteX3-27" fmla="*/ 135719 w 5976078"/>
                    <a:gd name="connsiteY3-28" fmla="*/ 200134 h 237842"/>
                    <a:gd name="connsiteX4-29" fmla="*/ 258267 w 5976078"/>
                    <a:gd name="connsiteY4-30" fmla="*/ 0 h 237842"/>
                    <a:gd name="connsiteX0-31" fmla="*/ 336427 w 6054238"/>
                    <a:gd name="connsiteY0-32" fmla="*/ 0 h 237842"/>
                    <a:gd name="connsiteX1-33" fmla="*/ 6054238 w 6054238"/>
                    <a:gd name="connsiteY1-34" fmla="*/ 0 h 237842"/>
                    <a:gd name="connsiteX2-35" fmla="*/ 6054238 w 6054238"/>
                    <a:gd name="connsiteY2-36" fmla="*/ 237842 h 237842"/>
                    <a:gd name="connsiteX3-37" fmla="*/ 110185 w 6054238"/>
                    <a:gd name="connsiteY3-38" fmla="*/ 200134 h 237842"/>
                    <a:gd name="connsiteX4-39" fmla="*/ 336427 w 6054238"/>
                    <a:gd name="connsiteY4-40" fmla="*/ 0 h 237842"/>
                    <a:gd name="connsiteX0-41" fmla="*/ 340565 w 6058376"/>
                    <a:gd name="connsiteY0-42" fmla="*/ 0 h 237842"/>
                    <a:gd name="connsiteX1-43" fmla="*/ 6058376 w 6058376"/>
                    <a:gd name="connsiteY1-44" fmla="*/ 0 h 237842"/>
                    <a:gd name="connsiteX2-45" fmla="*/ 6058376 w 6058376"/>
                    <a:gd name="connsiteY2-46" fmla="*/ 237842 h 237842"/>
                    <a:gd name="connsiteX3-47" fmla="*/ 114323 w 6058376"/>
                    <a:gd name="connsiteY3-48" fmla="*/ 200134 h 237842"/>
                    <a:gd name="connsiteX4-49" fmla="*/ 340565 w 6058376"/>
                    <a:gd name="connsiteY4-50" fmla="*/ 0 h 237842"/>
                    <a:gd name="connsiteX0-51" fmla="*/ 340565 w 6213394"/>
                    <a:gd name="connsiteY0-52" fmla="*/ 0 h 237842"/>
                    <a:gd name="connsiteX1-53" fmla="*/ 6058376 w 6213394"/>
                    <a:gd name="connsiteY1-54" fmla="*/ 0 h 237842"/>
                    <a:gd name="connsiteX2-55" fmla="*/ 6058376 w 6213394"/>
                    <a:gd name="connsiteY2-56" fmla="*/ 237842 h 237842"/>
                    <a:gd name="connsiteX3-57" fmla="*/ 114323 w 6213394"/>
                    <a:gd name="connsiteY3-58" fmla="*/ 200134 h 237842"/>
                    <a:gd name="connsiteX4-59" fmla="*/ 340565 w 6213394"/>
                    <a:gd name="connsiteY4-60" fmla="*/ 0 h 237842"/>
                    <a:gd name="connsiteX0-61" fmla="*/ 340565 w 6236541"/>
                    <a:gd name="connsiteY0-62" fmla="*/ 0 h 237842"/>
                    <a:gd name="connsiteX1-63" fmla="*/ 6058376 w 6236541"/>
                    <a:gd name="connsiteY1-64" fmla="*/ 0 h 237842"/>
                    <a:gd name="connsiteX2-65" fmla="*/ 6058376 w 6236541"/>
                    <a:gd name="connsiteY2-66" fmla="*/ 237842 h 237842"/>
                    <a:gd name="connsiteX3-67" fmla="*/ 114323 w 6236541"/>
                    <a:gd name="connsiteY3-68" fmla="*/ 200134 h 237842"/>
                    <a:gd name="connsiteX4-69" fmla="*/ 340565 w 6236541"/>
                    <a:gd name="connsiteY4-70" fmla="*/ 0 h 23784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236541" h="237842">
                      <a:moveTo>
                        <a:pt x="340565" y="0"/>
                      </a:moveTo>
                      <a:lnTo>
                        <a:pt x="6058376" y="0"/>
                      </a:lnTo>
                      <a:cubicBezTo>
                        <a:pt x="6407167" y="154695"/>
                        <a:pt x="6152644" y="158561"/>
                        <a:pt x="6058376" y="237842"/>
                      </a:cubicBezTo>
                      <a:lnTo>
                        <a:pt x="114323" y="200134"/>
                      </a:lnTo>
                      <a:cubicBezTo>
                        <a:pt x="-165338" y="86289"/>
                        <a:pt x="130034" y="19577"/>
                        <a:pt x="340565" y="0"/>
                      </a:cubicBezTo>
                      <a:close/>
                    </a:path>
                  </a:pathLst>
                </a:custGeom>
                <a:gradFill flip="none" rotWithShape="0">
                  <a:gsLst>
                    <a:gs pos="87000">
                      <a:schemeClr val="bg1">
                        <a:lumMod val="65000"/>
                      </a:schemeClr>
                    </a:gs>
                    <a:gs pos="16000">
                      <a:schemeClr val="bg1">
                        <a:lumMod val="75000"/>
                      </a:schemeClr>
                    </a:gs>
                    <a:gs pos="0">
                      <a:schemeClr val="bg1">
                        <a:lumMod val="75000"/>
                        <a:alpha val="0"/>
                      </a:schemeClr>
                    </a:gs>
                    <a:gs pos="49000">
                      <a:schemeClr val="bg1"/>
                    </a:gs>
                    <a:gs pos="100000">
                      <a:schemeClr val="bg1">
                        <a:lumMod val="75000"/>
                        <a:alpha val="0"/>
                      </a:schemeClr>
                    </a:gs>
                  </a:gsLst>
                  <a:lin ang="16200000" scaled="1"/>
                  <a:tileRect/>
                </a:gradFill>
                <a:ln>
                  <a:noFill/>
                </a:ln>
                <a:effectLst>
                  <a:softEdge rad="63500"/>
                </a:effectLst>
                <a:scene3d>
                  <a:camera prst="orthographicFront">
                    <a:rot lat="1485327" lon="21548723" rev="21429783"/>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Freeform 37"/>
              <p:cNvSpPr/>
              <p:nvPr/>
            </p:nvSpPr>
            <p:spPr bwMode="auto">
              <a:xfrm>
                <a:off x="4438212" y="2463286"/>
                <a:ext cx="3464274" cy="339044"/>
              </a:xfrm>
              <a:custGeom>
                <a:avLst/>
                <a:gdLst>
                  <a:gd name="T0" fmla="*/ 99 w 2483"/>
                  <a:gd name="T1" fmla="*/ 102 h 243"/>
                  <a:gd name="T2" fmla="*/ 1 w 2483"/>
                  <a:gd name="T3" fmla="*/ 175 h 243"/>
                  <a:gd name="T4" fmla="*/ 103 w 2483"/>
                  <a:gd name="T5" fmla="*/ 243 h 243"/>
                  <a:gd name="T6" fmla="*/ 2404 w 2483"/>
                  <a:gd name="T7" fmla="*/ 139 h 243"/>
                  <a:gd name="T8" fmla="*/ 2482 w 2483"/>
                  <a:gd name="T9" fmla="*/ 69 h 243"/>
                  <a:gd name="T10" fmla="*/ 2392 w 2483"/>
                  <a:gd name="T11" fmla="*/ 0 h 243"/>
                  <a:gd name="T12" fmla="*/ 99 w 2483"/>
                  <a:gd name="T13" fmla="*/ 102 h 243"/>
                </a:gdLst>
                <a:ahLst/>
                <a:cxnLst>
                  <a:cxn ang="0">
                    <a:pos x="T0" y="T1"/>
                  </a:cxn>
                  <a:cxn ang="0">
                    <a:pos x="T2" y="T3"/>
                  </a:cxn>
                  <a:cxn ang="0">
                    <a:pos x="T4" y="T5"/>
                  </a:cxn>
                  <a:cxn ang="0">
                    <a:pos x="T6" y="T7"/>
                  </a:cxn>
                  <a:cxn ang="0">
                    <a:pos x="T8" y="T9"/>
                  </a:cxn>
                  <a:cxn ang="0">
                    <a:pos x="T10" y="T11"/>
                  </a:cxn>
                  <a:cxn ang="0">
                    <a:pos x="T12" y="T13"/>
                  </a:cxn>
                </a:cxnLst>
                <a:rect l="0" t="0" r="r" b="b"/>
                <a:pathLst>
                  <a:path w="2483" h="243">
                    <a:moveTo>
                      <a:pt x="99" y="102"/>
                    </a:moveTo>
                    <a:cubicBezTo>
                      <a:pt x="99" y="102"/>
                      <a:pt x="5" y="98"/>
                      <a:pt x="1" y="175"/>
                    </a:cubicBezTo>
                    <a:cubicBezTo>
                      <a:pt x="1" y="175"/>
                      <a:pt x="0" y="240"/>
                      <a:pt x="103" y="243"/>
                    </a:cubicBezTo>
                    <a:cubicBezTo>
                      <a:pt x="2404" y="139"/>
                      <a:pt x="2404" y="139"/>
                      <a:pt x="2404" y="139"/>
                    </a:cubicBezTo>
                    <a:cubicBezTo>
                      <a:pt x="2404" y="139"/>
                      <a:pt x="2482" y="131"/>
                      <a:pt x="2482" y="69"/>
                    </a:cubicBezTo>
                    <a:cubicBezTo>
                      <a:pt x="2482" y="69"/>
                      <a:pt x="2483" y="4"/>
                      <a:pt x="2392" y="0"/>
                    </a:cubicBezTo>
                    <a:lnTo>
                      <a:pt x="99" y="102"/>
                    </a:lnTo>
                    <a:close/>
                  </a:path>
                </a:pathLst>
              </a:custGeom>
              <a:gradFill flip="none" rotWithShape="1">
                <a:gsLst>
                  <a:gs pos="13000">
                    <a:schemeClr val="tx1"/>
                  </a:gs>
                  <a:gs pos="87000">
                    <a:schemeClr val="tx1"/>
                  </a:gs>
                  <a:gs pos="68000">
                    <a:srgbClr val="494949"/>
                  </a:gs>
                  <a:gs pos="29000">
                    <a:srgbClr val="494949"/>
                  </a:gs>
                  <a:gs pos="48000">
                    <a:srgbClr val="9D9D9D">
                      <a:alpha val="3000"/>
                    </a:srgbClr>
                  </a:gs>
                </a:gsLst>
                <a:lin ang="16080000" scaled="0"/>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70" name="组合 69"/>
              <p:cNvGrpSpPr/>
              <p:nvPr/>
            </p:nvGrpSpPr>
            <p:grpSpPr>
              <a:xfrm>
                <a:off x="4513666" y="3041297"/>
                <a:ext cx="3282939" cy="340225"/>
                <a:chOff x="4513666" y="2710466"/>
                <a:chExt cx="3282939" cy="340225"/>
              </a:xfrm>
            </p:grpSpPr>
            <p:sp>
              <p:nvSpPr>
                <p:cNvPr id="75" name="Freeform 36"/>
                <p:cNvSpPr/>
                <p:nvPr/>
              </p:nvSpPr>
              <p:spPr bwMode="auto">
                <a:xfrm>
                  <a:off x="4513666" y="2710466"/>
                  <a:ext cx="3282939" cy="340225"/>
                </a:xfrm>
                <a:custGeom>
                  <a:avLst/>
                  <a:gdLst>
                    <a:gd name="T0" fmla="*/ 0 w 2353"/>
                    <a:gd name="T1" fmla="*/ 104 h 244"/>
                    <a:gd name="T2" fmla="*/ 59 w 2353"/>
                    <a:gd name="T3" fmla="*/ 172 h 244"/>
                    <a:gd name="T4" fmla="*/ 0 w 2353"/>
                    <a:gd name="T5" fmla="*/ 244 h 244"/>
                    <a:gd name="T6" fmla="*/ 2353 w 2353"/>
                    <a:gd name="T7" fmla="*/ 140 h 244"/>
                    <a:gd name="T8" fmla="*/ 2295 w 2353"/>
                    <a:gd name="T9" fmla="*/ 74 h 244"/>
                    <a:gd name="T10" fmla="*/ 2353 w 2353"/>
                    <a:gd name="T11" fmla="*/ 0 h 244"/>
                    <a:gd name="T12" fmla="*/ 0 w 2353"/>
                    <a:gd name="T13" fmla="*/ 104 h 244"/>
                  </a:gdLst>
                  <a:ahLst/>
                  <a:cxnLst>
                    <a:cxn ang="0">
                      <a:pos x="T0" y="T1"/>
                    </a:cxn>
                    <a:cxn ang="0">
                      <a:pos x="T2" y="T3"/>
                    </a:cxn>
                    <a:cxn ang="0">
                      <a:pos x="T4" y="T5"/>
                    </a:cxn>
                    <a:cxn ang="0">
                      <a:pos x="T6" y="T7"/>
                    </a:cxn>
                    <a:cxn ang="0">
                      <a:pos x="T8" y="T9"/>
                    </a:cxn>
                    <a:cxn ang="0">
                      <a:pos x="T10" y="T11"/>
                    </a:cxn>
                    <a:cxn ang="0">
                      <a:pos x="T12" y="T13"/>
                    </a:cxn>
                  </a:cxnLst>
                  <a:rect l="0" t="0" r="r" b="b"/>
                  <a:pathLst>
                    <a:path w="2353" h="244">
                      <a:moveTo>
                        <a:pt x="0" y="104"/>
                      </a:moveTo>
                      <a:cubicBezTo>
                        <a:pt x="0" y="104"/>
                        <a:pt x="55" y="124"/>
                        <a:pt x="59" y="172"/>
                      </a:cubicBezTo>
                      <a:cubicBezTo>
                        <a:pt x="59" y="172"/>
                        <a:pt x="60" y="222"/>
                        <a:pt x="0" y="244"/>
                      </a:cubicBezTo>
                      <a:cubicBezTo>
                        <a:pt x="2353" y="140"/>
                        <a:pt x="2353" y="140"/>
                        <a:pt x="2353" y="140"/>
                      </a:cubicBezTo>
                      <a:cubicBezTo>
                        <a:pt x="2353" y="140"/>
                        <a:pt x="2297" y="120"/>
                        <a:pt x="2295" y="74"/>
                      </a:cubicBezTo>
                      <a:cubicBezTo>
                        <a:pt x="2295" y="74"/>
                        <a:pt x="2288" y="28"/>
                        <a:pt x="2353" y="0"/>
                      </a:cubicBezTo>
                      <a:lnTo>
                        <a:pt x="0" y="104"/>
                      </a:lnTo>
                      <a:close/>
                    </a:path>
                  </a:pathLst>
                </a:custGeom>
                <a:gradFill flip="none" rotWithShape="1">
                  <a:gsLst>
                    <a:gs pos="25000">
                      <a:srgbClr val="545454"/>
                    </a:gs>
                    <a:gs pos="70000">
                      <a:srgbClr val="545454"/>
                    </a:gs>
                    <a:gs pos="49000">
                      <a:srgbClr val="9D9D9D">
                        <a:alpha val="3000"/>
                      </a:srgbClr>
                    </a:gs>
                  </a:gsLst>
                  <a:lin ang="16080000" scaled="0"/>
                  <a:tileRect/>
                </a:gradFill>
                <a:ln w="9525">
                  <a:solidFill>
                    <a:srgbClr val="5E5E5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6" name="矩形 2788"/>
                <p:cNvSpPr/>
                <p:nvPr/>
              </p:nvSpPr>
              <p:spPr>
                <a:xfrm rot="21348992">
                  <a:off x="4628996" y="2777337"/>
                  <a:ext cx="3125312" cy="193465"/>
                </a:xfrm>
                <a:custGeom>
                  <a:avLst/>
                  <a:gdLst>
                    <a:gd name="connsiteX0" fmla="*/ 0 w 5717811"/>
                    <a:gd name="connsiteY0" fmla="*/ 0 h 237842"/>
                    <a:gd name="connsiteX1" fmla="*/ 5717811 w 5717811"/>
                    <a:gd name="connsiteY1" fmla="*/ 0 h 237842"/>
                    <a:gd name="connsiteX2" fmla="*/ 5717811 w 5717811"/>
                    <a:gd name="connsiteY2" fmla="*/ 237842 h 237842"/>
                    <a:gd name="connsiteX3" fmla="*/ 0 w 5717811"/>
                    <a:gd name="connsiteY3" fmla="*/ 237842 h 237842"/>
                    <a:gd name="connsiteX4" fmla="*/ 0 w 5717811"/>
                    <a:gd name="connsiteY4" fmla="*/ 0 h 237842"/>
                    <a:gd name="connsiteX0-1" fmla="*/ 122548 w 5840359"/>
                    <a:gd name="connsiteY0-2" fmla="*/ 0 h 237842"/>
                    <a:gd name="connsiteX1-3" fmla="*/ 5840359 w 5840359"/>
                    <a:gd name="connsiteY1-4" fmla="*/ 0 h 237842"/>
                    <a:gd name="connsiteX2-5" fmla="*/ 5840359 w 5840359"/>
                    <a:gd name="connsiteY2-6" fmla="*/ 237842 h 237842"/>
                    <a:gd name="connsiteX3-7" fmla="*/ 0 w 5840359"/>
                    <a:gd name="connsiteY3-8" fmla="*/ 200134 h 237842"/>
                    <a:gd name="connsiteX4-9" fmla="*/ 122548 w 5840359"/>
                    <a:gd name="connsiteY4-10" fmla="*/ 0 h 237842"/>
                    <a:gd name="connsiteX0-11" fmla="*/ 223749 w 5941560"/>
                    <a:gd name="connsiteY0-12" fmla="*/ 0 h 237842"/>
                    <a:gd name="connsiteX1-13" fmla="*/ 5941560 w 5941560"/>
                    <a:gd name="connsiteY1-14" fmla="*/ 0 h 237842"/>
                    <a:gd name="connsiteX2-15" fmla="*/ 5941560 w 5941560"/>
                    <a:gd name="connsiteY2-16" fmla="*/ 237842 h 237842"/>
                    <a:gd name="connsiteX3-17" fmla="*/ 101201 w 5941560"/>
                    <a:gd name="connsiteY3-18" fmla="*/ 200134 h 237842"/>
                    <a:gd name="connsiteX4-19" fmla="*/ 223749 w 5941560"/>
                    <a:gd name="connsiteY4-20" fmla="*/ 0 h 237842"/>
                    <a:gd name="connsiteX0-21" fmla="*/ 258267 w 5976078"/>
                    <a:gd name="connsiteY0-22" fmla="*/ 0 h 237842"/>
                    <a:gd name="connsiteX1-23" fmla="*/ 5976078 w 5976078"/>
                    <a:gd name="connsiteY1-24" fmla="*/ 0 h 237842"/>
                    <a:gd name="connsiteX2-25" fmla="*/ 5976078 w 5976078"/>
                    <a:gd name="connsiteY2-26" fmla="*/ 237842 h 237842"/>
                    <a:gd name="connsiteX3-27" fmla="*/ 135719 w 5976078"/>
                    <a:gd name="connsiteY3-28" fmla="*/ 200134 h 237842"/>
                    <a:gd name="connsiteX4-29" fmla="*/ 258267 w 5976078"/>
                    <a:gd name="connsiteY4-30" fmla="*/ 0 h 237842"/>
                    <a:gd name="connsiteX0-31" fmla="*/ 336427 w 6054238"/>
                    <a:gd name="connsiteY0-32" fmla="*/ 0 h 237842"/>
                    <a:gd name="connsiteX1-33" fmla="*/ 6054238 w 6054238"/>
                    <a:gd name="connsiteY1-34" fmla="*/ 0 h 237842"/>
                    <a:gd name="connsiteX2-35" fmla="*/ 6054238 w 6054238"/>
                    <a:gd name="connsiteY2-36" fmla="*/ 237842 h 237842"/>
                    <a:gd name="connsiteX3-37" fmla="*/ 110185 w 6054238"/>
                    <a:gd name="connsiteY3-38" fmla="*/ 200134 h 237842"/>
                    <a:gd name="connsiteX4-39" fmla="*/ 336427 w 6054238"/>
                    <a:gd name="connsiteY4-40" fmla="*/ 0 h 237842"/>
                    <a:gd name="connsiteX0-41" fmla="*/ 340565 w 6058376"/>
                    <a:gd name="connsiteY0-42" fmla="*/ 0 h 237842"/>
                    <a:gd name="connsiteX1-43" fmla="*/ 6058376 w 6058376"/>
                    <a:gd name="connsiteY1-44" fmla="*/ 0 h 237842"/>
                    <a:gd name="connsiteX2-45" fmla="*/ 6058376 w 6058376"/>
                    <a:gd name="connsiteY2-46" fmla="*/ 237842 h 237842"/>
                    <a:gd name="connsiteX3-47" fmla="*/ 114323 w 6058376"/>
                    <a:gd name="connsiteY3-48" fmla="*/ 200134 h 237842"/>
                    <a:gd name="connsiteX4-49" fmla="*/ 340565 w 6058376"/>
                    <a:gd name="connsiteY4-50" fmla="*/ 0 h 237842"/>
                    <a:gd name="connsiteX0-51" fmla="*/ 340565 w 6213394"/>
                    <a:gd name="connsiteY0-52" fmla="*/ 0 h 237842"/>
                    <a:gd name="connsiteX1-53" fmla="*/ 6058376 w 6213394"/>
                    <a:gd name="connsiteY1-54" fmla="*/ 0 h 237842"/>
                    <a:gd name="connsiteX2-55" fmla="*/ 6058376 w 6213394"/>
                    <a:gd name="connsiteY2-56" fmla="*/ 237842 h 237842"/>
                    <a:gd name="connsiteX3-57" fmla="*/ 114323 w 6213394"/>
                    <a:gd name="connsiteY3-58" fmla="*/ 200134 h 237842"/>
                    <a:gd name="connsiteX4-59" fmla="*/ 340565 w 6213394"/>
                    <a:gd name="connsiteY4-60" fmla="*/ 0 h 237842"/>
                    <a:gd name="connsiteX0-61" fmla="*/ 340565 w 6236541"/>
                    <a:gd name="connsiteY0-62" fmla="*/ 0 h 237842"/>
                    <a:gd name="connsiteX1-63" fmla="*/ 6058376 w 6236541"/>
                    <a:gd name="connsiteY1-64" fmla="*/ 0 h 237842"/>
                    <a:gd name="connsiteX2-65" fmla="*/ 6058376 w 6236541"/>
                    <a:gd name="connsiteY2-66" fmla="*/ 237842 h 237842"/>
                    <a:gd name="connsiteX3-67" fmla="*/ 114323 w 6236541"/>
                    <a:gd name="connsiteY3-68" fmla="*/ 200134 h 237842"/>
                    <a:gd name="connsiteX4-69" fmla="*/ 340565 w 6236541"/>
                    <a:gd name="connsiteY4-70" fmla="*/ 0 h 23784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236541" h="237842">
                      <a:moveTo>
                        <a:pt x="340565" y="0"/>
                      </a:moveTo>
                      <a:lnTo>
                        <a:pt x="6058376" y="0"/>
                      </a:lnTo>
                      <a:cubicBezTo>
                        <a:pt x="6407167" y="154695"/>
                        <a:pt x="6152644" y="158561"/>
                        <a:pt x="6058376" y="237842"/>
                      </a:cubicBezTo>
                      <a:lnTo>
                        <a:pt x="114323" y="200134"/>
                      </a:lnTo>
                      <a:cubicBezTo>
                        <a:pt x="-165338" y="86289"/>
                        <a:pt x="130034" y="19577"/>
                        <a:pt x="340565" y="0"/>
                      </a:cubicBezTo>
                      <a:close/>
                    </a:path>
                  </a:pathLst>
                </a:custGeom>
                <a:gradFill flip="none" rotWithShape="0">
                  <a:gsLst>
                    <a:gs pos="87000">
                      <a:schemeClr val="bg1">
                        <a:lumMod val="65000"/>
                      </a:schemeClr>
                    </a:gs>
                    <a:gs pos="16000">
                      <a:schemeClr val="bg1">
                        <a:lumMod val="75000"/>
                      </a:schemeClr>
                    </a:gs>
                    <a:gs pos="0">
                      <a:schemeClr val="bg1">
                        <a:lumMod val="75000"/>
                        <a:alpha val="0"/>
                      </a:schemeClr>
                    </a:gs>
                    <a:gs pos="49000">
                      <a:schemeClr val="bg1"/>
                    </a:gs>
                    <a:gs pos="100000">
                      <a:schemeClr val="bg1">
                        <a:lumMod val="75000"/>
                        <a:alpha val="0"/>
                      </a:schemeClr>
                    </a:gs>
                  </a:gsLst>
                  <a:lin ang="16200000" scaled="1"/>
                  <a:tileRect/>
                </a:gradFill>
                <a:ln>
                  <a:noFill/>
                </a:ln>
                <a:effectLst>
                  <a:softEdge rad="63500"/>
                </a:effectLst>
                <a:scene3d>
                  <a:camera prst="orthographicFront">
                    <a:rot lat="1485327" lon="21548723" rev="21429783"/>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1" name="Freeform 37"/>
              <p:cNvSpPr/>
              <p:nvPr/>
            </p:nvSpPr>
            <p:spPr bwMode="auto">
              <a:xfrm>
                <a:off x="4438212" y="3230378"/>
                <a:ext cx="3464274" cy="339044"/>
              </a:xfrm>
              <a:custGeom>
                <a:avLst/>
                <a:gdLst>
                  <a:gd name="T0" fmla="*/ 99 w 2483"/>
                  <a:gd name="T1" fmla="*/ 102 h 243"/>
                  <a:gd name="T2" fmla="*/ 1 w 2483"/>
                  <a:gd name="T3" fmla="*/ 175 h 243"/>
                  <a:gd name="T4" fmla="*/ 103 w 2483"/>
                  <a:gd name="T5" fmla="*/ 243 h 243"/>
                  <a:gd name="T6" fmla="*/ 2404 w 2483"/>
                  <a:gd name="T7" fmla="*/ 139 h 243"/>
                  <a:gd name="T8" fmla="*/ 2482 w 2483"/>
                  <a:gd name="T9" fmla="*/ 69 h 243"/>
                  <a:gd name="T10" fmla="*/ 2392 w 2483"/>
                  <a:gd name="T11" fmla="*/ 0 h 243"/>
                  <a:gd name="T12" fmla="*/ 99 w 2483"/>
                  <a:gd name="T13" fmla="*/ 102 h 243"/>
                </a:gdLst>
                <a:ahLst/>
                <a:cxnLst>
                  <a:cxn ang="0">
                    <a:pos x="T0" y="T1"/>
                  </a:cxn>
                  <a:cxn ang="0">
                    <a:pos x="T2" y="T3"/>
                  </a:cxn>
                  <a:cxn ang="0">
                    <a:pos x="T4" y="T5"/>
                  </a:cxn>
                  <a:cxn ang="0">
                    <a:pos x="T6" y="T7"/>
                  </a:cxn>
                  <a:cxn ang="0">
                    <a:pos x="T8" y="T9"/>
                  </a:cxn>
                  <a:cxn ang="0">
                    <a:pos x="T10" y="T11"/>
                  </a:cxn>
                  <a:cxn ang="0">
                    <a:pos x="T12" y="T13"/>
                  </a:cxn>
                </a:cxnLst>
                <a:rect l="0" t="0" r="r" b="b"/>
                <a:pathLst>
                  <a:path w="2483" h="243">
                    <a:moveTo>
                      <a:pt x="99" y="102"/>
                    </a:moveTo>
                    <a:cubicBezTo>
                      <a:pt x="99" y="102"/>
                      <a:pt x="5" y="98"/>
                      <a:pt x="1" y="175"/>
                    </a:cubicBezTo>
                    <a:cubicBezTo>
                      <a:pt x="1" y="175"/>
                      <a:pt x="0" y="240"/>
                      <a:pt x="103" y="243"/>
                    </a:cubicBezTo>
                    <a:cubicBezTo>
                      <a:pt x="2404" y="139"/>
                      <a:pt x="2404" y="139"/>
                      <a:pt x="2404" y="139"/>
                    </a:cubicBezTo>
                    <a:cubicBezTo>
                      <a:pt x="2404" y="139"/>
                      <a:pt x="2482" y="131"/>
                      <a:pt x="2482" y="69"/>
                    </a:cubicBezTo>
                    <a:cubicBezTo>
                      <a:pt x="2482" y="69"/>
                      <a:pt x="2483" y="4"/>
                      <a:pt x="2392" y="0"/>
                    </a:cubicBezTo>
                    <a:lnTo>
                      <a:pt x="99" y="102"/>
                    </a:lnTo>
                    <a:close/>
                  </a:path>
                </a:pathLst>
              </a:custGeom>
              <a:gradFill flip="none" rotWithShape="1">
                <a:gsLst>
                  <a:gs pos="13000">
                    <a:schemeClr val="tx1"/>
                  </a:gs>
                  <a:gs pos="87000">
                    <a:schemeClr val="tx1"/>
                  </a:gs>
                  <a:gs pos="68000">
                    <a:srgbClr val="494949"/>
                  </a:gs>
                  <a:gs pos="29000">
                    <a:srgbClr val="494949"/>
                  </a:gs>
                  <a:gs pos="48000">
                    <a:srgbClr val="9D9D9D">
                      <a:alpha val="3000"/>
                    </a:srgbClr>
                  </a:gs>
                </a:gsLst>
                <a:lin ang="16080000" scaled="0"/>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2" name="Freeform 37"/>
              <p:cNvSpPr/>
              <p:nvPr/>
            </p:nvSpPr>
            <p:spPr bwMode="auto">
              <a:xfrm>
                <a:off x="4438212" y="2846777"/>
                <a:ext cx="3464274" cy="339044"/>
              </a:xfrm>
              <a:custGeom>
                <a:avLst/>
                <a:gdLst>
                  <a:gd name="T0" fmla="*/ 99 w 2483"/>
                  <a:gd name="T1" fmla="*/ 102 h 243"/>
                  <a:gd name="T2" fmla="*/ 1 w 2483"/>
                  <a:gd name="T3" fmla="*/ 175 h 243"/>
                  <a:gd name="T4" fmla="*/ 103 w 2483"/>
                  <a:gd name="T5" fmla="*/ 243 h 243"/>
                  <a:gd name="T6" fmla="*/ 2404 w 2483"/>
                  <a:gd name="T7" fmla="*/ 139 h 243"/>
                  <a:gd name="T8" fmla="*/ 2482 w 2483"/>
                  <a:gd name="T9" fmla="*/ 69 h 243"/>
                  <a:gd name="T10" fmla="*/ 2392 w 2483"/>
                  <a:gd name="T11" fmla="*/ 0 h 243"/>
                  <a:gd name="T12" fmla="*/ 99 w 2483"/>
                  <a:gd name="T13" fmla="*/ 102 h 243"/>
                </a:gdLst>
                <a:ahLst/>
                <a:cxnLst>
                  <a:cxn ang="0">
                    <a:pos x="T0" y="T1"/>
                  </a:cxn>
                  <a:cxn ang="0">
                    <a:pos x="T2" y="T3"/>
                  </a:cxn>
                  <a:cxn ang="0">
                    <a:pos x="T4" y="T5"/>
                  </a:cxn>
                  <a:cxn ang="0">
                    <a:pos x="T6" y="T7"/>
                  </a:cxn>
                  <a:cxn ang="0">
                    <a:pos x="T8" y="T9"/>
                  </a:cxn>
                  <a:cxn ang="0">
                    <a:pos x="T10" y="T11"/>
                  </a:cxn>
                  <a:cxn ang="0">
                    <a:pos x="T12" y="T13"/>
                  </a:cxn>
                </a:cxnLst>
                <a:rect l="0" t="0" r="r" b="b"/>
                <a:pathLst>
                  <a:path w="2483" h="243">
                    <a:moveTo>
                      <a:pt x="99" y="102"/>
                    </a:moveTo>
                    <a:cubicBezTo>
                      <a:pt x="99" y="102"/>
                      <a:pt x="5" y="98"/>
                      <a:pt x="1" y="175"/>
                    </a:cubicBezTo>
                    <a:cubicBezTo>
                      <a:pt x="1" y="175"/>
                      <a:pt x="0" y="240"/>
                      <a:pt x="103" y="243"/>
                    </a:cubicBezTo>
                    <a:cubicBezTo>
                      <a:pt x="2404" y="139"/>
                      <a:pt x="2404" y="139"/>
                      <a:pt x="2404" y="139"/>
                    </a:cubicBezTo>
                    <a:cubicBezTo>
                      <a:pt x="2404" y="139"/>
                      <a:pt x="2482" y="131"/>
                      <a:pt x="2482" y="69"/>
                    </a:cubicBezTo>
                    <a:cubicBezTo>
                      <a:pt x="2482" y="69"/>
                      <a:pt x="2483" y="4"/>
                      <a:pt x="2392" y="0"/>
                    </a:cubicBezTo>
                    <a:lnTo>
                      <a:pt x="99" y="102"/>
                    </a:lnTo>
                    <a:close/>
                  </a:path>
                </a:pathLst>
              </a:custGeom>
              <a:gradFill flip="none" rotWithShape="1">
                <a:gsLst>
                  <a:gs pos="13000">
                    <a:schemeClr val="tx1"/>
                  </a:gs>
                  <a:gs pos="87000">
                    <a:schemeClr val="tx1"/>
                  </a:gs>
                  <a:gs pos="68000">
                    <a:srgbClr val="494949"/>
                  </a:gs>
                  <a:gs pos="29000">
                    <a:srgbClr val="494949"/>
                  </a:gs>
                  <a:gs pos="48000">
                    <a:srgbClr val="9D9D9D">
                      <a:alpha val="3000"/>
                    </a:srgbClr>
                  </a:gs>
                </a:gsLst>
                <a:lin ang="16080000" scaled="0"/>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3" name="Freeform 38"/>
              <p:cNvSpPr/>
              <p:nvPr/>
            </p:nvSpPr>
            <p:spPr bwMode="auto">
              <a:xfrm rot="1313089">
                <a:off x="4499716" y="3552379"/>
                <a:ext cx="3266400" cy="829006"/>
              </a:xfrm>
              <a:custGeom>
                <a:avLst/>
                <a:gdLst>
                  <a:gd name="T0" fmla="*/ 20 w 2341"/>
                  <a:gd name="T1" fmla="*/ 0 h 376"/>
                  <a:gd name="T2" fmla="*/ 4 w 2341"/>
                  <a:gd name="T3" fmla="*/ 69 h 376"/>
                  <a:gd name="T4" fmla="*/ 317 w 2341"/>
                  <a:gd name="T5" fmla="*/ 376 h 376"/>
                  <a:gd name="T6" fmla="*/ 2026 w 2341"/>
                  <a:gd name="T7" fmla="*/ 376 h 376"/>
                  <a:gd name="T8" fmla="*/ 2341 w 2341"/>
                  <a:gd name="T9" fmla="*/ 59 h 376"/>
                  <a:gd name="T10" fmla="*/ 2340 w 2341"/>
                  <a:gd name="T11" fmla="*/ 1 h 376"/>
                  <a:gd name="T12" fmla="*/ 20 w 2341"/>
                  <a:gd name="T13" fmla="*/ 0 h 376"/>
                </a:gdLst>
                <a:ahLst/>
                <a:cxnLst>
                  <a:cxn ang="0">
                    <a:pos x="T0" y="T1"/>
                  </a:cxn>
                  <a:cxn ang="0">
                    <a:pos x="T2" y="T3"/>
                  </a:cxn>
                  <a:cxn ang="0">
                    <a:pos x="T4" y="T5"/>
                  </a:cxn>
                  <a:cxn ang="0">
                    <a:pos x="T6" y="T7"/>
                  </a:cxn>
                  <a:cxn ang="0">
                    <a:pos x="T8" y="T9"/>
                  </a:cxn>
                  <a:cxn ang="0">
                    <a:pos x="T10" y="T11"/>
                  </a:cxn>
                  <a:cxn ang="0">
                    <a:pos x="T12" y="T13"/>
                  </a:cxn>
                </a:cxnLst>
                <a:rect l="0" t="0" r="r" b="b"/>
                <a:pathLst>
                  <a:path w="2341" h="376">
                    <a:moveTo>
                      <a:pt x="20" y="0"/>
                    </a:moveTo>
                    <a:cubicBezTo>
                      <a:pt x="20" y="0"/>
                      <a:pt x="0" y="55"/>
                      <a:pt x="4" y="69"/>
                    </a:cubicBezTo>
                    <a:cubicBezTo>
                      <a:pt x="4" y="69"/>
                      <a:pt x="15" y="168"/>
                      <a:pt x="317" y="376"/>
                    </a:cubicBezTo>
                    <a:cubicBezTo>
                      <a:pt x="2026" y="376"/>
                      <a:pt x="2026" y="376"/>
                      <a:pt x="2026" y="376"/>
                    </a:cubicBezTo>
                    <a:cubicBezTo>
                      <a:pt x="2026" y="376"/>
                      <a:pt x="2330" y="167"/>
                      <a:pt x="2341" y="59"/>
                    </a:cubicBezTo>
                    <a:cubicBezTo>
                      <a:pt x="2340" y="1"/>
                      <a:pt x="2340" y="1"/>
                      <a:pt x="2340" y="1"/>
                    </a:cubicBezTo>
                    <a:lnTo>
                      <a:pt x="20" y="0"/>
                    </a:lnTo>
                    <a:close/>
                  </a:path>
                </a:pathLst>
              </a:custGeom>
              <a:gradFill flip="none" rotWithShape="0">
                <a:gsLst>
                  <a:gs pos="87000">
                    <a:schemeClr val="bg1">
                      <a:lumMod val="65000"/>
                      <a:alpha val="34000"/>
                    </a:schemeClr>
                  </a:gs>
                  <a:gs pos="16000">
                    <a:schemeClr val="bg1">
                      <a:lumMod val="75000"/>
                    </a:schemeClr>
                  </a:gs>
                  <a:gs pos="0">
                    <a:srgbClr val="5E5E5E"/>
                  </a:gs>
                  <a:gs pos="49000">
                    <a:schemeClr val="bg1"/>
                  </a:gs>
                  <a:gs pos="100000">
                    <a:srgbClr val="494949"/>
                  </a:gs>
                </a:gsLst>
                <a:lin ang="16800000" scaled="0"/>
                <a:tileRect/>
              </a:gradFill>
              <a:ln>
                <a:noFill/>
              </a:ln>
              <a:effectLst>
                <a:softEdge rad="228600"/>
              </a:effectLst>
              <a:scene3d>
                <a:camera prst="orthographicFront">
                  <a:rot lat="2683488" lon="21466804" rev="1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4" name="Freeform 39"/>
              <p:cNvSpPr/>
              <p:nvPr/>
            </p:nvSpPr>
            <p:spPr bwMode="auto">
              <a:xfrm>
                <a:off x="4968446" y="4105279"/>
                <a:ext cx="2382168" cy="329003"/>
              </a:xfrm>
              <a:custGeom>
                <a:avLst/>
                <a:gdLst>
                  <a:gd name="T0" fmla="*/ 0 w 1707"/>
                  <a:gd name="T1" fmla="*/ 0 h 236"/>
                  <a:gd name="T2" fmla="*/ 82 w 1707"/>
                  <a:gd name="T3" fmla="*/ 104 h 236"/>
                  <a:gd name="T4" fmla="*/ 181 w 1707"/>
                  <a:gd name="T5" fmla="*/ 191 h 236"/>
                  <a:gd name="T6" fmla="*/ 857 w 1707"/>
                  <a:gd name="T7" fmla="*/ 231 h 236"/>
                  <a:gd name="T8" fmla="*/ 1524 w 1707"/>
                  <a:gd name="T9" fmla="*/ 192 h 236"/>
                  <a:gd name="T10" fmla="*/ 1553 w 1707"/>
                  <a:gd name="T11" fmla="*/ 159 h 236"/>
                  <a:gd name="T12" fmla="*/ 1675 w 1707"/>
                  <a:gd name="T13" fmla="*/ 55 h 236"/>
                  <a:gd name="T14" fmla="*/ 1707 w 1707"/>
                  <a:gd name="T15" fmla="*/ 0 h 236"/>
                  <a:gd name="T16" fmla="*/ 0 w 1707"/>
                  <a:gd name="T17"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7" h="236">
                    <a:moveTo>
                      <a:pt x="0" y="0"/>
                    </a:moveTo>
                    <a:cubicBezTo>
                      <a:pt x="0" y="0"/>
                      <a:pt x="16" y="51"/>
                      <a:pt x="82" y="104"/>
                    </a:cubicBezTo>
                    <a:cubicBezTo>
                      <a:pt x="82" y="104"/>
                      <a:pt x="187" y="174"/>
                      <a:pt x="181" y="191"/>
                    </a:cubicBezTo>
                    <a:cubicBezTo>
                      <a:pt x="181" y="191"/>
                      <a:pt x="789" y="236"/>
                      <a:pt x="857" y="231"/>
                    </a:cubicBezTo>
                    <a:cubicBezTo>
                      <a:pt x="857" y="231"/>
                      <a:pt x="1522" y="194"/>
                      <a:pt x="1524" y="192"/>
                    </a:cubicBezTo>
                    <a:cubicBezTo>
                      <a:pt x="1524" y="192"/>
                      <a:pt x="1522" y="181"/>
                      <a:pt x="1553" y="159"/>
                    </a:cubicBezTo>
                    <a:cubicBezTo>
                      <a:pt x="1553" y="159"/>
                      <a:pt x="1646" y="94"/>
                      <a:pt x="1675" y="55"/>
                    </a:cubicBezTo>
                    <a:cubicBezTo>
                      <a:pt x="1675" y="55"/>
                      <a:pt x="1700" y="23"/>
                      <a:pt x="1707" y="0"/>
                    </a:cubicBezTo>
                    <a:lnTo>
                      <a:pt x="0" y="0"/>
                    </a:lnTo>
                    <a:close/>
                  </a:path>
                </a:pathLst>
              </a:custGeom>
              <a:gradFill>
                <a:gsLst>
                  <a:gs pos="0">
                    <a:srgbClr val="261B18"/>
                  </a:gs>
                  <a:gs pos="100000">
                    <a:srgbClr val="443F3F"/>
                  </a:gs>
                </a:gsLst>
                <a:lin ang="16200000" scaled="1"/>
              </a:gradFill>
              <a:ln>
                <a:noFill/>
              </a:ln>
            </p:spPr>
            <p:txBody>
              <a:bodyPr vert="horz" wrap="square" lIns="91440" tIns="45720" rIns="91440" bIns="45720" numCol="1" anchor="t" anchorCtr="0" compatLnSpc="1"/>
              <a:lstStyle/>
              <a:p>
                <a:endParaRPr lang="zh-CN" altLang="en-US"/>
              </a:p>
            </p:txBody>
          </p:sp>
        </p:grpSp>
        <p:sp>
          <p:nvSpPr>
            <p:cNvPr id="84" name="Oval 129"/>
            <p:cNvSpPr>
              <a:spLocks noChangeArrowheads="1"/>
            </p:cNvSpPr>
            <p:nvPr/>
          </p:nvSpPr>
          <p:spPr bwMode="auto">
            <a:xfrm>
              <a:off x="3463805" y="2219759"/>
              <a:ext cx="261938" cy="261938"/>
            </a:xfrm>
            <a:prstGeom prst="ellipse">
              <a:avLst/>
            </a:pr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AutoShape 291"/>
            <p:cNvSpPr>
              <a:spLocks noChangeAspect="1" noChangeArrowheads="1" noTextEdit="1"/>
            </p:cNvSpPr>
            <p:nvPr/>
          </p:nvSpPr>
          <p:spPr bwMode="auto">
            <a:xfrm>
              <a:off x="913011" y="764704"/>
              <a:ext cx="2806701" cy="3397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6" name="Rectangle 293"/>
            <p:cNvSpPr>
              <a:spLocks noChangeArrowheads="1"/>
            </p:cNvSpPr>
            <p:nvPr/>
          </p:nvSpPr>
          <p:spPr bwMode="auto">
            <a:xfrm>
              <a:off x="2306836" y="3182467"/>
              <a:ext cx="26988" cy="857250"/>
            </a:xfrm>
            <a:prstGeom prst="rect">
              <a:avLst/>
            </a:prstGeom>
            <a:solidFill>
              <a:srgbClr val="3CCCC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7" name="Freeform 294"/>
            <p:cNvSpPr/>
            <p:nvPr/>
          </p:nvSpPr>
          <p:spPr bwMode="auto">
            <a:xfrm>
              <a:off x="2316361" y="4023842"/>
              <a:ext cx="398463" cy="42863"/>
            </a:xfrm>
            <a:custGeom>
              <a:avLst/>
              <a:gdLst>
                <a:gd name="T0" fmla="*/ 251 w 251"/>
                <a:gd name="T1" fmla="*/ 27 h 27"/>
                <a:gd name="T2" fmla="*/ 0 w 251"/>
                <a:gd name="T3" fmla="*/ 17 h 27"/>
                <a:gd name="T4" fmla="*/ 0 w 251"/>
                <a:gd name="T5" fmla="*/ 0 h 27"/>
                <a:gd name="T6" fmla="*/ 251 w 251"/>
                <a:gd name="T7" fmla="*/ 12 h 27"/>
                <a:gd name="T8" fmla="*/ 251 w 251"/>
                <a:gd name="T9" fmla="*/ 27 h 27"/>
              </a:gdLst>
              <a:ahLst/>
              <a:cxnLst>
                <a:cxn ang="0">
                  <a:pos x="T0" y="T1"/>
                </a:cxn>
                <a:cxn ang="0">
                  <a:pos x="T2" y="T3"/>
                </a:cxn>
                <a:cxn ang="0">
                  <a:pos x="T4" y="T5"/>
                </a:cxn>
                <a:cxn ang="0">
                  <a:pos x="T6" y="T7"/>
                </a:cxn>
                <a:cxn ang="0">
                  <a:pos x="T8" y="T9"/>
                </a:cxn>
              </a:cxnLst>
              <a:rect l="0" t="0" r="r" b="b"/>
              <a:pathLst>
                <a:path w="251" h="27">
                  <a:moveTo>
                    <a:pt x="251" y="27"/>
                  </a:moveTo>
                  <a:lnTo>
                    <a:pt x="0" y="17"/>
                  </a:lnTo>
                  <a:lnTo>
                    <a:pt x="0" y="0"/>
                  </a:lnTo>
                  <a:lnTo>
                    <a:pt x="251" y="12"/>
                  </a:lnTo>
                  <a:lnTo>
                    <a:pt x="251" y="27"/>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295"/>
            <p:cNvSpPr/>
            <p:nvPr/>
          </p:nvSpPr>
          <p:spPr bwMode="auto">
            <a:xfrm>
              <a:off x="2021086" y="3652367"/>
              <a:ext cx="301625" cy="396875"/>
            </a:xfrm>
            <a:custGeom>
              <a:avLst/>
              <a:gdLst>
                <a:gd name="T0" fmla="*/ 178 w 190"/>
                <a:gd name="T1" fmla="*/ 250 h 250"/>
                <a:gd name="T2" fmla="*/ 0 w 190"/>
                <a:gd name="T3" fmla="*/ 10 h 250"/>
                <a:gd name="T4" fmla="*/ 14 w 190"/>
                <a:gd name="T5" fmla="*/ 0 h 250"/>
                <a:gd name="T6" fmla="*/ 190 w 190"/>
                <a:gd name="T7" fmla="*/ 240 h 250"/>
                <a:gd name="T8" fmla="*/ 178 w 190"/>
                <a:gd name="T9" fmla="*/ 250 h 250"/>
              </a:gdLst>
              <a:ahLst/>
              <a:cxnLst>
                <a:cxn ang="0">
                  <a:pos x="T0" y="T1"/>
                </a:cxn>
                <a:cxn ang="0">
                  <a:pos x="T2" y="T3"/>
                </a:cxn>
                <a:cxn ang="0">
                  <a:pos x="T4" y="T5"/>
                </a:cxn>
                <a:cxn ang="0">
                  <a:pos x="T6" y="T7"/>
                </a:cxn>
                <a:cxn ang="0">
                  <a:pos x="T8" y="T9"/>
                </a:cxn>
              </a:cxnLst>
              <a:rect l="0" t="0" r="r" b="b"/>
              <a:pathLst>
                <a:path w="190" h="250">
                  <a:moveTo>
                    <a:pt x="178" y="250"/>
                  </a:moveTo>
                  <a:lnTo>
                    <a:pt x="0" y="10"/>
                  </a:lnTo>
                  <a:lnTo>
                    <a:pt x="14" y="0"/>
                  </a:lnTo>
                  <a:lnTo>
                    <a:pt x="190" y="240"/>
                  </a:lnTo>
                  <a:lnTo>
                    <a:pt x="178" y="250"/>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296"/>
            <p:cNvSpPr/>
            <p:nvPr/>
          </p:nvSpPr>
          <p:spPr bwMode="auto">
            <a:xfrm>
              <a:off x="2300486" y="3696817"/>
              <a:ext cx="446088" cy="352425"/>
            </a:xfrm>
            <a:custGeom>
              <a:avLst/>
              <a:gdLst>
                <a:gd name="T0" fmla="*/ 11 w 281"/>
                <a:gd name="T1" fmla="*/ 222 h 222"/>
                <a:gd name="T2" fmla="*/ 0 w 281"/>
                <a:gd name="T3" fmla="*/ 208 h 222"/>
                <a:gd name="T4" fmla="*/ 271 w 281"/>
                <a:gd name="T5" fmla="*/ 0 h 222"/>
                <a:gd name="T6" fmla="*/ 281 w 281"/>
                <a:gd name="T7" fmla="*/ 12 h 222"/>
                <a:gd name="T8" fmla="*/ 11 w 281"/>
                <a:gd name="T9" fmla="*/ 222 h 222"/>
              </a:gdLst>
              <a:ahLst/>
              <a:cxnLst>
                <a:cxn ang="0">
                  <a:pos x="T0" y="T1"/>
                </a:cxn>
                <a:cxn ang="0">
                  <a:pos x="T2" y="T3"/>
                </a:cxn>
                <a:cxn ang="0">
                  <a:pos x="T4" y="T5"/>
                </a:cxn>
                <a:cxn ang="0">
                  <a:pos x="T6" y="T7"/>
                </a:cxn>
                <a:cxn ang="0">
                  <a:pos x="T8" y="T9"/>
                </a:cxn>
              </a:cxnLst>
              <a:rect l="0" t="0" r="r" b="b"/>
              <a:pathLst>
                <a:path w="281" h="222">
                  <a:moveTo>
                    <a:pt x="11" y="222"/>
                  </a:moveTo>
                  <a:lnTo>
                    <a:pt x="0" y="208"/>
                  </a:lnTo>
                  <a:lnTo>
                    <a:pt x="271" y="0"/>
                  </a:lnTo>
                  <a:lnTo>
                    <a:pt x="281" y="12"/>
                  </a:lnTo>
                  <a:lnTo>
                    <a:pt x="11" y="222"/>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297"/>
            <p:cNvSpPr/>
            <p:nvPr/>
          </p:nvSpPr>
          <p:spPr bwMode="auto">
            <a:xfrm>
              <a:off x="1694061" y="4031779"/>
              <a:ext cx="620713" cy="41275"/>
            </a:xfrm>
            <a:custGeom>
              <a:avLst/>
              <a:gdLst>
                <a:gd name="T0" fmla="*/ 0 w 391"/>
                <a:gd name="T1" fmla="*/ 26 h 26"/>
                <a:gd name="T2" fmla="*/ 0 w 391"/>
                <a:gd name="T3" fmla="*/ 11 h 26"/>
                <a:gd name="T4" fmla="*/ 389 w 391"/>
                <a:gd name="T5" fmla="*/ 0 h 26"/>
                <a:gd name="T6" fmla="*/ 391 w 391"/>
                <a:gd name="T7" fmla="*/ 16 h 26"/>
                <a:gd name="T8" fmla="*/ 0 w 391"/>
                <a:gd name="T9" fmla="*/ 26 h 26"/>
              </a:gdLst>
              <a:ahLst/>
              <a:cxnLst>
                <a:cxn ang="0">
                  <a:pos x="T0" y="T1"/>
                </a:cxn>
                <a:cxn ang="0">
                  <a:pos x="T2" y="T3"/>
                </a:cxn>
                <a:cxn ang="0">
                  <a:pos x="T4" y="T5"/>
                </a:cxn>
                <a:cxn ang="0">
                  <a:pos x="T6" y="T7"/>
                </a:cxn>
                <a:cxn ang="0">
                  <a:pos x="T8" y="T9"/>
                </a:cxn>
              </a:cxnLst>
              <a:rect l="0" t="0" r="r" b="b"/>
              <a:pathLst>
                <a:path w="391" h="26">
                  <a:moveTo>
                    <a:pt x="0" y="26"/>
                  </a:moveTo>
                  <a:lnTo>
                    <a:pt x="0" y="11"/>
                  </a:lnTo>
                  <a:lnTo>
                    <a:pt x="389" y="0"/>
                  </a:lnTo>
                  <a:lnTo>
                    <a:pt x="391" y="16"/>
                  </a:lnTo>
                  <a:lnTo>
                    <a:pt x="0" y="26"/>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298"/>
            <p:cNvSpPr/>
            <p:nvPr/>
          </p:nvSpPr>
          <p:spPr bwMode="auto">
            <a:xfrm>
              <a:off x="1554361" y="3595217"/>
              <a:ext cx="152400" cy="469900"/>
            </a:xfrm>
            <a:custGeom>
              <a:avLst/>
              <a:gdLst>
                <a:gd name="T0" fmla="*/ 79 w 96"/>
                <a:gd name="T1" fmla="*/ 296 h 296"/>
                <a:gd name="T2" fmla="*/ 0 w 96"/>
                <a:gd name="T3" fmla="*/ 5 h 296"/>
                <a:gd name="T4" fmla="*/ 16 w 96"/>
                <a:gd name="T5" fmla="*/ 0 h 296"/>
                <a:gd name="T6" fmla="*/ 96 w 96"/>
                <a:gd name="T7" fmla="*/ 291 h 296"/>
                <a:gd name="T8" fmla="*/ 79 w 96"/>
                <a:gd name="T9" fmla="*/ 296 h 296"/>
              </a:gdLst>
              <a:ahLst/>
              <a:cxnLst>
                <a:cxn ang="0">
                  <a:pos x="T0" y="T1"/>
                </a:cxn>
                <a:cxn ang="0">
                  <a:pos x="T2" y="T3"/>
                </a:cxn>
                <a:cxn ang="0">
                  <a:pos x="T4" y="T5"/>
                </a:cxn>
                <a:cxn ang="0">
                  <a:pos x="T6" y="T7"/>
                </a:cxn>
                <a:cxn ang="0">
                  <a:pos x="T8" y="T9"/>
                </a:cxn>
              </a:cxnLst>
              <a:rect l="0" t="0" r="r" b="b"/>
              <a:pathLst>
                <a:path w="96" h="296">
                  <a:moveTo>
                    <a:pt x="79" y="296"/>
                  </a:moveTo>
                  <a:lnTo>
                    <a:pt x="0" y="5"/>
                  </a:lnTo>
                  <a:lnTo>
                    <a:pt x="16" y="0"/>
                  </a:lnTo>
                  <a:lnTo>
                    <a:pt x="96" y="291"/>
                  </a:lnTo>
                  <a:lnTo>
                    <a:pt x="79" y="296"/>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299"/>
            <p:cNvSpPr/>
            <p:nvPr/>
          </p:nvSpPr>
          <p:spPr bwMode="auto">
            <a:xfrm>
              <a:off x="1679774" y="3657129"/>
              <a:ext cx="358775" cy="404813"/>
            </a:xfrm>
            <a:custGeom>
              <a:avLst/>
              <a:gdLst>
                <a:gd name="T0" fmla="*/ 13 w 226"/>
                <a:gd name="T1" fmla="*/ 255 h 255"/>
                <a:gd name="T2" fmla="*/ 0 w 226"/>
                <a:gd name="T3" fmla="*/ 245 h 255"/>
                <a:gd name="T4" fmla="*/ 214 w 226"/>
                <a:gd name="T5" fmla="*/ 0 h 255"/>
                <a:gd name="T6" fmla="*/ 226 w 226"/>
                <a:gd name="T7" fmla="*/ 11 h 255"/>
                <a:gd name="T8" fmla="*/ 13 w 226"/>
                <a:gd name="T9" fmla="*/ 255 h 255"/>
              </a:gdLst>
              <a:ahLst/>
              <a:cxnLst>
                <a:cxn ang="0">
                  <a:pos x="T0" y="T1"/>
                </a:cxn>
                <a:cxn ang="0">
                  <a:pos x="T2" y="T3"/>
                </a:cxn>
                <a:cxn ang="0">
                  <a:pos x="T4" y="T5"/>
                </a:cxn>
                <a:cxn ang="0">
                  <a:pos x="T6" y="T7"/>
                </a:cxn>
                <a:cxn ang="0">
                  <a:pos x="T8" y="T9"/>
                </a:cxn>
              </a:cxnLst>
              <a:rect l="0" t="0" r="r" b="b"/>
              <a:pathLst>
                <a:path w="226" h="255">
                  <a:moveTo>
                    <a:pt x="13" y="255"/>
                  </a:moveTo>
                  <a:lnTo>
                    <a:pt x="0" y="245"/>
                  </a:lnTo>
                  <a:lnTo>
                    <a:pt x="214" y="0"/>
                  </a:lnTo>
                  <a:lnTo>
                    <a:pt x="226" y="11"/>
                  </a:lnTo>
                  <a:lnTo>
                    <a:pt x="13" y="255"/>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300"/>
            <p:cNvSpPr/>
            <p:nvPr/>
          </p:nvSpPr>
          <p:spPr bwMode="auto">
            <a:xfrm>
              <a:off x="1557536" y="3584104"/>
              <a:ext cx="477838" cy="84138"/>
            </a:xfrm>
            <a:custGeom>
              <a:avLst/>
              <a:gdLst>
                <a:gd name="T0" fmla="*/ 298 w 301"/>
                <a:gd name="T1" fmla="*/ 53 h 53"/>
                <a:gd name="T2" fmla="*/ 0 w 301"/>
                <a:gd name="T3" fmla="*/ 15 h 53"/>
                <a:gd name="T4" fmla="*/ 3 w 301"/>
                <a:gd name="T5" fmla="*/ 0 h 53"/>
                <a:gd name="T6" fmla="*/ 301 w 301"/>
                <a:gd name="T7" fmla="*/ 37 h 53"/>
                <a:gd name="T8" fmla="*/ 298 w 301"/>
                <a:gd name="T9" fmla="*/ 53 h 53"/>
              </a:gdLst>
              <a:ahLst/>
              <a:cxnLst>
                <a:cxn ang="0">
                  <a:pos x="T0" y="T1"/>
                </a:cxn>
                <a:cxn ang="0">
                  <a:pos x="T2" y="T3"/>
                </a:cxn>
                <a:cxn ang="0">
                  <a:pos x="T4" y="T5"/>
                </a:cxn>
                <a:cxn ang="0">
                  <a:pos x="T6" y="T7"/>
                </a:cxn>
                <a:cxn ang="0">
                  <a:pos x="T8" y="T9"/>
                </a:cxn>
              </a:cxnLst>
              <a:rect l="0" t="0" r="r" b="b"/>
              <a:pathLst>
                <a:path w="301" h="53">
                  <a:moveTo>
                    <a:pt x="298" y="53"/>
                  </a:moveTo>
                  <a:lnTo>
                    <a:pt x="0" y="15"/>
                  </a:lnTo>
                  <a:lnTo>
                    <a:pt x="3" y="0"/>
                  </a:lnTo>
                  <a:lnTo>
                    <a:pt x="301" y="37"/>
                  </a:lnTo>
                  <a:lnTo>
                    <a:pt x="298" y="53"/>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301"/>
            <p:cNvSpPr/>
            <p:nvPr/>
          </p:nvSpPr>
          <p:spPr bwMode="auto">
            <a:xfrm>
              <a:off x="2019499" y="3182467"/>
              <a:ext cx="312738" cy="476250"/>
            </a:xfrm>
            <a:custGeom>
              <a:avLst/>
              <a:gdLst>
                <a:gd name="T0" fmla="*/ 14 w 197"/>
                <a:gd name="T1" fmla="*/ 300 h 300"/>
                <a:gd name="T2" fmla="*/ 0 w 197"/>
                <a:gd name="T3" fmla="*/ 292 h 300"/>
                <a:gd name="T4" fmla="*/ 183 w 197"/>
                <a:gd name="T5" fmla="*/ 0 h 300"/>
                <a:gd name="T6" fmla="*/ 197 w 197"/>
                <a:gd name="T7" fmla="*/ 10 h 300"/>
                <a:gd name="T8" fmla="*/ 14 w 197"/>
                <a:gd name="T9" fmla="*/ 300 h 300"/>
              </a:gdLst>
              <a:ahLst/>
              <a:cxnLst>
                <a:cxn ang="0">
                  <a:pos x="T0" y="T1"/>
                </a:cxn>
                <a:cxn ang="0">
                  <a:pos x="T2" y="T3"/>
                </a:cxn>
                <a:cxn ang="0">
                  <a:pos x="T4" y="T5"/>
                </a:cxn>
                <a:cxn ang="0">
                  <a:pos x="T6" y="T7"/>
                </a:cxn>
                <a:cxn ang="0">
                  <a:pos x="T8" y="T9"/>
                </a:cxn>
              </a:cxnLst>
              <a:rect l="0" t="0" r="r" b="b"/>
              <a:pathLst>
                <a:path w="197" h="300">
                  <a:moveTo>
                    <a:pt x="14" y="300"/>
                  </a:moveTo>
                  <a:lnTo>
                    <a:pt x="0" y="292"/>
                  </a:lnTo>
                  <a:lnTo>
                    <a:pt x="183" y="0"/>
                  </a:lnTo>
                  <a:lnTo>
                    <a:pt x="197" y="10"/>
                  </a:lnTo>
                  <a:lnTo>
                    <a:pt x="14" y="300"/>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302"/>
            <p:cNvSpPr/>
            <p:nvPr/>
          </p:nvSpPr>
          <p:spPr bwMode="auto">
            <a:xfrm>
              <a:off x="2729112" y="3439642"/>
              <a:ext cx="358775" cy="276225"/>
            </a:xfrm>
            <a:custGeom>
              <a:avLst/>
              <a:gdLst>
                <a:gd name="T0" fmla="*/ 10 w 226"/>
                <a:gd name="T1" fmla="*/ 174 h 174"/>
                <a:gd name="T2" fmla="*/ 0 w 226"/>
                <a:gd name="T3" fmla="*/ 162 h 174"/>
                <a:gd name="T4" fmla="*/ 216 w 226"/>
                <a:gd name="T5" fmla="*/ 0 h 174"/>
                <a:gd name="T6" fmla="*/ 226 w 226"/>
                <a:gd name="T7" fmla="*/ 12 h 174"/>
                <a:gd name="T8" fmla="*/ 10 w 226"/>
                <a:gd name="T9" fmla="*/ 174 h 174"/>
              </a:gdLst>
              <a:ahLst/>
              <a:cxnLst>
                <a:cxn ang="0">
                  <a:pos x="T0" y="T1"/>
                </a:cxn>
                <a:cxn ang="0">
                  <a:pos x="T2" y="T3"/>
                </a:cxn>
                <a:cxn ang="0">
                  <a:pos x="T4" y="T5"/>
                </a:cxn>
                <a:cxn ang="0">
                  <a:pos x="T6" y="T7"/>
                </a:cxn>
                <a:cxn ang="0">
                  <a:pos x="T8" y="T9"/>
                </a:cxn>
              </a:cxnLst>
              <a:rect l="0" t="0" r="r" b="b"/>
              <a:pathLst>
                <a:path w="226" h="174">
                  <a:moveTo>
                    <a:pt x="10" y="174"/>
                  </a:moveTo>
                  <a:lnTo>
                    <a:pt x="0" y="162"/>
                  </a:lnTo>
                  <a:lnTo>
                    <a:pt x="216" y="0"/>
                  </a:lnTo>
                  <a:lnTo>
                    <a:pt x="226" y="12"/>
                  </a:lnTo>
                  <a:lnTo>
                    <a:pt x="10" y="174"/>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303"/>
            <p:cNvSpPr/>
            <p:nvPr/>
          </p:nvSpPr>
          <p:spPr bwMode="auto">
            <a:xfrm>
              <a:off x="2706887" y="3709517"/>
              <a:ext cx="41275" cy="339725"/>
            </a:xfrm>
            <a:custGeom>
              <a:avLst/>
              <a:gdLst>
                <a:gd name="T0" fmla="*/ 15 w 26"/>
                <a:gd name="T1" fmla="*/ 214 h 214"/>
                <a:gd name="T2" fmla="*/ 0 w 26"/>
                <a:gd name="T3" fmla="*/ 212 h 214"/>
                <a:gd name="T4" fmla="*/ 10 w 26"/>
                <a:gd name="T5" fmla="*/ 0 h 214"/>
                <a:gd name="T6" fmla="*/ 26 w 26"/>
                <a:gd name="T7" fmla="*/ 0 h 214"/>
                <a:gd name="T8" fmla="*/ 15 w 26"/>
                <a:gd name="T9" fmla="*/ 214 h 214"/>
              </a:gdLst>
              <a:ahLst/>
              <a:cxnLst>
                <a:cxn ang="0">
                  <a:pos x="T0" y="T1"/>
                </a:cxn>
                <a:cxn ang="0">
                  <a:pos x="T2" y="T3"/>
                </a:cxn>
                <a:cxn ang="0">
                  <a:pos x="T4" y="T5"/>
                </a:cxn>
                <a:cxn ang="0">
                  <a:pos x="T6" y="T7"/>
                </a:cxn>
                <a:cxn ang="0">
                  <a:pos x="T8" y="T9"/>
                </a:cxn>
              </a:cxnLst>
              <a:rect l="0" t="0" r="r" b="b"/>
              <a:pathLst>
                <a:path w="26" h="214">
                  <a:moveTo>
                    <a:pt x="15" y="214"/>
                  </a:moveTo>
                  <a:lnTo>
                    <a:pt x="0" y="212"/>
                  </a:lnTo>
                  <a:lnTo>
                    <a:pt x="10" y="0"/>
                  </a:lnTo>
                  <a:lnTo>
                    <a:pt x="26" y="0"/>
                  </a:lnTo>
                  <a:lnTo>
                    <a:pt x="15" y="214"/>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304"/>
            <p:cNvSpPr/>
            <p:nvPr/>
          </p:nvSpPr>
          <p:spPr bwMode="auto">
            <a:xfrm>
              <a:off x="2035374" y="3631729"/>
              <a:ext cx="698500" cy="93663"/>
            </a:xfrm>
            <a:custGeom>
              <a:avLst/>
              <a:gdLst>
                <a:gd name="T0" fmla="*/ 438 w 440"/>
                <a:gd name="T1" fmla="*/ 59 h 59"/>
                <a:gd name="T2" fmla="*/ 0 w 440"/>
                <a:gd name="T3" fmla="*/ 17 h 59"/>
                <a:gd name="T4" fmla="*/ 1 w 440"/>
                <a:gd name="T5" fmla="*/ 0 h 59"/>
                <a:gd name="T6" fmla="*/ 440 w 440"/>
                <a:gd name="T7" fmla="*/ 44 h 59"/>
                <a:gd name="T8" fmla="*/ 438 w 440"/>
                <a:gd name="T9" fmla="*/ 59 h 59"/>
              </a:gdLst>
              <a:ahLst/>
              <a:cxnLst>
                <a:cxn ang="0">
                  <a:pos x="T0" y="T1"/>
                </a:cxn>
                <a:cxn ang="0">
                  <a:pos x="T2" y="T3"/>
                </a:cxn>
                <a:cxn ang="0">
                  <a:pos x="T4" y="T5"/>
                </a:cxn>
                <a:cxn ang="0">
                  <a:pos x="T6" y="T7"/>
                </a:cxn>
                <a:cxn ang="0">
                  <a:pos x="T8" y="T9"/>
                </a:cxn>
              </a:cxnLst>
              <a:rect l="0" t="0" r="r" b="b"/>
              <a:pathLst>
                <a:path w="440" h="59">
                  <a:moveTo>
                    <a:pt x="438" y="59"/>
                  </a:moveTo>
                  <a:lnTo>
                    <a:pt x="0" y="17"/>
                  </a:lnTo>
                  <a:lnTo>
                    <a:pt x="1" y="0"/>
                  </a:lnTo>
                  <a:lnTo>
                    <a:pt x="440" y="44"/>
                  </a:lnTo>
                  <a:lnTo>
                    <a:pt x="438" y="59"/>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305"/>
            <p:cNvSpPr/>
            <p:nvPr/>
          </p:nvSpPr>
          <p:spPr bwMode="auto">
            <a:xfrm>
              <a:off x="2714824" y="3239617"/>
              <a:ext cx="33338" cy="468313"/>
            </a:xfrm>
            <a:custGeom>
              <a:avLst/>
              <a:gdLst>
                <a:gd name="T0" fmla="*/ 5 w 21"/>
                <a:gd name="T1" fmla="*/ 295 h 295"/>
                <a:gd name="T2" fmla="*/ 0 w 21"/>
                <a:gd name="T3" fmla="*/ 0 h 295"/>
                <a:gd name="T4" fmla="*/ 17 w 21"/>
                <a:gd name="T5" fmla="*/ 0 h 295"/>
                <a:gd name="T6" fmla="*/ 21 w 21"/>
                <a:gd name="T7" fmla="*/ 293 h 295"/>
                <a:gd name="T8" fmla="*/ 5 w 21"/>
                <a:gd name="T9" fmla="*/ 295 h 295"/>
              </a:gdLst>
              <a:ahLst/>
              <a:cxnLst>
                <a:cxn ang="0">
                  <a:pos x="T0" y="T1"/>
                </a:cxn>
                <a:cxn ang="0">
                  <a:pos x="T2" y="T3"/>
                </a:cxn>
                <a:cxn ang="0">
                  <a:pos x="T4" y="T5"/>
                </a:cxn>
                <a:cxn ang="0">
                  <a:pos x="T6" y="T7"/>
                </a:cxn>
                <a:cxn ang="0">
                  <a:pos x="T8" y="T9"/>
                </a:cxn>
              </a:cxnLst>
              <a:rect l="0" t="0" r="r" b="b"/>
              <a:pathLst>
                <a:path w="21" h="295">
                  <a:moveTo>
                    <a:pt x="5" y="295"/>
                  </a:moveTo>
                  <a:lnTo>
                    <a:pt x="0" y="0"/>
                  </a:lnTo>
                  <a:lnTo>
                    <a:pt x="17" y="0"/>
                  </a:lnTo>
                  <a:lnTo>
                    <a:pt x="21" y="293"/>
                  </a:lnTo>
                  <a:lnTo>
                    <a:pt x="5" y="295"/>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306"/>
            <p:cNvSpPr/>
            <p:nvPr/>
          </p:nvSpPr>
          <p:spPr bwMode="auto">
            <a:xfrm>
              <a:off x="2725937" y="3682529"/>
              <a:ext cx="288925" cy="312738"/>
            </a:xfrm>
            <a:custGeom>
              <a:avLst/>
              <a:gdLst>
                <a:gd name="T0" fmla="*/ 122 w 130"/>
                <a:gd name="T1" fmla="*/ 141 h 141"/>
                <a:gd name="T2" fmla="*/ 0 w 130"/>
                <a:gd name="T3" fmla="*/ 5 h 141"/>
                <a:gd name="T4" fmla="*/ 11 w 130"/>
                <a:gd name="T5" fmla="*/ 1 h 141"/>
                <a:gd name="T6" fmla="*/ 6 w 130"/>
                <a:gd name="T7" fmla="*/ 3 h 141"/>
                <a:gd name="T8" fmla="*/ 11 w 130"/>
                <a:gd name="T9" fmla="*/ 0 h 141"/>
                <a:gd name="T10" fmla="*/ 130 w 130"/>
                <a:gd name="T11" fmla="*/ 133 h 141"/>
                <a:gd name="T12" fmla="*/ 122 w 130"/>
                <a:gd name="T13" fmla="*/ 141 h 141"/>
              </a:gdLst>
              <a:ahLst/>
              <a:cxnLst>
                <a:cxn ang="0">
                  <a:pos x="T0" y="T1"/>
                </a:cxn>
                <a:cxn ang="0">
                  <a:pos x="T2" y="T3"/>
                </a:cxn>
                <a:cxn ang="0">
                  <a:pos x="T4" y="T5"/>
                </a:cxn>
                <a:cxn ang="0">
                  <a:pos x="T6" y="T7"/>
                </a:cxn>
                <a:cxn ang="0">
                  <a:pos x="T8" y="T9"/>
                </a:cxn>
                <a:cxn ang="0">
                  <a:pos x="T10" y="T11"/>
                </a:cxn>
                <a:cxn ang="0">
                  <a:pos x="T12" y="T13"/>
                </a:cxn>
              </a:cxnLst>
              <a:rect l="0" t="0" r="r" b="b"/>
              <a:pathLst>
                <a:path w="130" h="141">
                  <a:moveTo>
                    <a:pt x="122" y="141"/>
                  </a:moveTo>
                  <a:cubicBezTo>
                    <a:pt x="2" y="10"/>
                    <a:pt x="0" y="6"/>
                    <a:pt x="0" y="5"/>
                  </a:cubicBezTo>
                  <a:cubicBezTo>
                    <a:pt x="11" y="1"/>
                    <a:pt x="11" y="1"/>
                    <a:pt x="11" y="1"/>
                  </a:cubicBezTo>
                  <a:cubicBezTo>
                    <a:pt x="6" y="3"/>
                    <a:pt x="6" y="3"/>
                    <a:pt x="6" y="3"/>
                  </a:cubicBezTo>
                  <a:cubicBezTo>
                    <a:pt x="11" y="0"/>
                    <a:pt x="11" y="0"/>
                    <a:pt x="11" y="0"/>
                  </a:cubicBezTo>
                  <a:cubicBezTo>
                    <a:pt x="15" y="6"/>
                    <a:pt x="84" y="83"/>
                    <a:pt x="130" y="133"/>
                  </a:cubicBezTo>
                  <a:lnTo>
                    <a:pt x="122" y="141"/>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307"/>
            <p:cNvSpPr/>
            <p:nvPr/>
          </p:nvSpPr>
          <p:spPr bwMode="auto">
            <a:xfrm>
              <a:off x="2719587" y="3976217"/>
              <a:ext cx="288925" cy="95250"/>
            </a:xfrm>
            <a:custGeom>
              <a:avLst/>
              <a:gdLst>
                <a:gd name="T0" fmla="*/ 3 w 182"/>
                <a:gd name="T1" fmla="*/ 60 h 60"/>
                <a:gd name="T2" fmla="*/ 0 w 182"/>
                <a:gd name="T3" fmla="*/ 43 h 60"/>
                <a:gd name="T4" fmla="*/ 179 w 182"/>
                <a:gd name="T5" fmla="*/ 0 h 60"/>
                <a:gd name="T6" fmla="*/ 182 w 182"/>
                <a:gd name="T7" fmla="*/ 16 h 60"/>
                <a:gd name="T8" fmla="*/ 3 w 182"/>
                <a:gd name="T9" fmla="*/ 60 h 60"/>
              </a:gdLst>
              <a:ahLst/>
              <a:cxnLst>
                <a:cxn ang="0">
                  <a:pos x="T0" y="T1"/>
                </a:cxn>
                <a:cxn ang="0">
                  <a:pos x="T2" y="T3"/>
                </a:cxn>
                <a:cxn ang="0">
                  <a:pos x="T4" y="T5"/>
                </a:cxn>
                <a:cxn ang="0">
                  <a:pos x="T6" y="T7"/>
                </a:cxn>
                <a:cxn ang="0">
                  <a:pos x="T8" y="T9"/>
                </a:cxn>
              </a:cxnLst>
              <a:rect l="0" t="0" r="r" b="b"/>
              <a:pathLst>
                <a:path w="182" h="60">
                  <a:moveTo>
                    <a:pt x="3" y="60"/>
                  </a:moveTo>
                  <a:lnTo>
                    <a:pt x="0" y="43"/>
                  </a:lnTo>
                  <a:lnTo>
                    <a:pt x="179" y="0"/>
                  </a:lnTo>
                  <a:lnTo>
                    <a:pt x="182" y="16"/>
                  </a:lnTo>
                  <a:lnTo>
                    <a:pt x="3" y="60"/>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308"/>
            <p:cNvSpPr/>
            <p:nvPr/>
          </p:nvSpPr>
          <p:spPr bwMode="auto">
            <a:xfrm>
              <a:off x="3024387" y="3452342"/>
              <a:ext cx="90488" cy="541338"/>
            </a:xfrm>
            <a:custGeom>
              <a:avLst/>
              <a:gdLst>
                <a:gd name="T0" fmla="*/ 17 w 57"/>
                <a:gd name="T1" fmla="*/ 341 h 341"/>
                <a:gd name="T2" fmla="*/ 0 w 57"/>
                <a:gd name="T3" fmla="*/ 339 h 341"/>
                <a:gd name="T4" fmla="*/ 41 w 57"/>
                <a:gd name="T5" fmla="*/ 0 h 341"/>
                <a:gd name="T6" fmla="*/ 57 w 57"/>
                <a:gd name="T7" fmla="*/ 2 h 341"/>
                <a:gd name="T8" fmla="*/ 17 w 57"/>
                <a:gd name="T9" fmla="*/ 341 h 341"/>
              </a:gdLst>
              <a:ahLst/>
              <a:cxnLst>
                <a:cxn ang="0">
                  <a:pos x="T0" y="T1"/>
                </a:cxn>
                <a:cxn ang="0">
                  <a:pos x="T2" y="T3"/>
                </a:cxn>
                <a:cxn ang="0">
                  <a:pos x="T4" y="T5"/>
                </a:cxn>
                <a:cxn ang="0">
                  <a:pos x="T6" y="T7"/>
                </a:cxn>
                <a:cxn ang="0">
                  <a:pos x="T8" y="T9"/>
                </a:cxn>
              </a:cxnLst>
              <a:rect l="0" t="0" r="r" b="b"/>
              <a:pathLst>
                <a:path w="57" h="341">
                  <a:moveTo>
                    <a:pt x="17" y="341"/>
                  </a:moveTo>
                  <a:lnTo>
                    <a:pt x="0" y="339"/>
                  </a:lnTo>
                  <a:lnTo>
                    <a:pt x="41" y="0"/>
                  </a:lnTo>
                  <a:lnTo>
                    <a:pt x="57" y="2"/>
                  </a:lnTo>
                  <a:lnTo>
                    <a:pt x="17" y="341"/>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309"/>
            <p:cNvSpPr/>
            <p:nvPr/>
          </p:nvSpPr>
          <p:spPr bwMode="auto">
            <a:xfrm>
              <a:off x="3092649" y="2964979"/>
              <a:ext cx="260350" cy="496888"/>
            </a:xfrm>
            <a:custGeom>
              <a:avLst/>
              <a:gdLst>
                <a:gd name="T0" fmla="*/ 16 w 164"/>
                <a:gd name="T1" fmla="*/ 313 h 313"/>
                <a:gd name="T2" fmla="*/ 0 w 164"/>
                <a:gd name="T3" fmla="*/ 306 h 313"/>
                <a:gd name="T4" fmla="*/ 150 w 164"/>
                <a:gd name="T5" fmla="*/ 0 h 313"/>
                <a:gd name="T6" fmla="*/ 164 w 164"/>
                <a:gd name="T7" fmla="*/ 7 h 313"/>
                <a:gd name="T8" fmla="*/ 16 w 164"/>
                <a:gd name="T9" fmla="*/ 313 h 313"/>
              </a:gdLst>
              <a:ahLst/>
              <a:cxnLst>
                <a:cxn ang="0">
                  <a:pos x="T0" y="T1"/>
                </a:cxn>
                <a:cxn ang="0">
                  <a:pos x="T2" y="T3"/>
                </a:cxn>
                <a:cxn ang="0">
                  <a:pos x="T4" y="T5"/>
                </a:cxn>
                <a:cxn ang="0">
                  <a:pos x="T6" y="T7"/>
                </a:cxn>
                <a:cxn ang="0">
                  <a:pos x="T8" y="T9"/>
                </a:cxn>
              </a:cxnLst>
              <a:rect l="0" t="0" r="r" b="b"/>
              <a:pathLst>
                <a:path w="164" h="313">
                  <a:moveTo>
                    <a:pt x="16" y="313"/>
                  </a:moveTo>
                  <a:lnTo>
                    <a:pt x="0" y="306"/>
                  </a:lnTo>
                  <a:lnTo>
                    <a:pt x="150" y="0"/>
                  </a:lnTo>
                  <a:lnTo>
                    <a:pt x="164" y="7"/>
                  </a:lnTo>
                  <a:lnTo>
                    <a:pt x="16" y="313"/>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310"/>
            <p:cNvSpPr/>
            <p:nvPr/>
          </p:nvSpPr>
          <p:spPr bwMode="auto">
            <a:xfrm>
              <a:off x="3300612" y="2364904"/>
              <a:ext cx="306388" cy="611188"/>
            </a:xfrm>
            <a:custGeom>
              <a:avLst/>
              <a:gdLst>
                <a:gd name="T0" fmla="*/ 15 w 193"/>
                <a:gd name="T1" fmla="*/ 385 h 385"/>
                <a:gd name="T2" fmla="*/ 0 w 193"/>
                <a:gd name="T3" fmla="*/ 378 h 385"/>
                <a:gd name="T4" fmla="*/ 179 w 193"/>
                <a:gd name="T5" fmla="*/ 0 h 385"/>
                <a:gd name="T6" fmla="*/ 193 w 193"/>
                <a:gd name="T7" fmla="*/ 7 h 385"/>
                <a:gd name="T8" fmla="*/ 15 w 193"/>
                <a:gd name="T9" fmla="*/ 385 h 385"/>
              </a:gdLst>
              <a:ahLst/>
              <a:cxnLst>
                <a:cxn ang="0">
                  <a:pos x="T0" y="T1"/>
                </a:cxn>
                <a:cxn ang="0">
                  <a:pos x="T2" y="T3"/>
                </a:cxn>
                <a:cxn ang="0">
                  <a:pos x="T4" y="T5"/>
                </a:cxn>
                <a:cxn ang="0">
                  <a:pos x="T6" y="T7"/>
                </a:cxn>
                <a:cxn ang="0">
                  <a:pos x="T8" y="T9"/>
                </a:cxn>
              </a:cxnLst>
              <a:rect l="0" t="0" r="r" b="b"/>
              <a:pathLst>
                <a:path w="193" h="385">
                  <a:moveTo>
                    <a:pt x="15" y="385"/>
                  </a:moveTo>
                  <a:lnTo>
                    <a:pt x="0" y="378"/>
                  </a:lnTo>
                  <a:lnTo>
                    <a:pt x="179" y="0"/>
                  </a:lnTo>
                  <a:lnTo>
                    <a:pt x="193" y="7"/>
                  </a:lnTo>
                  <a:lnTo>
                    <a:pt x="15" y="385"/>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311"/>
            <p:cNvSpPr/>
            <p:nvPr/>
          </p:nvSpPr>
          <p:spPr bwMode="auto">
            <a:xfrm>
              <a:off x="2998987" y="2634779"/>
              <a:ext cx="325438" cy="344488"/>
            </a:xfrm>
            <a:custGeom>
              <a:avLst/>
              <a:gdLst>
                <a:gd name="T0" fmla="*/ 194 w 205"/>
                <a:gd name="T1" fmla="*/ 217 h 217"/>
                <a:gd name="T2" fmla="*/ 0 w 205"/>
                <a:gd name="T3" fmla="*/ 11 h 217"/>
                <a:gd name="T4" fmla="*/ 13 w 205"/>
                <a:gd name="T5" fmla="*/ 0 h 217"/>
                <a:gd name="T6" fmla="*/ 205 w 205"/>
                <a:gd name="T7" fmla="*/ 205 h 217"/>
                <a:gd name="T8" fmla="*/ 194 w 205"/>
                <a:gd name="T9" fmla="*/ 217 h 217"/>
              </a:gdLst>
              <a:ahLst/>
              <a:cxnLst>
                <a:cxn ang="0">
                  <a:pos x="T0" y="T1"/>
                </a:cxn>
                <a:cxn ang="0">
                  <a:pos x="T2" y="T3"/>
                </a:cxn>
                <a:cxn ang="0">
                  <a:pos x="T4" y="T5"/>
                </a:cxn>
                <a:cxn ang="0">
                  <a:pos x="T6" y="T7"/>
                </a:cxn>
                <a:cxn ang="0">
                  <a:pos x="T8" y="T9"/>
                </a:cxn>
              </a:cxnLst>
              <a:rect l="0" t="0" r="r" b="b"/>
              <a:pathLst>
                <a:path w="205" h="217">
                  <a:moveTo>
                    <a:pt x="194" y="217"/>
                  </a:moveTo>
                  <a:lnTo>
                    <a:pt x="0" y="11"/>
                  </a:lnTo>
                  <a:lnTo>
                    <a:pt x="13" y="0"/>
                  </a:lnTo>
                  <a:lnTo>
                    <a:pt x="205" y="205"/>
                  </a:lnTo>
                  <a:lnTo>
                    <a:pt x="194" y="217"/>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312"/>
            <p:cNvSpPr/>
            <p:nvPr/>
          </p:nvSpPr>
          <p:spPr bwMode="auto">
            <a:xfrm>
              <a:off x="2719587" y="2634779"/>
              <a:ext cx="301625" cy="619125"/>
            </a:xfrm>
            <a:custGeom>
              <a:avLst/>
              <a:gdLst>
                <a:gd name="T0" fmla="*/ 16 w 190"/>
                <a:gd name="T1" fmla="*/ 390 h 390"/>
                <a:gd name="T2" fmla="*/ 0 w 190"/>
                <a:gd name="T3" fmla="*/ 383 h 390"/>
                <a:gd name="T4" fmla="*/ 175 w 190"/>
                <a:gd name="T5" fmla="*/ 0 h 390"/>
                <a:gd name="T6" fmla="*/ 190 w 190"/>
                <a:gd name="T7" fmla="*/ 6 h 390"/>
                <a:gd name="T8" fmla="*/ 16 w 190"/>
                <a:gd name="T9" fmla="*/ 390 h 390"/>
              </a:gdLst>
              <a:ahLst/>
              <a:cxnLst>
                <a:cxn ang="0">
                  <a:pos x="T0" y="T1"/>
                </a:cxn>
                <a:cxn ang="0">
                  <a:pos x="T2" y="T3"/>
                </a:cxn>
                <a:cxn ang="0">
                  <a:pos x="T4" y="T5"/>
                </a:cxn>
                <a:cxn ang="0">
                  <a:pos x="T6" y="T7"/>
                </a:cxn>
                <a:cxn ang="0">
                  <a:pos x="T8" y="T9"/>
                </a:cxn>
              </a:cxnLst>
              <a:rect l="0" t="0" r="r" b="b"/>
              <a:pathLst>
                <a:path w="190" h="390">
                  <a:moveTo>
                    <a:pt x="16" y="390"/>
                  </a:moveTo>
                  <a:lnTo>
                    <a:pt x="0" y="383"/>
                  </a:lnTo>
                  <a:lnTo>
                    <a:pt x="175" y="0"/>
                  </a:lnTo>
                  <a:lnTo>
                    <a:pt x="190" y="6"/>
                  </a:lnTo>
                  <a:lnTo>
                    <a:pt x="16" y="390"/>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313"/>
            <p:cNvSpPr/>
            <p:nvPr/>
          </p:nvSpPr>
          <p:spPr bwMode="auto">
            <a:xfrm>
              <a:off x="2317949" y="3172942"/>
              <a:ext cx="407988" cy="87313"/>
            </a:xfrm>
            <a:custGeom>
              <a:avLst/>
              <a:gdLst>
                <a:gd name="T0" fmla="*/ 256 w 257"/>
                <a:gd name="T1" fmla="*/ 55 h 55"/>
                <a:gd name="T2" fmla="*/ 0 w 257"/>
                <a:gd name="T3" fmla="*/ 17 h 55"/>
                <a:gd name="T4" fmla="*/ 3 w 257"/>
                <a:gd name="T5" fmla="*/ 0 h 55"/>
                <a:gd name="T6" fmla="*/ 257 w 257"/>
                <a:gd name="T7" fmla="*/ 39 h 55"/>
                <a:gd name="T8" fmla="*/ 256 w 257"/>
                <a:gd name="T9" fmla="*/ 55 h 55"/>
              </a:gdLst>
              <a:ahLst/>
              <a:cxnLst>
                <a:cxn ang="0">
                  <a:pos x="T0" y="T1"/>
                </a:cxn>
                <a:cxn ang="0">
                  <a:pos x="T2" y="T3"/>
                </a:cxn>
                <a:cxn ang="0">
                  <a:pos x="T4" y="T5"/>
                </a:cxn>
                <a:cxn ang="0">
                  <a:pos x="T6" y="T7"/>
                </a:cxn>
                <a:cxn ang="0">
                  <a:pos x="T8" y="T9"/>
                </a:cxn>
              </a:cxnLst>
              <a:rect l="0" t="0" r="r" b="b"/>
              <a:pathLst>
                <a:path w="257" h="55">
                  <a:moveTo>
                    <a:pt x="256" y="55"/>
                  </a:moveTo>
                  <a:lnTo>
                    <a:pt x="0" y="17"/>
                  </a:lnTo>
                  <a:lnTo>
                    <a:pt x="3" y="0"/>
                  </a:lnTo>
                  <a:lnTo>
                    <a:pt x="257" y="39"/>
                  </a:lnTo>
                  <a:lnTo>
                    <a:pt x="256" y="55"/>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14"/>
            <p:cNvSpPr/>
            <p:nvPr/>
          </p:nvSpPr>
          <p:spPr bwMode="auto">
            <a:xfrm>
              <a:off x="2729112" y="3228504"/>
              <a:ext cx="354013" cy="228600"/>
            </a:xfrm>
            <a:custGeom>
              <a:avLst/>
              <a:gdLst>
                <a:gd name="T0" fmla="*/ 215 w 223"/>
                <a:gd name="T1" fmla="*/ 144 h 144"/>
                <a:gd name="T2" fmla="*/ 0 w 223"/>
                <a:gd name="T3" fmla="*/ 14 h 144"/>
                <a:gd name="T4" fmla="*/ 8 w 223"/>
                <a:gd name="T5" fmla="*/ 0 h 144"/>
                <a:gd name="T6" fmla="*/ 223 w 223"/>
                <a:gd name="T7" fmla="*/ 130 h 144"/>
                <a:gd name="T8" fmla="*/ 215 w 223"/>
                <a:gd name="T9" fmla="*/ 144 h 144"/>
              </a:gdLst>
              <a:ahLst/>
              <a:cxnLst>
                <a:cxn ang="0">
                  <a:pos x="T0" y="T1"/>
                </a:cxn>
                <a:cxn ang="0">
                  <a:pos x="T2" y="T3"/>
                </a:cxn>
                <a:cxn ang="0">
                  <a:pos x="T4" y="T5"/>
                </a:cxn>
                <a:cxn ang="0">
                  <a:pos x="T6" y="T7"/>
                </a:cxn>
                <a:cxn ang="0">
                  <a:pos x="T8" y="T9"/>
                </a:cxn>
              </a:cxnLst>
              <a:rect l="0" t="0" r="r" b="b"/>
              <a:pathLst>
                <a:path w="223" h="144">
                  <a:moveTo>
                    <a:pt x="215" y="144"/>
                  </a:moveTo>
                  <a:lnTo>
                    <a:pt x="0" y="14"/>
                  </a:lnTo>
                  <a:lnTo>
                    <a:pt x="8" y="0"/>
                  </a:lnTo>
                  <a:lnTo>
                    <a:pt x="223" y="130"/>
                  </a:lnTo>
                  <a:lnTo>
                    <a:pt x="215" y="144"/>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315"/>
            <p:cNvSpPr/>
            <p:nvPr/>
          </p:nvSpPr>
          <p:spPr bwMode="auto">
            <a:xfrm>
              <a:off x="2733874" y="2958629"/>
              <a:ext cx="582613" cy="290513"/>
            </a:xfrm>
            <a:custGeom>
              <a:avLst/>
              <a:gdLst>
                <a:gd name="T0" fmla="*/ 7 w 367"/>
                <a:gd name="T1" fmla="*/ 183 h 183"/>
                <a:gd name="T2" fmla="*/ 0 w 367"/>
                <a:gd name="T3" fmla="*/ 167 h 183"/>
                <a:gd name="T4" fmla="*/ 360 w 367"/>
                <a:gd name="T5" fmla="*/ 0 h 183"/>
                <a:gd name="T6" fmla="*/ 367 w 367"/>
                <a:gd name="T7" fmla="*/ 15 h 183"/>
                <a:gd name="T8" fmla="*/ 7 w 367"/>
                <a:gd name="T9" fmla="*/ 183 h 183"/>
              </a:gdLst>
              <a:ahLst/>
              <a:cxnLst>
                <a:cxn ang="0">
                  <a:pos x="T0" y="T1"/>
                </a:cxn>
                <a:cxn ang="0">
                  <a:pos x="T2" y="T3"/>
                </a:cxn>
                <a:cxn ang="0">
                  <a:pos x="T4" y="T5"/>
                </a:cxn>
                <a:cxn ang="0">
                  <a:pos x="T6" y="T7"/>
                </a:cxn>
                <a:cxn ang="0">
                  <a:pos x="T8" y="T9"/>
                </a:cxn>
              </a:cxnLst>
              <a:rect l="0" t="0" r="r" b="b"/>
              <a:pathLst>
                <a:path w="367" h="183">
                  <a:moveTo>
                    <a:pt x="7" y="183"/>
                  </a:moveTo>
                  <a:lnTo>
                    <a:pt x="0" y="167"/>
                  </a:lnTo>
                  <a:lnTo>
                    <a:pt x="360" y="0"/>
                  </a:lnTo>
                  <a:lnTo>
                    <a:pt x="367" y="15"/>
                  </a:lnTo>
                  <a:lnTo>
                    <a:pt x="7" y="183"/>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316"/>
            <p:cNvSpPr/>
            <p:nvPr/>
          </p:nvSpPr>
          <p:spPr bwMode="auto">
            <a:xfrm>
              <a:off x="2638624" y="2739554"/>
              <a:ext cx="106363" cy="495300"/>
            </a:xfrm>
            <a:custGeom>
              <a:avLst/>
              <a:gdLst>
                <a:gd name="T0" fmla="*/ 51 w 67"/>
                <a:gd name="T1" fmla="*/ 312 h 312"/>
                <a:gd name="T2" fmla="*/ 0 w 67"/>
                <a:gd name="T3" fmla="*/ 3 h 312"/>
                <a:gd name="T4" fmla="*/ 16 w 67"/>
                <a:gd name="T5" fmla="*/ 0 h 312"/>
                <a:gd name="T6" fmla="*/ 67 w 67"/>
                <a:gd name="T7" fmla="*/ 310 h 312"/>
                <a:gd name="T8" fmla="*/ 51 w 67"/>
                <a:gd name="T9" fmla="*/ 312 h 312"/>
              </a:gdLst>
              <a:ahLst/>
              <a:cxnLst>
                <a:cxn ang="0">
                  <a:pos x="T0" y="T1"/>
                </a:cxn>
                <a:cxn ang="0">
                  <a:pos x="T2" y="T3"/>
                </a:cxn>
                <a:cxn ang="0">
                  <a:pos x="T4" y="T5"/>
                </a:cxn>
                <a:cxn ang="0">
                  <a:pos x="T6" y="T7"/>
                </a:cxn>
                <a:cxn ang="0">
                  <a:pos x="T8" y="T9"/>
                </a:cxn>
              </a:cxnLst>
              <a:rect l="0" t="0" r="r" b="b"/>
              <a:pathLst>
                <a:path w="67" h="312">
                  <a:moveTo>
                    <a:pt x="51" y="312"/>
                  </a:moveTo>
                  <a:lnTo>
                    <a:pt x="0" y="3"/>
                  </a:lnTo>
                  <a:lnTo>
                    <a:pt x="16" y="0"/>
                  </a:lnTo>
                  <a:lnTo>
                    <a:pt x="67" y="310"/>
                  </a:lnTo>
                  <a:lnTo>
                    <a:pt x="51" y="312"/>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317"/>
            <p:cNvSpPr/>
            <p:nvPr/>
          </p:nvSpPr>
          <p:spPr bwMode="auto">
            <a:xfrm>
              <a:off x="2303661" y="2747492"/>
              <a:ext cx="30163" cy="434975"/>
            </a:xfrm>
            <a:custGeom>
              <a:avLst/>
              <a:gdLst>
                <a:gd name="T0" fmla="*/ 2 w 19"/>
                <a:gd name="T1" fmla="*/ 274 h 274"/>
                <a:gd name="T2" fmla="*/ 0 w 19"/>
                <a:gd name="T3" fmla="*/ 0 h 274"/>
                <a:gd name="T4" fmla="*/ 16 w 19"/>
                <a:gd name="T5" fmla="*/ 0 h 274"/>
                <a:gd name="T6" fmla="*/ 19 w 19"/>
                <a:gd name="T7" fmla="*/ 274 h 274"/>
                <a:gd name="T8" fmla="*/ 2 w 19"/>
                <a:gd name="T9" fmla="*/ 274 h 274"/>
              </a:gdLst>
              <a:ahLst/>
              <a:cxnLst>
                <a:cxn ang="0">
                  <a:pos x="T0" y="T1"/>
                </a:cxn>
                <a:cxn ang="0">
                  <a:pos x="T2" y="T3"/>
                </a:cxn>
                <a:cxn ang="0">
                  <a:pos x="T4" y="T5"/>
                </a:cxn>
                <a:cxn ang="0">
                  <a:pos x="T6" y="T7"/>
                </a:cxn>
                <a:cxn ang="0">
                  <a:pos x="T8" y="T9"/>
                </a:cxn>
              </a:cxnLst>
              <a:rect l="0" t="0" r="r" b="b"/>
              <a:pathLst>
                <a:path w="19" h="274">
                  <a:moveTo>
                    <a:pt x="2" y="274"/>
                  </a:moveTo>
                  <a:lnTo>
                    <a:pt x="0" y="0"/>
                  </a:lnTo>
                  <a:lnTo>
                    <a:pt x="16" y="0"/>
                  </a:lnTo>
                  <a:lnTo>
                    <a:pt x="19" y="274"/>
                  </a:lnTo>
                  <a:lnTo>
                    <a:pt x="2" y="274"/>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318"/>
            <p:cNvSpPr/>
            <p:nvPr/>
          </p:nvSpPr>
          <p:spPr bwMode="auto">
            <a:xfrm>
              <a:off x="2276674" y="2072804"/>
              <a:ext cx="52388" cy="682625"/>
            </a:xfrm>
            <a:custGeom>
              <a:avLst/>
              <a:gdLst>
                <a:gd name="T0" fmla="*/ 17 w 33"/>
                <a:gd name="T1" fmla="*/ 430 h 430"/>
                <a:gd name="T2" fmla="*/ 0 w 33"/>
                <a:gd name="T3" fmla="*/ 0 h 430"/>
                <a:gd name="T4" fmla="*/ 17 w 33"/>
                <a:gd name="T5" fmla="*/ 0 h 430"/>
                <a:gd name="T6" fmla="*/ 33 w 33"/>
                <a:gd name="T7" fmla="*/ 430 h 430"/>
                <a:gd name="T8" fmla="*/ 17 w 33"/>
                <a:gd name="T9" fmla="*/ 430 h 430"/>
              </a:gdLst>
              <a:ahLst/>
              <a:cxnLst>
                <a:cxn ang="0">
                  <a:pos x="T0" y="T1"/>
                </a:cxn>
                <a:cxn ang="0">
                  <a:pos x="T2" y="T3"/>
                </a:cxn>
                <a:cxn ang="0">
                  <a:pos x="T4" y="T5"/>
                </a:cxn>
                <a:cxn ang="0">
                  <a:pos x="T6" y="T7"/>
                </a:cxn>
                <a:cxn ang="0">
                  <a:pos x="T8" y="T9"/>
                </a:cxn>
              </a:cxnLst>
              <a:rect l="0" t="0" r="r" b="b"/>
              <a:pathLst>
                <a:path w="33" h="430">
                  <a:moveTo>
                    <a:pt x="17" y="430"/>
                  </a:moveTo>
                  <a:lnTo>
                    <a:pt x="0" y="0"/>
                  </a:lnTo>
                  <a:lnTo>
                    <a:pt x="17" y="0"/>
                  </a:lnTo>
                  <a:lnTo>
                    <a:pt x="33" y="430"/>
                  </a:lnTo>
                  <a:lnTo>
                    <a:pt x="17" y="430"/>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319"/>
            <p:cNvSpPr/>
            <p:nvPr/>
          </p:nvSpPr>
          <p:spPr bwMode="auto">
            <a:xfrm>
              <a:off x="2322712" y="2723679"/>
              <a:ext cx="333375" cy="50800"/>
            </a:xfrm>
            <a:custGeom>
              <a:avLst/>
              <a:gdLst>
                <a:gd name="T0" fmla="*/ 2 w 210"/>
                <a:gd name="T1" fmla="*/ 32 h 32"/>
                <a:gd name="T2" fmla="*/ 0 w 210"/>
                <a:gd name="T3" fmla="*/ 15 h 32"/>
                <a:gd name="T4" fmla="*/ 208 w 210"/>
                <a:gd name="T5" fmla="*/ 0 h 32"/>
                <a:gd name="T6" fmla="*/ 210 w 210"/>
                <a:gd name="T7" fmla="*/ 17 h 32"/>
                <a:gd name="T8" fmla="*/ 2 w 210"/>
                <a:gd name="T9" fmla="*/ 32 h 32"/>
              </a:gdLst>
              <a:ahLst/>
              <a:cxnLst>
                <a:cxn ang="0">
                  <a:pos x="T0" y="T1"/>
                </a:cxn>
                <a:cxn ang="0">
                  <a:pos x="T2" y="T3"/>
                </a:cxn>
                <a:cxn ang="0">
                  <a:pos x="T4" y="T5"/>
                </a:cxn>
                <a:cxn ang="0">
                  <a:pos x="T6" y="T7"/>
                </a:cxn>
                <a:cxn ang="0">
                  <a:pos x="T8" y="T9"/>
                </a:cxn>
              </a:cxnLst>
              <a:rect l="0" t="0" r="r" b="b"/>
              <a:pathLst>
                <a:path w="210" h="32">
                  <a:moveTo>
                    <a:pt x="2" y="32"/>
                  </a:moveTo>
                  <a:lnTo>
                    <a:pt x="0" y="15"/>
                  </a:lnTo>
                  <a:lnTo>
                    <a:pt x="208" y="0"/>
                  </a:lnTo>
                  <a:lnTo>
                    <a:pt x="210" y="17"/>
                  </a:lnTo>
                  <a:lnTo>
                    <a:pt x="2" y="32"/>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320"/>
            <p:cNvSpPr/>
            <p:nvPr/>
          </p:nvSpPr>
          <p:spPr bwMode="auto">
            <a:xfrm>
              <a:off x="1846461" y="2755429"/>
              <a:ext cx="476250" cy="320675"/>
            </a:xfrm>
            <a:custGeom>
              <a:avLst/>
              <a:gdLst>
                <a:gd name="T0" fmla="*/ 10 w 300"/>
                <a:gd name="T1" fmla="*/ 202 h 202"/>
                <a:gd name="T2" fmla="*/ 0 w 300"/>
                <a:gd name="T3" fmla="*/ 188 h 202"/>
                <a:gd name="T4" fmla="*/ 292 w 300"/>
                <a:gd name="T5" fmla="*/ 0 h 202"/>
                <a:gd name="T6" fmla="*/ 300 w 300"/>
                <a:gd name="T7" fmla="*/ 12 h 202"/>
                <a:gd name="T8" fmla="*/ 10 w 300"/>
                <a:gd name="T9" fmla="*/ 202 h 202"/>
              </a:gdLst>
              <a:ahLst/>
              <a:cxnLst>
                <a:cxn ang="0">
                  <a:pos x="T0" y="T1"/>
                </a:cxn>
                <a:cxn ang="0">
                  <a:pos x="T2" y="T3"/>
                </a:cxn>
                <a:cxn ang="0">
                  <a:pos x="T4" y="T5"/>
                </a:cxn>
                <a:cxn ang="0">
                  <a:pos x="T6" y="T7"/>
                </a:cxn>
                <a:cxn ang="0">
                  <a:pos x="T8" y="T9"/>
                </a:cxn>
              </a:cxnLst>
              <a:rect l="0" t="0" r="r" b="b"/>
              <a:pathLst>
                <a:path w="300" h="202">
                  <a:moveTo>
                    <a:pt x="10" y="202"/>
                  </a:moveTo>
                  <a:lnTo>
                    <a:pt x="0" y="188"/>
                  </a:lnTo>
                  <a:lnTo>
                    <a:pt x="292" y="0"/>
                  </a:lnTo>
                  <a:lnTo>
                    <a:pt x="300" y="12"/>
                  </a:lnTo>
                  <a:lnTo>
                    <a:pt x="10" y="202"/>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321"/>
            <p:cNvSpPr/>
            <p:nvPr/>
          </p:nvSpPr>
          <p:spPr bwMode="auto">
            <a:xfrm>
              <a:off x="1551186" y="3058642"/>
              <a:ext cx="315913" cy="539750"/>
            </a:xfrm>
            <a:custGeom>
              <a:avLst/>
              <a:gdLst>
                <a:gd name="T0" fmla="*/ 16 w 199"/>
                <a:gd name="T1" fmla="*/ 340 h 340"/>
                <a:gd name="T2" fmla="*/ 0 w 199"/>
                <a:gd name="T3" fmla="*/ 332 h 340"/>
                <a:gd name="T4" fmla="*/ 183 w 199"/>
                <a:gd name="T5" fmla="*/ 0 h 340"/>
                <a:gd name="T6" fmla="*/ 199 w 199"/>
                <a:gd name="T7" fmla="*/ 8 h 340"/>
                <a:gd name="T8" fmla="*/ 16 w 199"/>
                <a:gd name="T9" fmla="*/ 340 h 340"/>
              </a:gdLst>
              <a:ahLst/>
              <a:cxnLst>
                <a:cxn ang="0">
                  <a:pos x="T0" y="T1"/>
                </a:cxn>
                <a:cxn ang="0">
                  <a:pos x="T2" y="T3"/>
                </a:cxn>
                <a:cxn ang="0">
                  <a:pos x="T4" y="T5"/>
                </a:cxn>
                <a:cxn ang="0">
                  <a:pos x="T6" y="T7"/>
                </a:cxn>
                <a:cxn ang="0">
                  <a:pos x="T8" y="T9"/>
                </a:cxn>
              </a:cxnLst>
              <a:rect l="0" t="0" r="r" b="b"/>
              <a:pathLst>
                <a:path w="199" h="340">
                  <a:moveTo>
                    <a:pt x="16" y="340"/>
                  </a:moveTo>
                  <a:lnTo>
                    <a:pt x="0" y="332"/>
                  </a:lnTo>
                  <a:lnTo>
                    <a:pt x="183" y="0"/>
                  </a:lnTo>
                  <a:lnTo>
                    <a:pt x="199" y="8"/>
                  </a:lnTo>
                  <a:lnTo>
                    <a:pt x="16" y="340"/>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322"/>
            <p:cNvSpPr/>
            <p:nvPr/>
          </p:nvSpPr>
          <p:spPr bwMode="auto">
            <a:xfrm>
              <a:off x="1557536" y="3177704"/>
              <a:ext cx="765175" cy="412750"/>
            </a:xfrm>
            <a:custGeom>
              <a:avLst/>
              <a:gdLst>
                <a:gd name="T0" fmla="*/ 7 w 482"/>
                <a:gd name="T1" fmla="*/ 260 h 260"/>
                <a:gd name="T2" fmla="*/ 0 w 482"/>
                <a:gd name="T3" fmla="*/ 246 h 260"/>
                <a:gd name="T4" fmla="*/ 474 w 482"/>
                <a:gd name="T5" fmla="*/ 0 h 260"/>
                <a:gd name="T6" fmla="*/ 482 w 482"/>
                <a:gd name="T7" fmla="*/ 16 h 260"/>
                <a:gd name="T8" fmla="*/ 7 w 482"/>
                <a:gd name="T9" fmla="*/ 260 h 260"/>
              </a:gdLst>
              <a:ahLst/>
              <a:cxnLst>
                <a:cxn ang="0">
                  <a:pos x="T0" y="T1"/>
                </a:cxn>
                <a:cxn ang="0">
                  <a:pos x="T2" y="T3"/>
                </a:cxn>
                <a:cxn ang="0">
                  <a:pos x="T4" y="T5"/>
                </a:cxn>
                <a:cxn ang="0">
                  <a:pos x="T6" y="T7"/>
                </a:cxn>
                <a:cxn ang="0">
                  <a:pos x="T8" y="T9"/>
                </a:cxn>
              </a:cxnLst>
              <a:rect l="0" t="0" r="r" b="b"/>
              <a:pathLst>
                <a:path w="482" h="260">
                  <a:moveTo>
                    <a:pt x="7" y="260"/>
                  </a:moveTo>
                  <a:lnTo>
                    <a:pt x="0" y="246"/>
                  </a:lnTo>
                  <a:lnTo>
                    <a:pt x="474" y="0"/>
                  </a:lnTo>
                  <a:lnTo>
                    <a:pt x="482" y="16"/>
                  </a:lnTo>
                  <a:lnTo>
                    <a:pt x="7" y="260"/>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323"/>
            <p:cNvSpPr/>
            <p:nvPr/>
          </p:nvSpPr>
          <p:spPr bwMode="auto">
            <a:xfrm>
              <a:off x="1844874" y="3058642"/>
              <a:ext cx="193675" cy="590550"/>
            </a:xfrm>
            <a:custGeom>
              <a:avLst/>
              <a:gdLst>
                <a:gd name="T0" fmla="*/ 106 w 122"/>
                <a:gd name="T1" fmla="*/ 372 h 372"/>
                <a:gd name="T2" fmla="*/ 0 w 122"/>
                <a:gd name="T3" fmla="*/ 4 h 372"/>
                <a:gd name="T4" fmla="*/ 16 w 122"/>
                <a:gd name="T5" fmla="*/ 0 h 372"/>
                <a:gd name="T6" fmla="*/ 122 w 122"/>
                <a:gd name="T7" fmla="*/ 367 h 372"/>
                <a:gd name="T8" fmla="*/ 106 w 122"/>
                <a:gd name="T9" fmla="*/ 372 h 372"/>
              </a:gdLst>
              <a:ahLst/>
              <a:cxnLst>
                <a:cxn ang="0">
                  <a:pos x="T0" y="T1"/>
                </a:cxn>
                <a:cxn ang="0">
                  <a:pos x="T2" y="T3"/>
                </a:cxn>
                <a:cxn ang="0">
                  <a:pos x="T4" y="T5"/>
                </a:cxn>
                <a:cxn ang="0">
                  <a:pos x="T6" y="T7"/>
                </a:cxn>
                <a:cxn ang="0">
                  <a:pos x="T8" y="T9"/>
                </a:cxn>
              </a:cxnLst>
              <a:rect l="0" t="0" r="r" b="b"/>
              <a:pathLst>
                <a:path w="122" h="372">
                  <a:moveTo>
                    <a:pt x="106" y="372"/>
                  </a:moveTo>
                  <a:lnTo>
                    <a:pt x="0" y="4"/>
                  </a:lnTo>
                  <a:lnTo>
                    <a:pt x="16" y="0"/>
                  </a:lnTo>
                  <a:lnTo>
                    <a:pt x="122" y="367"/>
                  </a:lnTo>
                  <a:lnTo>
                    <a:pt x="106" y="372"/>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324"/>
            <p:cNvSpPr/>
            <p:nvPr/>
          </p:nvSpPr>
          <p:spPr bwMode="auto">
            <a:xfrm>
              <a:off x="1163836" y="2768129"/>
              <a:ext cx="407988" cy="815975"/>
            </a:xfrm>
            <a:custGeom>
              <a:avLst/>
              <a:gdLst>
                <a:gd name="T0" fmla="*/ 243 w 257"/>
                <a:gd name="T1" fmla="*/ 514 h 514"/>
                <a:gd name="T2" fmla="*/ 0 w 257"/>
                <a:gd name="T3" fmla="*/ 7 h 514"/>
                <a:gd name="T4" fmla="*/ 15 w 257"/>
                <a:gd name="T5" fmla="*/ 0 h 514"/>
                <a:gd name="T6" fmla="*/ 257 w 257"/>
                <a:gd name="T7" fmla="*/ 507 h 514"/>
                <a:gd name="T8" fmla="*/ 243 w 257"/>
                <a:gd name="T9" fmla="*/ 514 h 514"/>
              </a:gdLst>
              <a:ahLst/>
              <a:cxnLst>
                <a:cxn ang="0">
                  <a:pos x="T0" y="T1"/>
                </a:cxn>
                <a:cxn ang="0">
                  <a:pos x="T2" y="T3"/>
                </a:cxn>
                <a:cxn ang="0">
                  <a:pos x="T4" y="T5"/>
                </a:cxn>
                <a:cxn ang="0">
                  <a:pos x="T6" y="T7"/>
                </a:cxn>
                <a:cxn ang="0">
                  <a:pos x="T8" y="T9"/>
                </a:cxn>
              </a:cxnLst>
              <a:rect l="0" t="0" r="r" b="b"/>
              <a:pathLst>
                <a:path w="257" h="514">
                  <a:moveTo>
                    <a:pt x="243" y="514"/>
                  </a:moveTo>
                  <a:lnTo>
                    <a:pt x="0" y="7"/>
                  </a:lnTo>
                  <a:lnTo>
                    <a:pt x="15" y="0"/>
                  </a:lnTo>
                  <a:lnTo>
                    <a:pt x="257" y="507"/>
                  </a:lnTo>
                  <a:lnTo>
                    <a:pt x="243" y="514"/>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325"/>
            <p:cNvSpPr/>
            <p:nvPr/>
          </p:nvSpPr>
          <p:spPr bwMode="auto">
            <a:xfrm>
              <a:off x="990799" y="1925167"/>
              <a:ext cx="196850" cy="858838"/>
            </a:xfrm>
            <a:custGeom>
              <a:avLst/>
              <a:gdLst>
                <a:gd name="T0" fmla="*/ 109 w 124"/>
                <a:gd name="T1" fmla="*/ 541 h 541"/>
                <a:gd name="T2" fmla="*/ 0 w 124"/>
                <a:gd name="T3" fmla="*/ 3 h 541"/>
                <a:gd name="T4" fmla="*/ 15 w 124"/>
                <a:gd name="T5" fmla="*/ 0 h 541"/>
                <a:gd name="T6" fmla="*/ 124 w 124"/>
                <a:gd name="T7" fmla="*/ 536 h 541"/>
                <a:gd name="T8" fmla="*/ 109 w 124"/>
                <a:gd name="T9" fmla="*/ 541 h 541"/>
              </a:gdLst>
              <a:ahLst/>
              <a:cxnLst>
                <a:cxn ang="0">
                  <a:pos x="T0" y="T1"/>
                </a:cxn>
                <a:cxn ang="0">
                  <a:pos x="T2" y="T3"/>
                </a:cxn>
                <a:cxn ang="0">
                  <a:pos x="T4" y="T5"/>
                </a:cxn>
                <a:cxn ang="0">
                  <a:pos x="T6" y="T7"/>
                </a:cxn>
                <a:cxn ang="0">
                  <a:pos x="T8" y="T9"/>
                </a:cxn>
              </a:cxnLst>
              <a:rect l="0" t="0" r="r" b="b"/>
              <a:pathLst>
                <a:path w="124" h="541">
                  <a:moveTo>
                    <a:pt x="109" y="541"/>
                  </a:moveTo>
                  <a:lnTo>
                    <a:pt x="0" y="3"/>
                  </a:lnTo>
                  <a:lnTo>
                    <a:pt x="15" y="0"/>
                  </a:lnTo>
                  <a:lnTo>
                    <a:pt x="124" y="536"/>
                  </a:lnTo>
                  <a:lnTo>
                    <a:pt x="109" y="541"/>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326"/>
            <p:cNvSpPr/>
            <p:nvPr/>
          </p:nvSpPr>
          <p:spPr bwMode="auto">
            <a:xfrm>
              <a:off x="997149" y="1923579"/>
              <a:ext cx="388938" cy="328613"/>
            </a:xfrm>
            <a:custGeom>
              <a:avLst/>
              <a:gdLst>
                <a:gd name="T0" fmla="*/ 235 w 245"/>
                <a:gd name="T1" fmla="*/ 207 h 207"/>
                <a:gd name="T2" fmla="*/ 0 w 245"/>
                <a:gd name="T3" fmla="*/ 13 h 207"/>
                <a:gd name="T4" fmla="*/ 11 w 245"/>
                <a:gd name="T5" fmla="*/ 0 h 207"/>
                <a:gd name="T6" fmla="*/ 245 w 245"/>
                <a:gd name="T7" fmla="*/ 194 h 207"/>
                <a:gd name="T8" fmla="*/ 235 w 245"/>
                <a:gd name="T9" fmla="*/ 207 h 207"/>
              </a:gdLst>
              <a:ahLst/>
              <a:cxnLst>
                <a:cxn ang="0">
                  <a:pos x="T0" y="T1"/>
                </a:cxn>
                <a:cxn ang="0">
                  <a:pos x="T2" y="T3"/>
                </a:cxn>
                <a:cxn ang="0">
                  <a:pos x="T4" y="T5"/>
                </a:cxn>
                <a:cxn ang="0">
                  <a:pos x="T6" y="T7"/>
                </a:cxn>
                <a:cxn ang="0">
                  <a:pos x="T8" y="T9"/>
                </a:cxn>
              </a:cxnLst>
              <a:rect l="0" t="0" r="r" b="b"/>
              <a:pathLst>
                <a:path w="245" h="207">
                  <a:moveTo>
                    <a:pt x="235" y="207"/>
                  </a:moveTo>
                  <a:lnTo>
                    <a:pt x="0" y="13"/>
                  </a:lnTo>
                  <a:lnTo>
                    <a:pt x="11" y="0"/>
                  </a:lnTo>
                  <a:lnTo>
                    <a:pt x="245" y="194"/>
                  </a:lnTo>
                  <a:lnTo>
                    <a:pt x="235" y="207"/>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327"/>
            <p:cNvSpPr/>
            <p:nvPr/>
          </p:nvSpPr>
          <p:spPr bwMode="auto">
            <a:xfrm>
              <a:off x="1160661" y="2241079"/>
              <a:ext cx="233363" cy="527050"/>
            </a:xfrm>
            <a:custGeom>
              <a:avLst/>
              <a:gdLst>
                <a:gd name="T0" fmla="*/ 16 w 147"/>
                <a:gd name="T1" fmla="*/ 332 h 332"/>
                <a:gd name="T2" fmla="*/ 0 w 147"/>
                <a:gd name="T3" fmla="*/ 326 h 332"/>
                <a:gd name="T4" fmla="*/ 132 w 147"/>
                <a:gd name="T5" fmla="*/ 0 h 332"/>
                <a:gd name="T6" fmla="*/ 147 w 147"/>
                <a:gd name="T7" fmla="*/ 5 h 332"/>
                <a:gd name="T8" fmla="*/ 16 w 147"/>
                <a:gd name="T9" fmla="*/ 332 h 332"/>
              </a:gdLst>
              <a:ahLst/>
              <a:cxnLst>
                <a:cxn ang="0">
                  <a:pos x="T0" y="T1"/>
                </a:cxn>
                <a:cxn ang="0">
                  <a:pos x="T2" y="T3"/>
                </a:cxn>
                <a:cxn ang="0">
                  <a:pos x="T4" y="T5"/>
                </a:cxn>
                <a:cxn ang="0">
                  <a:pos x="T6" y="T7"/>
                </a:cxn>
                <a:cxn ang="0">
                  <a:pos x="T8" y="T9"/>
                </a:cxn>
              </a:cxnLst>
              <a:rect l="0" t="0" r="r" b="b"/>
              <a:pathLst>
                <a:path w="147" h="332">
                  <a:moveTo>
                    <a:pt x="16" y="332"/>
                  </a:moveTo>
                  <a:lnTo>
                    <a:pt x="0" y="326"/>
                  </a:lnTo>
                  <a:lnTo>
                    <a:pt x="132" y="0"/>
                  </a:lnTo>
                  <a:lnTo>
                    <a:pt x="147" y="5"/>
                  </a:lnTo>
                  <a:lnTo>
                    <a:pt x="16" y="332"/>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328"/>
            <p:cNvSpPr/>
            <p:nvPr/>
          </p:nvSpPr>
          <p:spPr bwMode="auto">
            <a:xfrm>
              <a:off x="1371799" y="2229967"/>
              <a:ext cx="417513" cy="247650"/>
            </a:xfrm>
            <a:custGeom>
              <a:avLst/>
              <a:gdLst>
                <a:gd name="T0" fmla="*/ 256 w 263"/>
                <a:gd name="T1" fmla="*/ 156 h 156"/>
                <a:gd name="T2" fmla="*/ 0 w 263"/>
                <a:gd name="T3" fmla="*/ 14 h 156"/>
                <a:gd name="T4" fmla="*/ 7 w 263"/>
                <a:gd name="T5" fmla="*/ 0 h 156"/>
                <a:gd name="T6" fmla="*/ 263 w 263"/>
                <a:gd name="T7" fmla="*/ 142 h 156"/>
                <a:gd name="T8" fmla="*/ 256 w 263"/>
                <a:gd name="T9" fmla="*/ 156 h 156"/>
              </a:gdLst>
              <a:ahLst/>
              <a:cxnLst>
                <a:cxn ang="0">
                  <a:pos x="T0" y="T1"/>
                </a:cxn>
                <a:cxn ang="0">
                  <a:pos x="T2" y="T3"/>
                </a:cxn>
                <a:cxn ang="0">
                  <a:pos x="T4" y="T5"/>
                </a:cxn>
                <a:cxn ang="0">
                  <a:pos x="T6" y="T7"/>
                </a:cxn>
                <a:cxn ang="0">
                  <a:pos x="T8" y="T9"/>
                </a:cxn>
              </a:cxnLst>
              <a:rect l="0" t="0" r="r" b="b"/>
              <a:pathLst>
                <a:path w="263" h="156">
                  <a:moveTo>
                    <a:pt x="256" y="156"/>
                  </a:moveTo>
                  <a:lnTo>
                    <a:pt x="0" y="14"/>
                  </a:lnTo>
                  <a:lnTo>
                    <a:pt x="7" y="0"/>
                  </a:lnTo>
                  <a:lnTo>
                    <a:pt x="263" y="142"/>
                  </a:lnTo>
                  <a:lnTo>
                    <a:pt x="256" y="156"/>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329"/>
            <p:cNvSpPr/>
            <p:nvPr/>
          </p:nvSpPr>
          <p:spPr bwMode="auto">
            <a:xfrm>
              <a:off x="1763911" y="2461742"/>
              <a:ext cx="100013" cy="608013"/>
            </a:xfrm>
            <a:custGeom>
              <a:avLst/>
              <a:gdLst>
                <a:gd name="T0" fmla="*/ 46 w 63"/>
                <a:gd name="T1" fmla="*/ 383 h 383"/>
                <a:gd name="T2" fmla="*/ 0 w 63"/>
                <a:gd name="T3" fmla="*/ 3 h 383"/>
                <a:gd name="T4" fmla="*/ 16 w 63"/>
                <a:gd name="T5" fmla="*/ 0 h 383"/>
                <a:gd name="T6" fmla="*/ 63 w 63"/>
                <a:gd name="T7" fmla="*/ 381 h 383"/>
                <a:gd name="T8" fmla="*/ 46 w 63"/>
                <a:gd name="T9" fmla="*/ 383 h 383"/>
              </a:gdLst>
              <a:ahLst/>
              <a:cxnLst>
                <a:cxn ang="0">
                  <a:pos x="T0" y="T1"/>
                </a:cxn>
                <a:cxn ang="0">
                  <a:pos x="T2" y="T3"/>
                </a:cxn>
                <a:cxn ang="0">
                  <a:pos x="T4" y="T5"/>
                </a:cxn>
                <a:cxn ang="0">
                  <a:pos x="T6" y="T7"/>
                </a:cxn>
                <a:cxn ang="0">
                  <a:pos x="T8" y="T9"/>
                </a:cxn>
              </a:cxnLst>
              <a:rect l="0" t="0" r="r" b="b"/>
              <a:pathLst>
                <a:path w="63" h="383">
                  <a:moveTo>
                    <a:pt x="46" y="383"/>
                  </a:moveTo>
                  <a:lnTo>
                    <a:pt x="0" y="3"/>
                  </a:lnTo>
                  <a:lnTo>
                    <a:pt x="16" y="0"/>
                  </a:lnTo>
                  <a:lnTo>
                    <a:pt x="63" y="381"/>
                  </a:lnTo>
                  <a:lnTo>
                    <a:pt x="46" y="383"/>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330"/>
            <p:cNvSpPr/>
            <p:nvPr/>
          </p:nvSpPr>
          <p:spPr bwMode="auto">
            <a:xfrm>
              <a:off x="1778199" y="2453804"/>
              <a:ext cx="539750" cy="315913"/>
            </a:xfrm>
            <a:custGeom>
              <a:avLst/>
              <a:gdLst>
                <a:gd name="T0" fmla="*/ 333 w 340"/>
                <a:gd name="T1" fmla="*/ 199 h 199"/>
                <a:gd name="T2" fmla="*/ 0 w 340"/>
                <a:gd name="T3" fmla="*/ 14 h 199"/>
                <a:gd name="T4" fmla="*/ 7 w 340"/>
                <a:gd name="T5" fmla="*/ 0 h 199"/>
                <a:gd name="T6" fmla="*/ 340 w 340"/>
                <a:gd name="T7" fmla="*/ 184 h 199"/>
                <a:gd name="T8" fmla="*/ 333 w 340"/>
                <a:gd name="T9" fmla="*/ 199 h 199"/>
              </a:gdLst>
              <a:ahLst/>
              <a:cxnLst>
                <a:cxn ang="0">
                  <a:pos x="T0" y="T1"/>
                </a:cxn>
                <a:cxn ang="0">
                  <a:pos x="T2" y="T3"/>
                </a:cxn>
                <a:cxn ang="0">
                  <a:pos x="T4" y="T5"/>
                </a:cxn>
                <a:cxn ang="0">
                  <a:pos x="T6" y="T7"/>
                </a:cxn>
                <a:cxn ang="0">
                  <a:pos x="T8" y="T9"/>
                </a:cxn>
              </a:cxnLst>
              <a:rect l="0" t="0" r="r" b="b"/>
              <a:pathLst>
                <a:path w="340" h="199">
                  <a:moveTo>
                    <a:pt x="333" y="199"/>
                  </a:moveTo>
                  <a:lnTo>
                    <a:pt x="0" y="14"/>
                  </a:lnTo>
                  <a:lnTo>
                    <a:pt x="7" y="0"/>
                  </a:lnTo>
                  <a:lnTo>
                    <a:pt x="340" y="184"/>
                  </a:lnTo>
                  <a:lnTo>
                    <a:pt x="333" y="199"/>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331"/>
            <p:cNvSpPr/>
            <p:nvPr/>
          </p:nvSpPr>
          <p:spPr bwMode="auto">
            <a:xfrm>
              <a:off x="1716286" y="2145829"/>
              <a:ext cx="76200" cy="322263"/>
            </a:xfrm>
            <a:custGeom>
              <a:avLst/>
              <a:gdLst>
                <a:gd name="T0" fmla="*/ 32 w 48"/>
                <a:gd name="T1" fmla="*/ 203 h 203"/>
                <a:gd name="T2" fmla="*/ 0 w 48"/>
                <a:gd name="T3" fmla="*/ 2 h 203"/>
                <a:gd name="T4" fmla="*/ 16 w 48"/>
                <a:gd name="T5" fmla="*/ 0 h 203"/>
                <a:gd name="T6" fmla="*/ 48 w 48"/>
                <a:gd name="T7" fmla="*/ 201 h 203"/>
                <a:gd name="T8" fmla="*/ 32 w 48"/>
                <a:gd name="T9" fmla="*/ 203 h 203"/>
              </a:gdLst>
              <a:ahLst/>
              <a:cxnLst>
                <a:cxn ang="0">
                  <a:pos x="T0" y="T1"/>
                </a:cxn>
                <a:cxn ang="0">
                  <a:pos x="T2" y="T3"/>
                </a:cxn>
                <a:cxn ang="0">
                  <a:pos x="T4" y="T5"/>
                </a:cxn>
                <a:cxn ang="0">
                  <a:pos x="T6" y="T7"/>
                </a:cxn>
                <a:cxn ang="0">
                  <a:pos x="T8" y="T9"/>
                </a:cxn>
              </a:cxnLst>
              <a:rect l="0" t="0" r="r" b="b"/>
              <a:pathLst>
                <a:path w="48" h="203">
                  <a:moveTo>
                    <a:pt x="32" y="203"/>
                  </a:moveTo>
                  <a:lnTo>
                    <a:pt x="0" y="2"/>
                  </a:lnTo>
                  <a:lnTo>
                    <a:pt x="16" y="0"/>
                  </a:lnTo>
                  <a:lnTo>
                    <a:pt x="48" y="201"/>
                  </a:lnTo>
                  <a:lnTo>
                    <a:pt x="32" y="203"/>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332"/>
            <p:cNvSpPr/>
            <p:nvPr/>
          </p:nvSpPr>
          <p:spPr bwMode="auto">
            <a:xfrm>
              <a:off x="1170186" y="2449042"/>
              <a:ext cx="611188" cy="317500"/>
            </a:xfrm>
            <a:custGeom>
              <a:avLst/>
              <a:gdLst>
                <a:gd name="T0" fmla="*/ 7 w 385"/>
                <a:gd name="T1" fmla="*/ 200 h 200"/>
                <a:gd name="T2" fmla="*/ 0 w 385"/>
                <a:gd name="T3" fmla="*/ 184 h 200"/>
                <a:gd name="T4" fmla="*/ 378 w 385"/>
                <a:gd name="T5" fmla="*/ 0 h 200"/>
                <a:gd name="T6" fmla="*/ 385 w 385"/>
                <a:gd name="T7" fmla="*/ 15 h 200"/>
                <a:gd name="T8" fmla="*/ 7 w 385"/>
                <a:gd name="T9" fmla="*/ 200 h 200"/>
              </a:gdLst>
              <a:ahLst/>
              <a:cxnLst>
                <a:cxn ang="0">
                  <a:pos x="T0" y="T1"/>
                </a:cxn>
                <a:cxn ang="0">
                  <a:pos x="T2" y="T3"/>
                </a:cxn>
                <a:cxn ang="0">
                  <a:pos x="T4" y="T5"/>
                </a:cxn>
                <a:cxn ang="0">
                  <a:pos x="T6" y="T7"/>
                </a:cxn>
                <a:cxn ang="0">
                  <a:pos x="T8" y="T9"/>
                </a:cxn>
              </a:cxnLst>
              <a:rect l="0" t="0" r="r" b="b"/>
              <a:pathLst>
                <a:path w="385" h="200">
                  <a:moveTo>
                    <a:pt x="7" y="200"/>
                  </a:moveTo>
                  <a:lnTo>
                    <a:pt x="0" y="184"/>
                  </a:lnTo>
                  <a:lnTo>
                    <a:pt x="378" y="0"/>
                  </a:lnTo>
                  <a:lnTo>
                    <a:pt x="385" y="15"/>
                  </a:lnTo>
                  <a:lnTo>
                    <a:pt x="7" y="200"/>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333"/>
            <p:cNvSpPr/>
            <p:nvPr/>
          </p:nvSpPr>
          <p:spPr bwMode="auto">
            <a:xfrm>
              <a:off x="1174949" y="2745904"/>
              <a:ext cx="677863" cy="317500"/>
            </a:xfrm>
            <a:custGeom>
              <a:avLst/>
              <a:gdLst>
                <a:gd name="T0" fmla="*/ 420 w 427"/>
                <a:gd name="T1" fmla="*/ 200 h 200"/>
                <a:gd name="T2" fmla="*/ 0 w 427"/>
                <a:gd name="T3" fmla="*/ 14 h 200"/>
                <a:gd name="T4" fmla="*/ 7 w 427"/>
                <a:gd name="T5" fmla="*/ 0 h 200"/>
                <a:gd name="T6" fmla="*/ 427 w 427"/>
                <a:gd name="T7" fmla="*/ 186 h 200"/>
                <a:gd name="T8" fmla="*/ 420 w 427"/>
                <a:gd name="T9" fmla="*/ 200 h 200"/>
              </a:gdLst>
              <a:ahLst/>
              <a:cxnLst>
                <a:cxn ang="0">
                  <a:pos x="T0" y="T1"/>
                </a:cxn>
                <a:cxn ang="0">
                  <a:pos x="T2" y="T3"/>
                </a:cxn>
                <a:cxn ang="0">
                  <a:pos x="T4" y="T5"/>
                </a:cxn>
                <a:cxn ang="0">
                  <a:pos x="T6" y="T7"/>
                </a:cxn>
                <a:cxn ang="0">
                  <a:pos x="T8" y="T9"/>
                </a:cxn>
              </a:cxnLst>
              <a:rect l="0" t="0" r="r" b="b"/>
              <a:pathLst>
                <a:path w="427" h="200">
                  <a:moveTo>
                    <a:pt x="420" y="200"/>
                  </a:moveTo>
                  <a:lnTo>
                    <a:pt x="0" y="14"/>
                  </a:lnTo>
                  <a:lnTo>
                    <a:pt x="7" y="0"/>
                  </a:lnTo>
                  <a:lnTo>
                    <a:pt x="427" y="186"/>
                  </a:lnTo>
                  <a:lnTo>
                    <a:pt x="420" y="200"/>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334"/>
            <p:cNvSpPr/>
            <p:nvPr/>
          </p:nvSpPr>
          <p:spPr bwMode="auto">
            <a:xfrm>
              <a:off x="1859161" y="2958629"/>
              <a:ext cx="1447801" cy="119063"/>
            </a:xfrm>
            <a:custGeom>
              <a:avLst/>
              <a:gdLst>
                <a:gd name="T0" fmla="*/ 2 w 912"/>
                <a:gd name="T1" fmla="*/ 75 h 75"/>
                <a:gd name="T2" fmla="*/ 0 w 912"/>
                <a:gd name="T3" fmla="*/ 59 h 75"/>
                <a:gd name="T4" fmla="*/ 911 w 912"/>
                <a:gd name="T5" fmla="*/ 0 h 75"/>
                <a:gd name="T6" fmla="*/ 912 w 912"/>
                <a:gd name="T7" fmla="*/ 15 h 75"/>
                <a:gd name="T8" fmla="*/ 2 w 912"/>
                <a:gd name="T9" fmla="*/ 75 h 75"/>
              </a:gdLst>
              <a:ahLst/>
              <a:cxnLst>
                <a:cxn ang="0">
                  <a:pos x="T0" y="T1"/>
                </a:cxn>
                <a:cxn ang="0">
                  <a:pos x="T2" y="T3"/>
                </a:cxn>
                <a:cxn ang="0">
                  <a:pos x="T4" y="T5"/>
                </a:cxn>
                <a:cxn ang="0">
                  <a:pos x="T6" y="T7"/>
                </a:cxn>
                <a:cxn ang="0">
                  <a:pos x="T8" y="T9"/>
                </a:cxn>
              </a:cxnLst>
              <a:rect l="0" t="0" r="r" b="b"/>
              <a:pathLst>
                <a:path w="912" h="75">
                  <a:moveTo>
                    <a:pt x="2" y="75"/>
                  </a:moveTo>
                  <a:lnTo>
                    <a:pt x="0" y="59"/>
                  </a:lnTo>
                  <a:lnTo>
                    <a:pt x="911" y="0"/>
                  </a:lnTo>
                  <a:lnTo>
                    <a:pt x="912" y="15"/>
                  </a:lnTo>
                  <a:lnTo>
                    <a:pt x="2" y="75"/>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335"/>
            <p:cNvSpPr/>
            <p:nvPr/>
          </p:nvSpPr>
          <p:spPr bwMode="auto">
            <a:xfrm>
              <a:off x="3003749" y="2361729"/>
              <a:ext cx="596900" cy="287338"/>
            </a:xfrm>
            <a:custGeom>
              <a:avLst/>
              <a:gdLst>
                <a:gd name="T0" fmla="*/ 7 w 376"/>
                <a:gd name="T1" fmla="*/ 181 h 181"/>
                <a:gd name="T2" fmla="*/ 0 w 376"/>
                <a:gd name="T3" fmla="*/ 165 h 181"/>
                <a:gd name="T4" fmla="*/ 370 w 376"/>
                <a:gd name="T5" fmla="*/ 0 h 181"/>
                <a:gd name="T6" fmla="*/ 376 w 376"/>
                <a:gd name="T7" fmla="*/ 16 h 181"/>
                <a:gd name="T8" fmla="*/ 7 w 376"/>
                <a:gd name="T9" fmla="*/ 181 h 181"/>
              </a:gdLst>
              <a:ahLst/>
              <a:cxnLst>
                <a:cxn ang="0">
                  <a:pos x="T0" y="T1"/>
                </a:cxn>
                <a:cxn ang="0">
                  <a:pos x="T2" y="T3"/>
                </a:cxn>
                <a:cxn ang="0">
                  <a:pos x="T4" y="T5"/>
                </a:cxn>
                <a:cxn ang="0">
                  <a:pos x="T6" y="T7"/>
                </a:cxn>
                <a:cxn ang="0">
                  <a:pos x="T8" y="T9"/>
                </a:cxn>
              </a:cxnLst>
              <a:rect l="0" t="0" r="r" b="b"/>
              <a:pathLst>
                <a:path w="376" h="181">
                  <a:moveTo>
                    <a:pt x="7" y="181"/>
                  </a:moveTo>
                  <a:lnTo>
                    <a:pt x="0" y="165"/>
                  </a:lnTo>
                  <a:lnTo>
                    <a:pt x="370" y="0"/>
                  </a:lnTo>
                  <a:lnTo>
                    <a:pt x="376" y="16"/>
                  </a:lnTo>
                  <a:lnTo>
                    <a:pt x="7" y="181"/>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336"/>
            <p:cNvSpPr/>
            <p:nvPr/>
          </p:nvSpPr>
          <p:spPr bwMode="auto">
            <a:xfrm>
              <a:off x="2646562" y="2623667"/>
              <a:ext cx="366713" cy="122238"/>
            </a:xfrm>
            <a:custGeom>
              <a:avLst/>
              <a:gdLst>
                <a:gd name="T0" fmla="*/ 4 w 231"/>
                <a:gd name="T1" fmla="*/ 77 h 77"/>
                <a:gd name="T2" fmla="*/ 0 w 231"/>
                <a:gd name="T3" fmla="*/ 62 h 77"/>
                <a:gd name="T4" fmla="*/ 226 w 231"/>
                <a:gd name="T5" fmla="*/ 0 h 77"/>
                <a:gd name="T6" fmla="*/ 231 w 231"/>
                <a:gd name="T7" fmla="*/ 16 h 77"/>
                <a:gd name="T8" fmla="*/ 4 w 231"/>
                <a:gd name="T9" fmla="*/ 77 h 77"/>
              </a:gdLst>
              <a:ahLst/>
              <a:cxnLst>
                <a:cxn ang="0">
                  <a:pos x="T0" y="T1"/>
                </a:cxn>
                <a:cxn ang="0">
                  <a:pos x="T2" y="T3"/>
                </a:cxn>
                <a:cxn ang="0">
                  <a:pos x="T4" y="T5"/>
                </a:cxn>
                <a:cxn ang="0">
                  <a:pos x="T6" y="T7"/>
                </a:cxn>
                <a:cxn ang="0">
                  <a:pos x="T8" y="T9"/>
                </a:cxn>
              </a:cxnLst>
              <a:rect l="0" t="0" r="r" b="b"/>
              <a:pathLst>
                <a:path w="231" h="77">
                  <a:moveTo>
                    <a:pt x="4" y="77"/>
                  </a:moveTo>
                  <a:lnTo>
                    <a:pt x="0" y="62"/>
                  </a:lnTo>
                  <a:lnTo>
                    <a:pt x="226" y="0"/>
                  </a:lnTo>
                  <a:lnTo>
                    <a:pt x="231" y="16"/>
                  </a:lnTo>
                  <a:lnTo>
                    <a:pt x="4" y="77"/>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337"/>
            <p:cNvSpPr/>
            <p:nvPr/>
          </p:nvSpPr>
          <p:spPr bwMode="auto">
            <a:xfrm>
              <a:off x="3548262" y="1604492"/>
              <a:ext cx="60325" cy="771525"/>
            </a:xfrm>
            <a:custGeom>
              <a:avLst/>
              <a:gdLst>
                <a:gd name="T0" fmla="*/ 21 w 38"/>
                <a:gd name="T1" fmla="*/ 486 h 486"/>
                <a:gd name="T2" fmla="*/ 0 w 38"/>
                <a:gd name="T3" fmla="*/ 1 h 486"/>
                <a:gd name="T4" fmla="*/ 16 w 38"/>
                <a:gd name="T5" fmla="*/ 0 h 486"/>
                <a:gd name="T6" fmla="*/ 38 w 38"/>
                <a:gd name="T7" fmla="*/ 484 h 486"/>
                <a:gd name="T8" fmla="*/ 21 w 38"/>
                <a:gd name="T9" fmla="*/ 486 h 486"/>
              </a:gdLst>
              <a:ahLst/>
              <a:cxnLst>
                <a:cxn ang="0">
                  <a:pos x="T0" y="T1"/>
                </a:cxn>
                <a:cxn ang="0">
                  <a:pos x="T2" y="T3"/>
                </a:cxn>
                <a:cxn ang="0">
                  <a:pos x="T4" y="T5"/>
                </a:cxn>
                <a:cxn ang="0">
                  <a:pos x="T6" y="T7"/>
                </a:cxn>
                <a:cxn ang="0">
                  <a:pos x="T8" y="T9"/>
                </a:cxn>
              </a:cxnLst>
              <a:rect l="0" t="0" r="r" b="b"/>
              <a:pathLst>
                <a:path w="38" h="486">
                  <a:moveTo>
                    <a:pt x="21" y="486"/>
                  </a:moveTo>
                  <a:lnTo>
                    <a:pt x="0" y="1"/>
                  </a:lnTo>
                  <a:lnTo>
                    <a:pt x="16" y="0"/>
                  </a:lnTo>
                  <a:lnTo>
                    <a:pt x="38" y="484"/>
                  </a:lnTo>
                  <a:lnTo>
                    <a:pt x="21" y="486"/>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338"/>
            <p:cNvSpPr/>
            <p:nvPr/>
          </p:nvSpPr>
          <p:spPr bwMode="auto">
            <a:xfrm>
              <a:off x="3133924" y="1121892"/>
              <a:ext cx="436563" cy="495300"/>
            </a:xfrm>
            <a:custGeom>
              <a:avLst/>
              <a:gdLst>
                <a:gd name="T0" fmla="*/ 263 w 275"/>
                <a:gd name="T1" fmla="*/ 312 h 312"/>
                <a:gd name="T2" fmla="*/ 0 w 275"/>
                <a:gd name="T3" fmla="*/ 11 h 312"/>
                <a:gd name="T4" fmla="*/ 13 w 275"/>
                <a:gd name="T5" fmla="*/ 0 h 312"/>
                <a:gd name="T6" fmla="*/ 275 w 275"/>
                <a:gd name="T7" fmla="*/ 301 h 312"/>
                <a:gd name="T8" fmla="*/ 263 w 275"/>
                <a:gd name="T9" fmla="*/ 312 h 312"/>
              </a:gdLst>
              <a:ahLst/>
              <a:cxnLst>
                <a:cxn ang="0">
                  <a:pos x="T0" y="T1"/>
                </a:cxn>
                <a:cxn ang="0">
                  <a:pos x="T2" y="T3"/>
                </a:cxn>
                <a:cxn ang="0">
                  <a:pos x="T4" y="T5"/>
                </a:cxn>
                <a:cxn ang="0">
                  <a:pos x="T6" y="T7"/>
                </a:cxn>
                <a:cxn ang="0">
                  <a:pos x="T8" y="T9"/>
                </a:cxn>
              </a:cxnLst>
              <a:rect l="0" t="0" r="r" b="b"/>
              <a:pathLst>
                <a:path w="275" h="312">
                  <a:moveTo>
                    <a:pt x="263" y="312"/>
                  </a:moveTo>
                  <a:lnTo>
                    <a:pt x="0" y="11"/>
                  </a:lnTo>
                  <a:lnTo>
                    <a:pt x="13" y="0"/>
                  </a:lnTo>
                  <a:lnTo>
                    <a:pt x="275" y="301"/>
                  </a:lnTo>
                  <a:lnTo>
                    <a:pt x="263" y="312"/>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339"/>
            <p:cNvSpPr/>
            <p:nvPr/>
          </p:nvSpPr>
          <p:spPr bwMode="auto">
            <a:xfrm>
              <a:off x="3216474" y="1602904"/>
              <a:ext cx="347663" cy="271463"/>
            </a:xfrm>
            <a:custGeom>
              <a:avLst/>
              <a:gdLst>
                <a:gd name="T0" fmla="*/ 11 w 219"/>
                <a:gd name="T1" fmla="*/ 171 h 171"/>
                <a:gd name="T2" fmla="*/ 0 w 219"/>
                <a:gd name="T3" fmla="*/ 157 h 171"/>
                <a:gd name="T4" fmla="*/ 209 w 219"/>
                <a:gd name="T5" fmla="*/ 0 h 171"/>
                <a:gd name="T6" fmla="*/ 219 w 219"/>
                <a:gd name="T7" fmla="*/ 12 h 171"/>
                <a:gd name="T8" fmla="*/ 11 w 219"/>
                <a:gd name="T9" fmla="*/ 171 h 171"/>
              </a:gdLst>
              <a:ahLst/>
              <a:cxnLst>
                <a:cxn ang="0">
                  <a:pos x="T0" y="T1"/>
                </a:cxn>
                <a:cxn ang="0">
                  <a:pos x="T2" y="T3"/>
                </a:cxn>
                <a:cxn ang="0">
                  <a:pos x="T4" y="T5"/>
                </a:cxn>
                <a:cxn ang="0">
                  <a:pos x="T6" y="T7"/>
                </a:cxn>
                <a:cxn ang="0">
                  <a:pos x="T8" y="T9"/>
                </a:cxn>
              </a:cxnLst>
              <a:rect l="0" t="0" r="r" b="b"/>
              <a:pathLst>
                <a:path w="219" h="171">
                  <a:moveTo>
                    <a:pt x="11" y="171"/>
                  </a:moveTo>
                  <a:lnTo>
                    <a:pt x="0" y="157"/>
                  </a:lnTo>
                  <a:lnTo>
                    <a:pt x="209" y="0"/>
                  </a:lnTo>
                  <a:lnTo>
                    <a:pt x="219" y="12"/>
                  </a:lnTo>
                  <a:lnTo>
                    <a:pt x="11" y="171"/>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340"/>
            <p:cNvSpPr/>
            <p:nvPr/>
          </p:nvSpPr>
          <p:spPr bwMode="auto">
            <a:xfrm>
              <a:off x="2865637" y="1855317"/>
              <a:ext cx="371475" cy="320675"/>
            </a:xfrm>
            <a:custGeom>
              <a:avLst/>
              <a:gdLst>
                <a:gd name="T0" fmla="*/ 10 w 234"/>
                <a:gd name="T1" fmla="*/ 202 h 202"/>
                <a:gd name="T2" fmla="*/ 0 w 234"/>
                <a:gd name="T3" fmla="*/ 190 h 202"/>
                <a:gd name="T4" fmla="*/ 224 w 234"/>
                <a:gd name="T5" fmla="*/ 0 h 202"/>
                <a:gd name="T6" fmla="*/ 234 w 234"/>
                <a:gd name="T7" fmla="*/ 12 h 202"/>
                <a:gd name="T8" fmla="*/ 10 w 234"/>
                <a:gd name="T9" fmla="*/ 202 h 202"/>
              </a:gdLst>
              <a:ahLst/>
              <a:cxnLst>
                <a:cxn ang="0">
                  <a:pos x="T0" y="T1"/>
                </a:cxn>
                <a:cxn ang="0">
                  <a:pos x="T2" y="T3"/>
                </a:cxn>
                <a:cxn ang="0">
                  <a:pos x="T4" y="T5"/>
                </a:cxn>
                <a:cxn ang="0">
                  <a:pos x="T6" y="T7"/>
                </a:cxn>
                <a:cxn ang="0">
                  <a:pos x="T8" y="T9"/>
                </a:cxn>
              </a:cxnLst>
              <a:rect l="0" t="0" r="r" b="b"/>
              <a:pathLst>
                <a:path w="234" h="202">
                  <a:moveTo>
                    <a:pt x="10" y="202"/>
                  </a:moveTo>
                  <a:lnTo>
                    <a:pt x="0" y="190"/>
                  </a:lnTo>
                  <a:lnTo>
                    <a:pt x="224" y="0"/>
                  </a:lnTo>
                  <a:lnTo>
                    <a:pt x="234" y="12"/>
                  </a:lnTo>
                  <a:lnTo>
                    <a:pt x="10" y="202"/>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341"/>
            <p:cNvSpPr/>
            <p:nvPr/>
          </p:nvSpPr>
          <p:spPr bwMode="auto">
            <a:xfrm>
              <a:off x="2287786" y="2072804"/>
              <a:ext cx="592138" cy="103188"/>
            </a:xfrm>
            <a:custGeom>
              <a:avLst/>
              <a:gdLst>
                <a:gd name="T0" fmla="*/ 370 w 373"/>
                <a:gd name="T1" fmla="*/ 65 h 65"/>
                <a:gd name="T2" fmla="*/ 0 w 373"/>
                <a:gd name="T3" fmla="*/ 16 h 65"/>
                <a:gd name="T4" fmla="*/ 3 w 373"/>
                <a:gd name="T5" fmla="*/ 0 h 65"/>
                <a:gd name="T6" fmla="*/ 373 w 373"/>
                <a:gd name="T7" fmla="*/ 48 h 65"/>
                <a:gd name="T8" fmla="*/ 370 w 373"/>
                <a:gd name="T9" fmla="*/ 65 h 65"/>
              </a:gdLst>
              <a:ahLst/>
              <a:cxnLst>
                <a:cxn ang="0">
                  <a:pos x="T0" y="T1"/>
                </a:cxn>
                <a:cxn ang="0">
                  <a:pos x="T2" y="T3"/>
                </a:cxn>
                <a:cxn ang="0">
                  <a:pos x="T4" y="T5"/>
                </a:cxn>
                <a:cxn ang="0">
                  <a:pos x="T6" y="T7"/>
                </a:cxn>
                <a:cxn ang="0">
                  <a:pos x="T8" y="T9"/>
                </a:cxn>
              </a:cxnLst>
              <a:rect l="0" t="0" r="r" b="b"/>
              <a:pathLst>
                <a:path w="373" h="65">
                  <a:moveTo>
                    <a:pt x="370" y="65"/>
                  </a:moveTo>
                  <a:lnTo>
                    <a:pt x="0" y="16"/>
                  </a:lnTo>
                  <a:lnTo>
                    <a:pt x="3" y="0"/>
                  </a:lnTo>
                  <a:lnTo>
                    <a:pt x="373" y="48"/>
                  </a:lnTo>
                  <a:lnTo>
                    <a:pt x="370" y="65"/>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342"/>
            <p:cNvSpPr/>
            <p:nvPr/>
          </p:nvSpPr>
          <p:spPr bwMode="auto">
            <a:xfrm>
              <a:off x="1727399" y="2079154"/>
              <a:ext cx="560388" cy="79375"/>
            </a:xfrm>
            <a:custGeom>
              <a:avLst/>
              <a:gdLst>
                <a:gd name="T0" fmla="*/ 2 w 353"/>
                <a:gd name="T1" fmla="*/ 50 h 50"/>
                <a:gd name="T2" fmla="*/ 0 w 353"/>
                <a:gd name="T3" fmla="*/ 35 h 50"/>
                <a:gd name="T4" fmla="*/ 351 w 353"/>
                <a:gd name="T5" fmla="*/ 0 h 50"/>
                <a:gd name="T6" fmla="*/ 353 w 353"/>
                <a:gd name="T7" fmla="*/ 17 h 50"/>
                <a:gd name="T8" fmla="*/ 2 w 353"/>
                <a:gd name="T9" fmla="*/ 50 h 50"/>
              </a:gdLst>
              <a:ahLst/>
              <a:cxnLst>
                <a:cxn ang="0">
                  <a:pos x="T0" y="T1"/>
                </a:cxn>
                <a:cxn ang="0">
                  <a:pos x="T2" y="T3"/>
                </a:cxn>
                <a:cxn ang="0">
                  <a:pos x="T4" y="T5"/>
                </a:cxn>
                <a:cxn ang="0">
                  <a:pos x="T6" y="T7"/>
                </a:cxn>
                <a:cxn ang="0">
                  <a:pos x="T8" y="T9"/>
                </a:cxn>
              </a:cxnLst>
              <a:rect l="0" t="0" r="r" b="b"/>
              <a:pathLst>
                <a:path w="353" h="50">
                  <a:moveTo>
                    <a:pt x="2" y="50"/>
                  </a:moveTo>
                  <a:lnTo>
                    <a:pt x="0" y="35"/>
                  </a:lnTo>
                  <a:lnTo>
                    <a:pt x="351" y="0"/>
                  </a:lnTo>
                  <a:lnTo>
                    <a:pt x="353" y="17"/>
                  </a:lnTo>
                  <a:lnTo>
                    <a:pt x="2" y="50"/>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343"/>
            <p:cNvSpPr/>
            <p:nvPr/>
          </p:nvSpPr>
          <p:spPr bwMode="auto">
            <a:xfrm>
              <a:off x="1001911" y="1918817"/>
              <a:ext cx="731838" cy="246063"/>
            </a:xfrm>
            <a:custGeom>
              <a:avLst/>
              <a:gdLst>
                <a:gd name="T0" fmla="*/ 455 w 461"/>
                <a:gd name="T1" fmla="*/ 155 h 155"/>
                <a:gd name="T2" fmla="*/ 0 w 461"/>
                <a:gd name="T3" fmla="*/ 16 h 155"/>
                <a:gd name="T4" fmla="*/ 5 w 461"/>
                <a:gd name="T5" fmla="*/ 0 h 155"/>
                <a:gd name="T6" fmla="*/ 461 w 461"/>
                <a:gd name="T7" fmla="*/ 140 h 155"/>
                <a:gd name="T8" fmla="*/ 455 w 461"/>
                <a:gd name="T9" fmla="*/ 155 h 155"/>
              </a:gdLst>
              <a:ahLst/>
              <a:cxnLst>
                <a:cxn ang="0">
                  <a:pos x="T0" y="T1"/>
                </a:cxn>
                <a:cxn ang="0">
                  <a:pos x="T2" y="T3"/>
                </a:cxn>
                <a:cxn ang="0">
                  <a:pos x="T4" y="T5"/>
                </a:cxn>
                <a:cxn ang="0">
                  <a:pos x="T6" y="T7"/>
                </a:cxn>
                <a:cxn ang="0">
                  <a:pos x="T8" y="T9"/>
                </a:cxn>
              </a:cxnLst>
              <a:rect l="0" t="0" r="r" b="b"/>
              <a:pathLst>
                <a:path w="461" h="155">
                  <a:moveTo>
                    <a:pt x="455" y="155"/>
                  </a:moveTo>
                  <a:lnTo>
                    <a:pt x="0" y="16"/>
                  </a:lnTo>
                  <a:lnTo>
                    <a:pt x="5" y="0"/>
                  </a:lnTo>
                  <a:lnTo>
                    <a:pt x="461" y="140"/>
                  </a:lnTo>
                  <a:lnTo>
                    <a:pt x="455" y="155"/>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344"/>
            <p:cNvSpPr/>
            <p:nvPr/>
          </p:nvSpPr>
          <p:spPr bwMode="auto">
            <a:xfrm>
              <a:off x="1378149" y="2145829"/>
              <a:ext cx="346075" cy="112713"/>
            </a:xfrm>
            <a:custGeom>
              <a:avLst/>
              <a:gdLst>
                <a:gd name="T0" fmla="*/ 5 w 218"/>
                <a:gd name="T1" fmla="*/ 71 h 71"/>
                <a:gd name="T2" fmla="*/ 0 w 218"/>
                <a:gd name="T3" fmla="*/ 54 h 71"/>
                <a:gd name="T4" fmla="*/ 215 w 218"/>
                <a:gd name="T5" fmla="*/ 0 h 71"/>
                <a:gd name="T6" fmla="*/ 218 w 218"/>
                <a:gd name="T7" fmla="*/ 15 h 71"/>
                <a:gd name="T8" fmla="*/ 5 w 218"/>
                <a:gd name="T9" fmla="*/ 71 h 71"/>
              </a:gdLst>
              <a:ahLst/>
              <a:cxnLst>
                <a:cxn ang="0">
                  <a:pos x="T0" y="T1"/>
                </a:cxn>
                <a:cxn ang="0">
                  <a:pos x="T2" y="T3"/>
                </a:cxn>
                <a:cxn ang="0">
                  <a:pos x="T4" y="T5"/>
                </a:cxn>
                <a:cxn ang="0">
                  <a:pos x="T6" y="T7"/>
                </a:cxn>
                <a:cxn ang="0">
                  <a:pos x="T8" y="T9"/>
                </a:cxn>
              </a:cxnLst>
              <a:rect l="0" t="0" r="r" b="b"/>
              <a:pathLst>
                <a:path w="218" h="71">
                  <a:moveTo>
                    <a:pt x="5" y="71"/>
                  </a:moveTo>
                  <a:lnTo>
                    <a:pt x="0" y="54"/>
                  </a:lnTo>
                  <a:lnTo>
                    <a:pt x="215" y="0"/>
                  </a:lnTo>
                  <a:lnTo>
                    <a:pt x="218" y="15"/>
                  </a:lnTo>
                  <a:lnTo>
                    <a:pt x="5" y="71"/>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345"/>
            <p:cNvSpPr/>
            <p:nvPr/>
          </p:nvSpPr>
          <p:spPr bwMode="auto">
            <a:xfrm>
              <a:off x="1773436" y="2152179"/>
              <a:ext cx="1100138" cy="309563"/>
            </a:xfrm>
            <a:custGeom>
              <a:avLst/>
              <a:gdLst>
                <a:gd name="T0" fmla="*/ 0 w 496"/>
                <a:gd name="T1" fmla="*/ 140 h 140"/>
                <a:gd name="T2" fmla="*/ 0 w 496"/>
                <a:gd name="T3" fmla="*/ 140 h 140"/>
                <a:gd name="T4" fmla="*/ 1 w 496"/>
                <a:gd name="T5" fmla="*/ 135 h 140"/>
                <a:gd name="T6" fmla="*/ 1 w 496"/>
                <a:gd name="T7" fmla="*/ 129 h 140"/>
                <a:gd name="T8" fmla="*/ 493 w 496"/>
                <a:gd name="T9" fmla="*/ 0 h 140"/>
                <a:gd name="T10" fmla="*/ 496 w 496"/>
                <a:gd name="T11" fmla="*/ 11 h 140"/>
                <a:gd name="T12" fmla="*/ 0 w 496"/>
                <a:gd name="T13" fmla="*/ 140 h 140"/>
              </a:gdLst>
              <a:ahLst/>
              <a:cxnLst>
                <a:cxn ang="0">
                  <a:pos x="T0" y="T1"/>
                </a:cxn>
                <a:cxn ang="0">
                  <a:pos x="T2" y="T3"/>
                </a:cxn>
                <a:cxn ang="0">
                  <a:pos x="T4" y="T5"/>
                </a:cxn>
                <a:cxn ang="0">
                  <a:pos x="T6" y="T7"/>
                </a:cxn>
                <a:cxn ang="0">
                  <a:pos x="T8" y="T9"/>
                </a:cxn>
                <a:cxn ang="0">
                  <a:pos x="T10" y="T11"/>
                </a:cxn>
                <a:cxn ang="0">
                  <a:pos x="T12" y="T13"/>
                </a:cxn>
              </a:cxnLst>
              <a:rect l="0" t="0" r="r" b="b"/>
              <a:pathLst>
                <a:path w="496" h="140">
                  <a:moveTo>
                    <a:pt x="0" y="140"/>
                  </a:moveTo>
                  <a:cubicBezTo>
                    <a:pt x="0" y="140"/>
                    <a:pt x="0" y="140"/>
                    <a:pt x="0" y="140"/>
                  </a:cubicBezTo>
                  <a:cubicBezTo>
                    <a:pt x="1" y="135"/>
                    <a:pt x="1" y="135"/>
                    <a:pt x="1" y="135"/>
                  </a:cubicBezTo>
                  <a:cubicBezTo>
                    <a:pt x="1" y="129"/>
                    <a:pt x="1" y="129"/>
                    <a:pt x="1" y="129"/>
                  </a:cubicBezTo>
                  <a:cubicBezTo>
                    <a:pt x="15" y="127"/>
                    <a:pt x="361" y="35"/>
                    <a:pt x="493" y="0"/>
                  </a:cubicBezTo>
                  <a:cubicBezTo>
                    <a:pt x="496" y="11"/>
                    <a:pt x="496" y="11"/>
                    <a:pt x="496" y="11"/>
                  </a:cubicBezTo>
                  <a:cubicBezTo>
                    <a:pt x="44" y="132"/>
                    <a:pt x="5" y="140"/>
                    <a:pt x="0" y="140"/>
                  </a:cubicBez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346"/>
            <p:cNvSpPr/>
            <p:nvPr/>
          </p:nvSpPr>
          <p:spPr bwMode="auto">
            <a:xfrm>
              <a:off x="1773436" y="2085504"/>
              <a:ext cx="522288" cy="379413"/>
            </a:xfrm>
            <a:custGeom>
              <a:avLst/>
              <a:gdLst>
                <a:gd name="T0" fmla="*/ 8 w 329"/>
                <a:gd name="T1" fmla="*/ 239 h 239"/>
                <a:gd name="T2" fmla="*/ 0 w 329"/>
                <a:gd name="T3" fmla="*/ 225 h 239"/>
                <a:gd name="T4" fmla="*/ 321 w 329"/>
                <a:gd name="T5" fmla="*/ 0 h 239"/>
                <a:gd name="T6" fmla="*/ 329 w 329"/>
                <a:gd name="T7" fmla="*/ 14 h 239"/>
                <a:gd name="T8" fmla="*/ 8 w 329"/>
                <a:gd name="T9" fmla="*/ 239 h 239"/>
              </a:gdLst>
              <a:ahLst/>
              <a:cxnLst>
                <a:cxn ang="0">
                  <a:pos x="T0" y="T1"/>
                </a:cxn>
                <a:cxn ang="0">
                  <a:pos x="T2" y="T3"/>
                </a:cxn>
                <a:cxn ang="0">
                  <a:pos x="T4" y="T5"/>
                </a:cxn>
                <a:cxn ang="0">
                  <a:pos x="T6" y="T7"/>
                </a:cxn>
                <a:cxn ang="0">
                  <a:pos x="T8" y="T9"/>
                </a:cxn>
              </a:cxnLst>
              <a:rect l="0" t="0" r="r" b="b"/>
              <a:pathLst>
                <a:path w="329" h="239">
                  <a:moveTo>
                    <a:pt x="8" y="239"/>
                  </a:moveTo>
                  <a:lnTo>
                    <a:pt x="0" y="225"/>
                  </a:lnTo>
                  <a:lnTo>
                    <a:pt x="321" y="0"/>
                  </a:lnTo>
                  <a:lnTo>
                    <a:pt x="329" y="14"/>
                  </a:lnTo>
                  <a:lnTo>
                    <a:pt x="8" y="239"/>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347"/>
            <p:cNvSpPr/>
            <p:nvPr/>
          </p:nvSpPr>
          <p:spPr bwMode="auto">
            <a:xfrm>
              <a:off x="2300486" y="1855317"/>
              <a:ext cx="925513" cy="230188"/>
            </a:xfrm>
            <a:custGeom>
              <a:avLst/>
              <a:gdLst>
                <a:gd name="T0" fmla="*/ 3 w 583"/>
                <a:gd name="T1" fmla="*/ 145 h 145"/>
                <a:gd name="T2" fmla="*/ 0 w 583"/>
                <a:gd name="T3" fmla="*/ 128 h 145"/>
                <a:gd name="T4" fmla="*/ 578 w 583"/>
                <a:gd name="T5" fmla="*/ 0 h 145"/>
                <a:gd name="T6" fmla="*/ 583 w 583"/>
                <a:gd name="T7" fmla="*/ 15 h 145"/>
                <a:gd name="T8" fmla="*/ 3 w 583"/>
                <a:gd name="T9" fmla="*/ 145 h 145"/>
              </a:gdLst>
              <a:ahLst/>
              <a:cxnLst>
                <a:cxn ang="0">
                  <a:pos x="T0" y="T1"/>
                </a:cxn>
                <a:cxn ang="0">
                  <a:pos x="T2" y="T3"/>
                </a:cxn>
                <a:cxn ang="0">
                  <a:pos x="T4" y="T5"/>
                </a:cxn>
                <a:cxn ang="0">
                  <a:pos x="T6" y="T7"/>
                </a:cxn>
                <a:cxn ang="0">
                  <a:pos x="T8" y="T9"/>
                </a:cxn>
              </a:cxnLst>
              <a:rect l="0" t="0" r="r" b="b"/>
              <a:pathLst>
                <a:path w="583" h="145">
                  <a:moveTo>
                    <a:pt x="3" y="145"/>
                  </a:moveTo>
                  <a:lnTo>
                    <a:pt x="0" y="128"/>
                  </a:lnTo>
                  <a:lnTo>
                    <a:pt x="578" y="0"/>
                  </a:lnTo>
                  <a:lnTo>
                    <a:pt x="583" y="15"/>
                  </a:lnTo>
                  <a:lnTo>
                    <a:pt x="3" y="145"/>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348"/>
            <p:cNvSpPr/>
            <p:nvPr/>
          </p:nvSpPr>
          <p:spPr bwMode="auto">
            <a:xfrm>
              <a:off x="2864049" y="2168054"/>
              <a:ext cx="161925" cy="465138"/>
            </a:xfrm>
            <a:custGeom>
              <a:avLst/>
              <a:gdLst>
                <a:gd name="T0" fmla="*/ 85 w 102"/>
                <a:gd name="T1" fmla="*/ 293 h 293"/>
                <a:gd name="T2" fmla="*/ 0 w 102"/>
                <a:gd name="T3" fmla="*/ 4 h 293"/>
                <a:gd name="T4" fmla="*/ 17 w 102"/>
                <a:gd name="T5" fmla="*/ 0 h 293"/>
                <a:gd name="T6" fmla="*/ 102 w 102"/>
                <a:gd name="T7" fmla="*/ 289 h 293"/>
                <a:gd name="T8" fmla="*/ 85 w 102"/>
                <a:gd name="T9" fmla="*/ 293 h 293"/>
              </a:gdLst>
              <a:ahLst/>
              <a:cxnLst>
                <a:cxn ang="0">
                  <a:pos x="T0" y="T1"/>
                </a:cxn>
                <a:cxn ang="0">
                  <a:pos x="T2" y="T3"/>
                </a:cxn>
                <a:cxn ang="0">
                  <a:pos x="T4" y="T5"/>
                </a:cxn>
                <a:cxn ang="0">
                  <a:pos x="T6" y="T7"/>
                </a:cxn>
                <a:cxn ang="0">
                  <a:pos x="T8" y="T9"/>
                </a:cxn>
              </a:cxnLst>
              <a:rect l="0" t="0" r="r" b="b"/>
              <a:pathLst>
                <a:path w="102" h="293">
                  <a:moveTo>
                    <a:pt x="85" y="293"/>
                  </a:moveTo>
                  <a:lnTo>
                    <a:pt x="0" y="4"/>
                  </a:lnTo>
                  <a:lnTo>
                    <a:pt x="17" y="0"/>
                  </a:lnTo>
                  <a:lnTo>
                    <a:pt x="102" y="289"/>
                  </a:lnTo>
                  <a:lnTo>
                    <a:pt x="85" y="293"/>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349"/>
            <p:cNvSpPr/>
            <p:nvPr/>
          </p:nvSpPr>
          <p:spPr bwMode="auto">
            <a:xfrm>
              <a:off x="2616399" y="1496542"/>
              <a:ext cx="935038" cy="123825"/>
            </a:xfrm>
            <a:custGeom>
              <a:avLst/>
              <a:gdLst>
                <a:gd name="T0" fmla="*/ 587 w 589"/>
                <a:gd name="T1" fmla="*/ 78 h 78"/>
                <a:gd name="T2" fmla="*/ 0 w 589"/>
                <a:gd name="T3" fmla="*/ 16 h 78"/>
                <a:gd name="T4" fmla="*/ 1 w 589"/>
                <a:gd name="T5" fmla="*/ 0 h 78"/>
                <a:gd name="T6" fmla="*/ 589 w 589"/>
                <a:gd name="T7" fmla="*/ 61 h 78"/>
                <a:gd name="T8" fmla="*/ 587 w 589"/>
                <a:gd name="T9" fmla="*/ 78 h 78"/>
              </a:gdLst>
              <a:ahLst/>
              <a:cxnLst>
                <a:cxn ang="0">
                  <a:pos x="T0" y="T1"/>
                </a:cxn>
                <a:cxn ang="0">
                  <a:pos x="T2" y="T3"/>
                </a:cxn>
                <a:cxn ang="0">
                  <a:pos x="T4" y="T5"/>
                </a:cxn>
                <a:cxn ang="0">
                  <a:pos x="T6" y="T7"/>
                </a:cxn>
                <a:cxn ang="0">
                  <a:pos x="T8" y="T9"/>
                </a:cxn>
              </a:cxnLst>
              <a:rect l="0" t="0" r="r" b="b"/>
              <a:pathLst>
                <a:path w="589" h="78">
                  <a:moveTo>
                    <a:pt x="587" y="78"/>
                  </a:moveTo>
                  <a:lnTo>
                    <a:pt x="0" y="16"/>
                  </a:lnTo>
                  <a:lnTo>
                    <a:pt x="1" y="0"/>
                  </a:lnTo>
                  <a:lnTo>
                    <a:pt x="589" y="61"/>
                  </a:lnTo>
                  <a:lnTo>
                    <a:pt x="587" y="78"/>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350"/>
            <p:cNvSpPr/>
            <p:nvPr/>
          </p:nvSpPr>
          <p:spPr bwMode="auto">
            <a:xfrm>
              <a:off x="2613224" y="1123479"/>
              <a:ext cx="534988" cy="392113"/>
            </a:xfrm>
            <a:custGeom>
              <a:avLst/>
              <a:gdLst>
                <a:gd name="T0" fmla="*/ 10 w 337"/>
                <a:gd name="T1" fmla="*/ 247 h 247"/>
                <a:gd name="T2" fmla="*/ 0 w 337"/>
                <a:gd name="T3" fmla="*/ 233 h 247"/>
                <a:gd name="T4" fmla="*/ 327 w 337"/>
                <a:gd name="T5" fmla="*/ 0 h 247"/>
                <a:gd name="T6" fmla="*/ 337 w 337"/>
                <a:gd name="T7" fmla="*/ 13 h 247"/>
                <a:gd name="T8" fmla="*/ 10 w 337"/>
                <a:gd name="T9" fmla="*/ 247 h 247"/>
              </a:gdLst>
              <a:ahLst/>
              <a:cxnLst>
                <a:cxn ang="0">
                  <a:pos x="T0" y="T1"/>
                </a:cxn>
                <a:cxn ang="0">
                  <a:pos x="T2" y="T3"/>
                </a:cxn>
                <a:cxn ang="0">
                  <a:pos x="T4" y="T5"/>
                </a:cxn>
                <a:cxn ang="0">
                  <a:pos x="T6" y="T7"/>
                </a:cxn>
                <a:cxn ang="0">
                  <a:pos x="T8" y="T9"/>
                </a:cxn>
              </a:cxnLst>
              <a:rect l="0" t="0" r="r" b="b"/>
              <a:pathLst>
                <a:path w="337" h="247">
                  <a:moveTo>
                    <a:pt x="10" y="247"/>
                  </a:moveTo>
                  <a:lnTo>
                    <a:pt x="0" y="233"/>
                  </a:lnTo>
                  <a:lnTo>
                    <a:pt x="327" y="0"/>
                  </a:lnTo>
                  <a:lnTo>
                    <a:pt x="337" y="13"/>
                  </a:lnTo>
                  <a:lnTo>
                    <a:pt x="10" y="247"/>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351"/>
            <p:cNvSpPr/>
            <p:nvPr/>
          </p:nvSpPr>
          <p:spPr bwMode="auto">
            <a:xfrm>
              <a:off x="990799" y="1345729"/>
              <a:ext cx="257175" cy="582613"/>
            </a:xfrm>
            <a:custGeom>
              <a:avLst/>
              <a:gdLst>
                <a:gd name="T0" fmla="*/ 15 w 162"/>
                <a:gd name="T1" fmla="*/ 367 h 367"/>
                <a:gd name="T2" fmla="*/ 0 w 162"/>
                <a:gd name="T3" fmla="*/ 361 h 367"/>
                <a:gd name="T4" fmla="*/ 147 w 162"/>
                <a:gd name="T5" fmla="*/ 0 h 367"/>
                <a:gd name="T6" fmla="*/ 162 w 162"/>
                <a:gd name="T7" fmla="*/ 5 h 367"/>
                <a:gd name="T8" fmla="*/ 15 w 162"/>
                <a:gd name="T9" fmla="*/ 367 h 367"/>
              </a:gdLst>
              <a:ahLst/>
              <a:cxnLst>
                <a:cxn ang="0">
                  <a:pos x="T0" y="T1"/>
                </a:cxn>
                <a:cxn ang="0">
                  <a:pos x="T2" y="T3"/>
                </a:cxn>
                <a:cxn ang="0">
                  <a:pos x="T4" y="T5"/>
                </a:cxn>
                <a:cxn ang="0">
                  <a:pos x="T6" y="T7"/>
                </a:cxn>
                <a:cxn ang="0">
                  <a:pos x="T8" y="T9"/>
                </a:cxn>
              </a:cxnLst>
              <a:rect l="0" t="0" r="r" b="b"/>
              <a:pathLst>
                <a:path w="162" h="367">
                  <a:moveTo>
                    <a:pt x="15" y="367"/>
                  </a:moveTo>
                  <a:lnTo>
                    <a:pt x="0" y="361"/>
                  </a:lnTo>
                  <a:lnTo>
                    <a:pt x="147" y="0"/>
                  </a:lnTo>
                  <a:lnTo>
                    <a:pt x="162" y="5"/>
                  </a:lnTo>
                  <a:lnTo>
                    <a:pt x="15" y="367"/>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352"/>
            <p:cNvSpPr/>
            <p:nvPr/>
          </p:nvSpPr>
          <p:spPr bwMode="auto">
            <a:xfrm>
              <a:off x="1236861" y="1334617"/>
              <a:ext cx="404813" cy="558800"/>
            </a:xfrm>
            <a:custGeom>
              <a:avLst/>
              <a:gdLst>
                <a:gd name="T0" fmla="*/ 242 w 255"/>
                <a:gd name="T1" fmla="*/ 352 h 352"/>
                <a:gd name="T2" fmla="*/ 0 w 255"/>
                <a:gd name="T3" fmla="*/ 10 h 352"/>
                <a:gd name="T4" fmla="*/ 13 w 255"/>
                <a:gd name="T5" fmla="*/ 0 h 352"/>
                <a:gd name="T6" fmla="*/ 255 w 255"/>
                <a:gd name="T7" fmla="*/ 343 h 352"/>
                <a:gd name="T8" fmla="*/ 242 w 255"/>
                <a:gd name="T9" fmla="*/ 352 h 352"/>
              </a:gdLst>
              <a:ahLst/>
              <a:cxnLst>
                <a:cxn ang="0">
                  <a:pos x="T0" y="T1"/>
                </a:cxn>
                <a:cxn ang="0">
                  <a:pos x="T2" y="T3"/>
                </a:cxn>
                <a:cxn ang="0">
                  <a:pos x="T4" y="T5"/>
                </a:cxn>
                <a:cxn ang="0">
                  <a:pos x="T6" y="T7"/>
                </a:cxn>
                <a:cxn ang="0">
                  <a:pos x="T8" y="T9"/>
                </a:cxn>
              </a:cxnLst>
              <a:rect l="0" t="0" r="r" b="b"/>
              <a:pathLst>
                <a:path w="255" h="352">
                  <a:moveTo>
                    <a:pt x="242" y="352"/>
                  </a:moveTo>
                  <a:lnTo>
                    <a:pt x="0" y="10"/>
                  </a:lnTo>
                  <a:lnTo>
                    <a:pt x="13" y="0"/>
                  </a:lnTo>
                  <a:lnTo>
                    <a:pt x="255" y="343"/>
                  </a:lnTo>
                  <a:lnTo>
                    <a:pt x="242" y="352"/>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353"/>
            <p:cNvSpPr/>
            <p:nvPr/>
          </p:nvSpPr>
          <p:spPr bwMode="auto">
            <a:xfrm>
              <a:off x="1640086" y="1863254"/>
              <a:ext cx="666750" cy="231775"/>
            </a:xfrm>
            <a:custGeom>
              <a:avLst/>
              <a:gdLst>
                <a:gd name="T0" fmla="*/ 415 w 420"/>
                <a:gd name="T1" fmla="*/ 146 h 146"/>
                <a:gd name="T2" fmla="*/ 0 w 420"/>
                <a:gd name="T3" fmla="*/ 16 h 146"/>
                <a:gd name="T4" fmla="*/ 6 w 420"/>
                <a:gd name="T5" fmla="*/ 0 h 146"/>
                <a:gd name="T6" fmla="*/ 420 w 420"/>
                <a:gd name="T7" fmla="*/ 130 h 146"/>
                <a:gd name="T8" fmla="*/ 415 w 420"/>
                <a:gd name="T9" fmla="*/ 146 h 146"/>
              </a:gdLst>
              <a:ahLst/>
              <a:cxnLst>
                <a:cxn ang="0">
                  <a:pos x="T0" y="T1"/>
                </a:cxn>
                <a:cxn ang="0">
                  <a:pos x="T2" y="T3"/>
                </a:cxn>
                <a:cxn ang="0">
                  <a:pos x="T4" y="T5"/>
                </a:cxn>
                <a:cxn ang="0">
                  <a:pos x="T6" y="T7"/>
                </a:cxn>
                <a:cxn ang="0">
                  <a:pos x="T8" y="T9"/>
                </a:cxn>
              </a:cxnLst>
              <a:rect l="0" t="0" r="r" b="b"/>
              <a:pathLst>
                <a:path w="420" h="146">
                  <a:moveTo>
                    <a:pt x="415" y="146"/>
                  </a:moveTo>
                  <a:lnTo>
                    <a:pt x="0" y="16"/>
                  </a:lnTo>
                  <a:lnTo>
                    <a:pt x="6" y="0"/>
                  </a:lnTo>
                  <a:lnTo>
                    <a:pt x="420" y="130"/>
                  </a:lnTo>
                  <a:lnTo>
                    <a:pt x="415" y="146"/>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354"/>
            <p:cNvSpPr/>
            <p:nvPr/>
          </p:nvSpPr>
          <p:spPr bwMode="auto">
            <a:xfrm>
              <a:off x="1624211" y="1872779"/>
              <a:ext cx="111125" cy="280988"/>
            </a:xfrm>
            <a:custGeom>
              <a:avLst/>
              <a:gdLst>
                <a:gd name="T0" fmla="*/ 53 w 70"/>
                <a:gd name="T1" fmla="*/ 177 h 177"/>
                <a:gd name="T2" fmla="*/ 0 w 70"/>
                <a:gd name="T3" fmla="*/ 4 h 177"/>
                <a:gd name="T4" fmla="*/ 17 w 70"/>
                <a:gd name="T5" fmla="*/ 0 h 177"/>
                <a:gd name="T6" fmla="*/ 70 w 70"/>
                <a:gd name="T7" fmla="*/ 172 h 177"/>
                <a:gd name="T8" fmla="*/ 53 w 70"/>
                <a:gd name="T9" fmla="*/ 177 h 177"/>
              </a:gdLst>
              <a:ahLst/>
              <a:cxnLst>
                <a:cxn ang="0">
                  <a:pos x="T0" y="T1"/>
                </a:cxn>
                <a:cxn ang="0">
                  <a:pos x="T2" y="T3"/>
                </a:cxn>
                <a:cxn ang="0">
                  <a:pos x="T4" y="T5"/>
                </a:cxn>
                <a:cxn ang="0">
                  <a:pos x="T6" y="T7"/>
                </a:cxn>
                <a:cxn ang="0">
                  <a:pos x="T8" y="T9"/>
                </a:cxn>
              </a:cxnLst>
              <a:rect l="0" t="0" r="r" b="b"/>
              <a:pathLst>
                <a:path w="70" h="177">
                  <a:moveTo>
                    <a:pt x="53" y="177"/>
                  </a:moveTo>
                  <a:lnTo>
                    <a:pt x="0" y="4"/>
                  </a:lnTo>
                  <a:lnTo>
                    <a:pt x="17" y="0"/>
                  </a:lnTo>
                  <a:lnTo>
                    <a:pt x="70" y="172"/>
                  </a:lnTo>
                  <a:lnTo>
                    <a:pt x="53" y="177"/>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355"/>
            <p:cNvSpPr/>
            <p:nvPr/>
          </p:nvSpPr>
          <p:spPr bwMode="auto">
            <a:xfrm>
              <a:off x="1367036" y="1866429"/>
              <a:ext cx="277813" cy="382588"/>
            </a:xfrm>
            <a:custGeom>
              <a:avLst/>
              <a:gdLst>
                <a:gd name="T0" fmla="*/ 13 w 175"/>
                <a:gd name="T1" fmla="*/ 241 h 241"/>
                <a:gd name="T2" fmla="*/ 0 w 175"/>
                <a:gd name="T3" fmla="*/ 231 h 241"/>
                <a:gd name="T4" fmla="*/ 162 w 175"/>
                <a:gd name="T5" fmla="*/ 0 h 241"/>
                <a:gd name="T6" fmla="*/ 175 w 175"/>
                <a:gd name="T7" fmla="*/ 10 h 241"/>
                <a:gd name="T8" fmla="*/ 13 w 175"/>
                <a:gd name="T9" fmla="*/ 241 h 241"/>
              </a:gdLst>
              <a:ahLst/>
              <a:cxnLst>
                <a:cxn ang="0">
                  <a:pos x="T0" y="T1"/>
                </a:cxn>
                <a:cxn ang="0">
                  <a:pos x="T2" y="T3"/>
                </a:cxn>
                <a:cxn ang="0">
                  <a:pos x="T4" y="T5"/>
                </a:cxn>
                <a:cxn ang="0">
                  <a:pos x="T6" y="T7"/>
                </a:cxn>
                <a:cxn ang="0">
                  <a:pos x="T8" y="T9"/>
                </a:cxn>
              </a:cxnLst>
              <a:rect l="0" t="0" r="r" b="b"/>
              <a:pathLst>
                <a:path w="175" h="241">
                  <a:moveTo>
                    <a:pt x="13" y="241"/>
                  </a:moveTo>
                  <a:lnTo>
                    <a:pt x="0" y="231"/>
                  </a:lnTo>
                  <a:lnTo>
                    <a:pt x="162" y="0"/>
                  </a:lnTo>
                  <a:lnTo>
                    <a:pt x="175" y="10"/>
                  </a:lnTo>
                  <a:lnTo>
                    <a:pt x="13" y="241"/>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356"/>
            <p:cNvSpPr/>
            <p:nvPr/>
          </p:nvSpPr>
          <p:spPr bwMode="auto">
            <a:xfrm>
              <a:off x="1224161" y="982192"/>
              <a:ext cx="458788" cy="374650"/>
            </a:xfrm>
            <a:custGeom>
              <a:avLst/>
              <a:gdLst>
                <a:gd name="T0" fmla="*/ 9 w 289"/>
                <a:gd name="T1" fmla="*/ 236 h 236"/>
                <a:gd name="T2" fmla="*/ 0 w 289"/>
                <a:gd name="T3" fmla="*/ 223 h 236"/>
                <a:gd name="T4" fmla="*/ 279 w 289"/>
                <a:gd name="T5" fmla="*/ 0 h 236"/>
                <a:gd name="T6" fmla="*/ 289 w 289"/>
                <a:gd name="T7" fmla="*/ 12 h 236"/>
                <a:gd name="T8" fmla="*/ 9 w 289"/>
                <a:gd name="T9" fmla="*/ 236 h 236"/>
              </a:gdLst>
              <a:ahLst/>
              <a:cxnLst>
                <a:cxn ang="0">
                  <a:pos x="T0" y="T1"/>
                </a:cxn>
                <a:cxn ang="0">
                  <a:pos x="T2" y="T3"/>
                </a:cxn>
                <a:cxn ang="0">
                  <a:pos x="T4" y="T5"/>
                </a:cxn>
                <a:cxn ang="0">
                  <a:pos x="T6" y="T7"/>
                </a:cxn>
                <a:cxn ang="0">
                  <a:pos x="T8" y="T9"/>
                </a:cxn>
              </a:cxnLst>
              <a:rect l="0" t="0" r="r" b="b"/>
              <a:pathLst>
                <a:path w="289" h="236">
                  <a:moveTo>
                    <a:pt x="9" y="236"/>
                  </a:moveTo>
                  <a:lnTo>
                    <a:pt x="0" y="223"/>
                  </a:lnTo>
                  <a:lnTo>
                    <a:pt x="279" y="0"/>
                  </a:lnTo>
                  <a:lnTo>
                    <a:pt x="289" y="12"/>
                  </a:lnTo>
                  <a:lnTo>
                    <a:pt x="9" y="236"/>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357"/>
            <p:cNvSpPr/>
            <p:nvPr/>
          </p:nvSpPr>
          <p:spPr bwMode="auto">
            <a:xfrm>
              <a:off x="1657549" y="986954"/>
              <a:ext cx="485775" cy="579438"/>
            </a:xfrm>
            <a:custGeom>
              <a:avLst/>
              <a:gdLst>
                <a:gd name="T0" fmla="*/ 294 w 306"/>
                <a:gd name="T1" fmla="*/ 365 h 365"/>
                <a:gd name="T2" fmla="*/ 0 w 306"/>
                <a:gd name="T3" fmla="*/ 11 h 365"/>
                <a:gd name="T4" fmla="*/ 13 w 306"/>
                <a:gd name="T5" fmla="*/ 0 h 365"/>
                <a:gd name="T6" fmla="*/ 306 w 306"/>
                <a:gd name="T7" fmla="*/ 356 h 365"/>
                <a:gd name="T8" fmla="*/ 294 w 306"/>
                <a:gd name="T9" fmla="*/ 365 h 365"/>
              </a:gdLst>
              <a:ahLst/>
              <a:cxnLst>
                <a:cxn ang="0">
                  <a:pos x="T0" y="T1"/>
                </a:cxn>
                <a:cxn ang="0">
                  <a:pos x="T2" y="T3"/>
                </a:cxn>
                <a:cxn ang="0">
                  <a:pos x="T4" y="T5"/>
                </a:cxn>
                <a:cxn ang="0">
                  <a:pos x="T6" y="T7"/>
                </a:cxn>
                <a:cxn ang="0">
                  <a:pos x="T8" y="T9"/>
                </a:cxn>
              </a:cxnLst>
              <a:rect l="0" t="0" r="r" b="b"/>
              <a:pathLst>
                <a:path w="306" h="365">
                  <a:moveTo>
                    <a:pt x="294" y="365"/>
                  </a:moveTo>
                  <a:lnTo>
                    <a:pt x="0" y="11"/>
                  </a:lnTo>
                  <a:lnTo>
                    <a:pt x="13" y="0"/>
                  </a:lnTo>
                  <a:lnTo>
                    <a:pt x="306" y="356"/>
                  </a:lnTo>
                  <a:lnTo>
                    <a:pt x="294" y="365"/>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358"/>
            <p:cNvSpPr/>
            <p:nvPr/>
          </p:nvSpPr>
          <p:spPr bwMode="auto">
            <a:xfrm>
              <a:off x="1624211" y="1537817"/>
              <a:ext cx="512763" cy="344488"/>
            </a:xfrm>
            <a:custGeom>
              <a:avLst/>
              <a:gdLst>
                <a:gd name="T0" fmla="*/ 9 w 323"/>
                <a:gd name="T1" fmla="*/ 217 h 217"/>
                <a:gd name="T2" fmla="*/ 0 w 323"/>
                <a:gd name="T3" fmla="*/ 203 h 217"/>
                <a:gd name="T4" fmla="*/ 315 w 323"/>
                <a:gd name="T5" fmla="*/ 0 h 217"/>
                <a:gd name="T6" fmla="*/ 323 w 323"/>
                <a:gd name="T7" fmla="*/ 14 h 217"/>
                <a:gd name="T8" fmla="*/ 9 w 323"/>
                <a:gd name="T9" fmla="*/ 217 h 217"/>
              </a:gdLst>
              <a:ahLst/>
              <a:cxnLst>
                <a:cxn ang="0">
                  <a:pos x="T0" y="T1"/>
                </a:cxn>
                <a:cxn ang="0">
                  <a:pos x="T2" y="T3"/>
                </a:cxn>
                <a:cxn ang="0">
                  <a:pos x="T4" y="T5"/>
                </a:cxn>
                <a:cxn ang="0">
                  <a:pos x="T6" y="T7"/>
                </a:cxn>
                <a:cxn ang="0">
                  <a:pos x="T8" y="T9"/>
                </a:cxn>
              </a:cxnLst>
              <a:rect l="0" t="0" r="r" b="b"/>
              <a:pathLst>
                <a:path w="323" h="217">
                  <a:moveTo>
                    <a:pt x="9" y="217"/>
                  </a:moveTo>
                  <a:lnTo>
                    <a:pt x="0" y="203"/>
                  </a:lnTo>
                  <a:lnTo>
                    <a:pt x="315" y="0"/>
                  </a:lnTo>
                  <a:lnTo>
                    <a:pt x="323" y="14"/>
                  </a:lnTo>
                  <a:lnTo>
                    <a:pt x="9" y="217"/>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359"/>
            <p:cNvSpPr/>
            <p:nvPr/>
          </p:nvSpPr>
          <p:spPr bwMode="auto">
            <a:xfrm>
              <a:off x="1006674" y="1863254"/>
              <a:ext cx="628650" cy="66675"/>
            </a:xfrm>
            <a:custGeom>
              <a:avLst/>
              <a:gdLst>
                <a:gd name="T0" fmla="*/ 0 w 396"/>
                <a:gd name="T1" fmla="*/ 42 h 42"/>
                <a:gd name="T2" fmla="*/ 0 w 396"/>
                <a:gd name="T3" fmla="*/ 25 h 42"/>
                <a:gd name="T4" fmla="*/ 395 w 396"/>
                <a:gd name="T5" fmla="*/ 0 h 42"/>
                <a:gd name="T6" fmla="*/ 396 w 396"/>
                <a:gd name="T7" fmla="*/ 17 h 42"/>
                <a:gd name="T8" fmla="*/ 0 w 396"/>
                <a:gd name="T9" fmla="*/ 42 h 42"/>
              </a:gdLst>
              <a:ahLst/>
              <a:cxnLst>
                <a:cxn ang="0">
                  <a:pos x="T0" y="T1"/>
                </a:cxn>
                <a:cxn ang="0">
                  <a:pos x="T2" y="T3"/>
                </a:cxn>
                <a:cxn ang="0">
                  <a:pos x="T4" y="T5"/>
                </a:cxn>
                <a:cxn ang="0">
                  <a:pos x="T6" y="T7"/>
                </a:cxn>
                <a:cxn ang="0">
                  <a:pos x="T8" y="T9"/>
                </a:cxn>
              </a:cxnLst>
              <a:rect l="0" t="0" r="r" b="b"/>
              <a:pathLst>
                <a:path w="396" h="42">
                  <a:moveTo>
                    <a:pt x="0" y="42"/>
                  </a:moveTo>
                  <a:lnTo>
                    <a:pt x="0" y="25"/>
                  </a:lnTo>
                  <a:lnTo>
                    <a:pt x="395" y="0"/>
                  </a:lnTo>
                  <a:lnTo>
                    <a:pt x="396" y="17"/>
                  </a:lnTo>
                  <a:lnTo>
                    <a:pt x="0" y="42"/>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360"/>
            <p:cNvSpPr/>
            <p:nvPr/>
          </p:nvSpPr>
          <p:spPr bwMode="auto">
            <a:xfrm>
              <a:off x="2132211" y="1491779"/>
              <a:ext cx="490538" cy="71438"/>
            </a:xfrm>
            <a:custGeom>
              <a:avLst/>
              <a:gdLst>
                <a:gd name="T0" fmla="*/ 2 w 309"/>
                <a:gd name="T1" fmla="*/ 45 h 45"/>
                <a:gd name="T2" fmla="*/ 0 w 309"/>
                <a:gd name="T3" fmla="*/ 28 h 45"/>
                <a:gd name="T4" fmla="*/ 307 w 309"/>
                <a:gd name="T5" fmla="*/ 0 h 45"/>
                <a:gd name="T6" fmla="*/ 309 w 309"/>
                <a:gd name="T7" fmla="*/ 17 h 45"/>
                <a:gd name="T8" fmla="*/ 2 w 309"/>
                <a:gd name="T9" fmla="*/ 45 h 45"/>
              </a:gdLst>
              <a:ahLst/>
              <a:cxnLst>
                <a:cxn ang="0">
                  <a:pos x="T0" y="T1"/>
                </a:cxn>
                <a:cxn ang="0">
                  <a:pos x="T2" y="T3"/>
                </a:cxn>
                <a:cxn ang="0">
                  <a:pos x="T4" y="T5"/>
                </a:cxn>
                <a:cxn ang="0">
                  <a:pos x="T6" y="T7"/>
                </a:cxn>
                <a:cxn ang="0">
                  <a:pos x="T8" y="T9"/>
                </a:cxn>
              </a:cxnLst>
              <a:rect l="0" t="0" r="r" b="b"/>
              <a:pathLst>
                <a:path w="309" h="45">
                  <a:moveTo>
                    <a:pt x="2" y="45"/>
                  </a:moveTo>
                  <a:lnTo>
                    <a:pt x="0" y="28"/>
                  </a:lnTo>
                  <a:lnTo>
                    <a:pt x="307" y="0"/>
                  </a:lnTo>
                  <a:lnTo>
                    <a:pt x="309" y="17"/>
                  </a:lnTo>
                  <a:lnTo>
                    <a:pt x="2" y="45"/>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361"/>
            <p:cNvSpPr/>
            <p:nvPr/>
          </p:nvSpPr>
          <p:spPr bwMode="auto">
            <a:xfrm>
              <a:off x="2427487" y="820267"/>
              <a:ext cx="717550" cy="320675"/>
            </a:xfrm>
            <a:custGeom>
              <a:avLst/>
              <a:gdLst>
                <a:gd name="T0" fmla="*/ 447 w 452"/>
                <a:gd name="T1" fmla="*/ 202 h 202"/>
                <a:gd name="T2" fmla="*/ 0 w 452"/>
                <a:gd name="T3" fmla="*/ 14 h 202"/>
                <a:gd name="T4" fmla="*/ 7 w 452"/>
                <a:gd name="T5" fmla="*/ 0 h 202"/>
                <a:gd name="T6" fmla="*/ 452 w 452"/>
                <a:gd name="T7" fmla="*/ 188 h 202"/>
                <a:gd name="T8" fmla="*/ 447 w 452"/>
                <a:gd name="T9" fmla="*/ 202 h 202"/>
              </a:gdLst>
              <a:ahLst/>
              <a:cxnLst>
                <a:cxn ang="0">
                  <a:pos x="T0" y="T1"/>
                </a:cxn>
                <a:cxn ang="0">
                  <a:pos x="T2" y="T3"/>
                </a:cxn>
                <a:cxn ang="0">
                  <a:pos x="T4" y="T5"/>
                </a:cxn>
                <a:cxn ang="0">
                  <a:pos x="T6" y="T7"/>
                </a:cxn>
                <a:cxn ang="0">
                  <a:pos x="T8" y="T9"/>
                </a:cxn>
              </a:cxnLst>
              <a:rect l="0" t="0" r="r" b="b"/>
              <a:pathLst>
                <a:path w="452" h="202">
                  <a:moveTo>
                    <a:pt x="447" y="202"/>
                  </a:moveTo>
                  <a:lnTo>
                    <a:pt x="0" y="14"/>
                  </a:lnTo>
                  <a:lnTo>
                    <a:pt x="7" y="0"/>
                  </a:lnTo>
                  <a:lnTo>
                    <a:pt x="452" y="188"/>
                  </a:lnTo>
                  <a:lnTo>
                    <a:pt x="447" y="202"/>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362"/>
            <p:cNvSpPr/>
            <p:nvPr/>
          </p:nvSpPr>
          <p:spPr bwMode="auto">
            <a:xfrm>
              <a:off x="1662311" y="817092"/>
              <a:ext cx="773113" cy="184150"/>
            </a:xfrm>
            <a:custGeom>
              <a:avLst/>
              <a:gdLst>
                <a:gd name="T0" fmla="*/ 3 w 487"/>
                <a:gd name="T1" fmla="*/ 116 h 116"/>
                <a:gd name="T2" fmla="*/ 0 w 487"/>
                <a:gd name="T3" fmla="*/ 100 h 116"/>
                <a:gd name="T4" fmla="*/ 483 w 487"/>
                <a:gd name="T5" fmla="*/ 0 h 116"/>
                <a:gd name="T6" fmla="*/ 487 w 487"/>
                <a:gd name="T7" fmla="*/ 17 h 116"/>
                <a:gd name="T8" fmla="*/ 3 w 487"/>
                <a:gd name="T9" fmla="*/ 116 h 116"/>
              </a:gdLst>
              <a:ahLst/>
              <a:cxnLst>
                <a:cxn ang="0">
                  <a:pos x="T0" y="T1"/>
                </a:cxn>
                <a:cxn ang="0">
                  <a:pos x="T2" y="T3"/>
                </a:cxn>
                <a:cxn ang="0">
                  <a:pos x="T4" y="T5"/>
                </a:cxn>
                <a:cxn ang="0">
                  <a:pos x="T6" y="T7"/>
                </a:cxn>
                <a:cxn ang="0">
                  <a:pos x="T8" y="T9"/>
                </a:cxn>
              </a:cxnLst>
              <a:rect l="0" t="0" r="r" b="b"/>
              <a:pathLst>
                <a:path w="487" h="116">
                  <a:moveTo>
                    <a:pt x="3" y="116"/>
                  </a:moveTo>
                  <a:lnTo>
                    <a:pt x="0" y="100"/>
                  </a:lnTo>
                  <a:lnTo>
                    <a:pt x="483" y="0"/>
                  </a:lnTo>
                  <a:lnTo>
                    <a:pt x="487" y="17"/>
                  </a:lnTo>
                  <a:lnTo>
                    <a:pt x="3" y="116"/>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363"/>
            <p:cNvSpPr/>
            <p:nvPr/>
          </p:nvSpPr>
          <p:spPr bwMode="auto">
            <a:xfrm>
              <a:off x="2421137" y="826617"/>
              <a:ext cx="214313" cy="682625"/>
            </a:xfrm>
            <a:custGeom>
              <a:avLst/>
              <a:gdLst>
                <a:gd name="T0" fmla="*/ 120 w 135"/>
                <a:gd name="T1" fmla="*/ 430 h 430"/>
                <a:gd name="T2" fmla="*/ 0 w 135"/>
                <a:gd name="T3" fmla="*/ 6 h 430"/>
                <a:gd name="T4" fmla="*/ 15 w 135"/>
                <a:gd name="T5" fmla="*/ 0 h 430"/>
                <a:gd name="T6" fmla="*/ 135 w 135"/>
                <a:gd name="T7" fmla="*/ 426 h 430"/>
                <a:gd name="T8" fmla="*/ 120 w 135"/>
                <a:gd name="T9" fmla="*/ 430 h 430"/>
              </a:gdLst>
              <a:ahLst/>
              <a:cxnLst>
                <a:cxn ang="0">
                  <a:pos x="T0" y="T1"/>
                </a:cxn>
                <a:cxn ang="0">
                  <a:pos x="T2" y="T3"/>
                </a:cxn>
                <a:cxn ang="0">
                  <a:pos x="T4" y="T5"/>
                </a:cxn>
                <a:cxn ang="0">
                  <a:pos x="T6" y="T7"/>
                </a:cxn>
                <a:cxn ang="0">
                  <a:pos x="T8" y="T9"/>
                </a:cxn>
              </a:cxnLst>
              <a:rect l="0" t="0" r="r" b="b"/>
              <a:pathLst>
                <a:path w="135" h="430">
                  <a:moveTo>
                    <a:pt x="120" y="430"/>
                  </a:moveTo>
                  <a:lnTo>
                    <a:pt x="0" y="6"/>
                  </a:lnTo>
                  <a:lnTo>
                    <a:pt x="15" y="0"/>
                  </a:lnTo>
                  <a:lnTo>
                    <a:pt x="135" y="426"/>
                  </a:lnTo>
                  <a:lnTo>
                    <a:pt x="120" y="430"/>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364"/>
            <p:cNvSpPr/>
            <p:nvPr/>
          </p:nvSpPr>
          <p:spPr bwMode="auto">
            <a:xfrm>
              <a:off x="2108399" y="839317"/>
              <a:ext cx="330200" cy="712788"/>
            </a:xfrm>
            <a:custGeom>
              <a:avLst/>
              <a:gdLst>
                <a:gd name="T0" fmla="*/ 15 w 208"/>
                <a:gd name="T1" fmla="*/ 449 h 449"/>
                <a:gd name="T2" fmla="*/ 0 w 208"/>
                <a:gd name="T3" fmla="*/ 442 h 449"/>
                <a:gd name="T4" fmla="*/ 192 w 208"/>
                <a:gd name="T5" fmla="*/ 0 h 449"/>
                <a:gd name="T6" fmla="*/ 208 w 208"/>
                <a:gd name="T7" fmla="*/ 6 h 449"/>
                <a:gd name="T8" fmla="*/ 15 w 208"/>
                <a:gd name="T9" fmla="*/ 449 h 449"/>
              </a:gdLst>
              <a:ahLst/>
              <a:cxnLst>
                <a:cxn ang="0">
                  <a:pos x="T0" y="T1"/>
                </a:cxn>
                <a:cxn ang="0">
                  <a:pos x="T2" y="T3"/>
                </a:cxn>
                <a:cxn ang="0">
                  <a:pos x="T4" y="T5"/>
                </a:cxn>
                <a:cxn ang="0">
                  <a:pos x="T6" y="T7"/>
                </a:cxn>
                <a:cxn ang="0">
                  <a:pos x="T8" y="T9"/>
                </a:cxn>
              </a:cxnLst>
              <a:rect l="0" t="0" r="r" b="b"/>
              <a:pathLst>
                <a:path w="208" h="449">
                  <a:moveTo>
                    <a:pt x="15" y="449"/>
                  </a:moveTo>
                  <a:lnTo>
                    <a:pt x="0" y="442"/>
                  </a:lnTo>
                  <a:lnTo>
                    <a:pt x="192" y="0"/>
                  </a:lnTo>
                  <a:lnTo>
                    <a:pt x="208" y="6"/>
                  </a:lnTo>
                  <a:lnTo>
                    <a:pt x="15" y="449"/>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365"/>
            <p:cNvSpPr/>
            <p:nvPr/>
          </p:nvSpPr>
          <p:spPr bwMode="auto">
            <a:xfrm>
              <a:off x="1613099" y="990129"/>
              <a:ext cx="65088" cy="869950"/>
            </a:xfrm>
            <a:custGeom>
              <a:avLst/>
              <a:gdLst>
                <a:gd name="T0" fmla="*/ 17 w 41"/>
                <a:gd name="T1" fmla="*/ 548 h 548"/>
                <a:gd name="T2" fmla="*/ 0 w 41"/>
                <a:gd name="T3" fmla="*/ 548 h 548"/>
                <a:gd name="T4" fmla="*/ 24 w 41"/>
                <a:gd name="T5" fmla="*/ 0 h 548"/>
                <a:gd name="T6" fmla="*/ 41 w 41"/>
                <a:gd name="T7" fmla="*/ 2 h 548"/>
                <a:gd name="T8" fmla="*/ 17 w 41"/>
                <a:gd name="T9" fmla="*/ 548 h 548"/>
              </a:gdLst>
              <a:ahLst/>
              <a:cxnLst>
                <a:cxn ang="0">
                  <a:pos x="T0" y="T1"/>
                </a:cxn>
                <a:cxn ang="0">
                  <a:pos x="T2" y="T3"/>
                </a:cxn>
                <a:cxn ang="0">
                  <a:pos x="T4" y="T5"/>
                </a:cxn>
                <a:cxn ang="0">
                  <a:pos x="T6" y="T7"/>
                </a:cxn>
                <a:cxn ang="0">
                  <a:pos x="T8" y="T9"/>
                </a:cxn>
              </a:cxnLst>
              <a:rect l="0" t="0" r="r" b="b"/>
              <a:pathLst>
                <a:path w="41" h="548">
                  <a:moveTo>
                    <a:pt x="17" y="548"/>
                  </a:moveTo>
                  <a:lnTo>
                    <a:pt x="0" y="548"/>
                  </a:lnTo>
                  <a:lnTo>
                    <a:pt x="24" y="0"/>
                  </a:lnTo>
                  <a:lnTo>
                    <a:pt x="41" y="2"/>
                  </a:lnTo>
                  <a:lnTo>
                    <a:pt x="17" y="548"/>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366"/>
            <p:cNvSpPr/>
            <p:nvPr/>
          </p:nvSpPr>
          <p:spPr bwMode="auto">
            <a:xfrm>
              <a:off x="2611637" y="1499717"/>
              <a:ext cx="276225" cy="658813"/>
            </a:xfrm>
            <a:custGeom>
              <a:avLst/>
              <a:gdLst>
                <a:gd name="T0" fmla="*/ 160 w 174"/>
                <a:gd name="T1" fmla="*/ 415 h 415"/>
                <a:gd name="T2" fmla="*/ 0 w 174"/>
                <a:gd name="T3" fmla="*/ 6 h 415"/>
                <a:gd name="T4" fmla="*/ 15 w 174"/>
                <a:gd name="T5" fmla="*/ 0 h 415"/>
                <a:gd name="T6" fmla="*/ 174 w 174"/>
                <a:gd name="T7" fmla="*/ 409 h 415"/>
                <a:gd name="T8" fmla="*/ 160 w 174"/>
                <a:gd name="T9" fmla="*/ 415 h 415"/>
              </a:gdLst>
              <a:ahLst/>
              <a:cxnLst>
                <a:cxn ang="0">
                  <a:pos x="T0" y="T1"/>
                </a:cxn>
                <a:cxn ang="0">
                  <a:pos x="T2" y="T3"/>
                </a:cxn>
                <a:cxn ang="0">
                  <a:pos x="T4" y="T5"/>
                </a:cxn>
                <a:cxn ang="0">
                  <a:pos x="T6" y="T7"/>
                </a:cxn>
                <a:cxn ang="0">
                  <a:pos x="T8" y="T9"/>
                </a:cxn>
              </a:cxnLst>
              <a:rect l="0" t="0" r="r" b="b"/>
              <a:pathLst>
                <a:path w="174" h="415">
                  <a:moveTo>
                    <a:pt x="160" y="415"/>
                  </a:moveTo>
                  <a:lnTo>
                    <a:pt x="0" y="6"/>
                  </a:lnTo>
                  <a:lnTo>
                    <a:pt x="15" y="0"/>
                  </a:lnTo>
                  <a:lnTo>
                    <a:pt x="174" y="409"/>
                  </a:lnTo>
                  <a:lnTo>
                    <a:pt x="160" y="415"/>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367"/>
            <p:cNvSpPr/>
            <p:nvPr/>
          </p:nvSpPr>
          <p:spPr bwMode="auto">
            <a:xfrm>
              <a:off x="2127449" y="1547342"/>
              <a:ext cx="168275" cy="522288"/>
            </a:xfrm>
            <a:custGeom>
              <a:avLst/>
              <a:gdLst>
                <a:gd name="T0" fmla="*/ 90 w 106"/>
                <a:gd name="T1" fmla="*/ 329 h 329"/>
                <a:gd name="T2" fmla="*/ 0 w 106"/>
                <a:gd name="T3" fmla="*/ 5 h 329"/>
                <a:gd name="T4" fmla="*/ 16 w 106"/>
                <a:gd name="T5" fmla="*/ 0 h 329"/>
                <a:gd name="T6" fmla="*/ 106 w 106"/>
                <a:gd name="T7" fmla="*/ 325 h 329"/>
                <a:gd name="T8" fmla="*/ 90 w 106"/>
                <a:gd name="T9" fmla="*/ 329 h 329"/>
              </a:gdLst>
              <a:ahLst/>
              <a:cxnLst>
                <a:cxn ang="0">
                  <a:pos x="T0" y="T1"/>
                </a:cxn>
                <a:cxn ang="0">
                  <a:pos x="T2" y="T3"/>
                </a:cxn>
                <a:cxn ang="0">
                  <a:pos x="T4" y="T5"/>
                </a:cxn>
                <a:cxn ang="0">
                  <a:pos x="T6" y="T7"/>
                </a:cxn>
                <a:cxn ang="0">
                  <a:pos x="T8" y="T9"/>
                </a:cxn>
              </a:cxnLst>
              <a:rect l="0" t="0" r="r" b="b"/>
              <a:pathLst>
                <a:path w="106" h="329">
                  <a:moveTo>
                    <a:pt x="90" y="329"/>
                  </a:moveTo>
                  <a:lnTo>
                    <a:pt x="0" y="5"/>
                  </a:lnTo>
                  <a:lnTo>
                    <a:pt x="16" y="0"/>
                  </a:lnTo>
                  <a:lnTo>
                    <a:pt x="106" y="325"/>
                  </a:lnTo>
                  <a:lnTo>
                    <a:pt x="90" y="329"/>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368"/>
            <p:cNvSpPr/>
            <p:nvPr/>
          </p:nvSpPr>
          <p:spPr bwMode="auto">
            <a:xfrm>
              <a:off x="2278261" y="1509242"/>
              <a:ext cx="350838" cy="576263"/>
            </a:xfrm>
            <a:custGeom>
              <a:avLst/>
              <a:gdLst>
                <a:gd name="T0" fmla="*/ 14 w 221"/>
                <a:gd name="T1" fmla="*/ 363 h 363"/>
                <a:gd name="T2" fmla="*/ 0 w 221"/>
                <a:gd name="T3" fmla="*/ 355 h 363"/>
                <a:gd name="T4" fmla="*/ 207 w 221"/>
                <a:gd name="T5" fmla="*/ 0 h 363"/>
                <a:gd name="T6" fmla="*/ 221 w 221"/>
                <a:gd name="T7" fmla="*/ 8 h 363"/>
                <a:gd name="T8" fmla="*/ 14 w 221"/>
                <a:gd name="T9" fmla="*/ 363 h 363"/>
              </a:gdLst>
              <a:ahLst/>
              <a:cxnLst>
                <a:cxn ang="0">
                  <a:pos x="T0" y="T1"/>
                </a:cxn>
                <a:cxn ang="0">
                  <a:pos x="T2" y="T3"/>
                </a:cxn>
                <a:cxn ang="0">
                  <a:pos x="T4" y="T5"/>
                </a:cxn>
                <a:cxn ang="0">
                  <a:pos x="T6" y="T7"/>
                </a:cxn>
                <a:cxn ang="0">
                  <a:pos x="T8" y="T9"/>
                </a:cxn>
              </a:cxnLst>
              <a:rect l="0" t="0" r="r" b="b"/>
              <a:pathLst>
                <a:path w="221" h="363">
                  <a:moveTo>
                    <a:pt x="14" y="363"/>
                  </a:moveTo>
                  <a:lnTo>
                    <a:pt x="0" y="355"/>
                  </a:lnTo>
                  <a:lnTo>
                    <a:pt x="207" y="0"/>
                  </a:lnTo>
                  <a:lnTo>
                    <a:pt x="221" y="8"/>
                  </a:lnTo>
                  <a:lnTo>
                    <a:pt x="14" y="363"/>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369"/>
            <p:cNvSpPr/>
            <p:nvPr/>
          </p:nvSpPr>
          <p:spPr bwMode="auto">
            <a:xfrm>
              <a:off x="2630687" y="1498129"/>
              <a:ext cx="598488" cy="374650"/>
            </a:xfrm>
            <a:custGeom>
              <a:avLst/>
              <a:gdLst>
                <a:gd name="T0" fmla="*/ 368 w 377"/>
                <a:gd name="T1" fmla="*/ 236 h 236"/>
                <a:gd name="T2" fmla="*/ 0 w 377"/>
                <a:gd name="T3" fmla="*/ 14 h 236"/>
                <a:gd name="T4" fmla="*/ 9 w 377"/>
                <a:gd name="T5" fmla="*/ 0 h 236"/>
                <a:gd name="T6" fmla="*/ 377 w 377"/>
                <a:gd name="T7" fmla="*/ 222 h 236"/>
                <a:gd name="T8" fmla="*/ 368 w 377"/>
                <a:gd name="T9" fmla="*/ 236 h 236"/>
              </a:gdLst>
              <a:ahLst/>
              <a:cxnLst>
                <a:cxn ang="0">
                  <a:pos x="T0" y="T1"/>
                </a:cxn>
                <a:cxn ang="0">
                  <a:pos x="T2" y="T3"/>
                </a:cxn>
                <a:cxn ang="0">
                  <a:pos x="T4" y="T5"/>
                </a:cxn>
                <a:cxn ang="0">
                  <a:pos x="T6" y="T7"/>
                </a:cxn>
                <a:cxn ang="0">
                  <a:pos x="T8" y="T9"/>
                </a:cxn>
              </a:cxnLst>
              <a:rect l="0" t="0" r="r" b="b"/>
              <a:pathLst>
                <a:path w="377" h="236">
                  <a:moveTo>
                    <a:pt x="368" y="236"/>
                  </a:moveTo>
                  <a:lnTo>
                    <a:pt x="0" y="14"/>
                  </a:lnTo>
                  <a:lnTo>
                    <a:pt x="9" y="0"/>
                  </a:lnTo>
                  <a:lnTo>
                    <a:pt x="377" y="222"/>
                  </a:lnTo>
                  <a:lnTo>
                    <a:pt x="368" y="236"/>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370"/>
            <p:cNvSpPr/>
            <p:nvPr/>
          </p:nvSpPr>
          <p:spPr bwMode="auto">
            <a:xfrm>
              <a:off x="3211712" y="1866429"/>
              <a:ext cx="384175" cy="509588"/>
            </a:xfrm>
            <a:custGeom>
              <a:avLst/>
              <a:gdLst>
                <a:gd name="T0" fmla="*/ 229 w 242"/>
                <a:gd name="T1" fmla="*/ 321 h 321"/>
                <a:gd name="T2" fmla="*/ 0 w 242"/>
                <a:gd name="T3" fmla="*/ 10 h 321"/>
                <a:gd name="T4" fmla="*/ 13 w 242"/>
                <a:gd name="T5" fmla="*/ 0 h 321"/>
                <a:gd name="T6" fmla="*/ 242 w 242"/>
                <a:gd name="T7" fmla="*/ 311 h 321"/>
                <a:gd name="T8" fmla="*/ 229 w 242"/>
                <a:gd name="T9" fmla="*/ 321 h 321"/>
              </a:gdLst>
              <a:ahLst/>
              <a:cxnLst>
                <a:cxn ang="0">
                  <a:pos x="T0" y="T1"/>
                </a:cxn>
                <a:cxn ang="0">
                  <a:pos x="T2" y="T3"/>
                </a:cxn>
                <a:cxn ang="0">
                  <a:pos x="T4" y="T5"/>
                </a:cxn>
                <a:cxn ang="0">
                  <a:pos x="T6" y="T7"/>
                </a:cxn>
                <a:cxn ang="0">
                  <a:pos x="T8" y="T9"/>
                </a:cxn>
              </a:cxnLst>
              <a:rect l="0" t="0" r="r" b="b"/>
              <a:pathLst>
                <a:path w="242" h="321">
                  <a:moveTo>
                    <a:pt x="229" y="321"/>
                  </a:moveTo>
                  <a:lnTo>
                    <a:pt x="0" y="10"/>
                  </a:lnTo>
                  <a:lnTo>
                    <a:pt x="13" y="0"/>
                  </a:lnTo>
                  <a:lnTo>
                    <a:pt x="242" y="311"/>
                  </a:lnTo>
                  <a:lnTo>
                    <a:pt x="229" y="321"/>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371"/>
            <p:cNvSpPr/>
            <p:nvPr/>
          </p:nvSpPr>
          <p:spPr bwMode="auto">
            <a:xfrm>
              <a:off x="3010099" y="1883892"/>
              <a:ext cx="222250" cy="746125"/>
            </a:xfrm>
            <a:custGeom>
              <a:avLst/>
              <a:gdLst>
                <a:gd name="T0" fmla="*/ 15 w 140"/>
                <a:gd name="T1" fmla="*/ 470 h 470"/>
                <a:gd name="T2" fmla="*/ 0 w 140"/>
                <a:gd name="T3" fmla="*/ 466 h 470"/>
                <a:gd name="T4" fmla="*/ 124 w 140"/>
                <a:gd name="T5" fmla="*/ 0 h 470"/>
                <a:gd name="T6" fmla="*/ 140 w 140"/>
                <a:gd name="T7" fmla="*/ 4 h 470"/>
                <a:gd name="T8" fmla="*/ 15 w 140"/>
                <a:gd name="T9" fmla="*/ 470 h 470"/>
              </a:gdLst>
              <a:ahLst/>
              <a:cxnLst>
                <a:cxn ang="0">
                  <a:pos x="T0" y="T1"/>
                </a:cxn>
                <a:cxn ang="0">
                  <a:pos x="T2" y="T3"/>
                </a:cxn>
                <a:cxn ang="0">
                  <a:pos x="T4" y="T5"/>
                </a:cxn>
                <a:cxn ang="0">
                  <a:pos x="T6" y="T7"/>
                </a:cxn>
                <a:cxn ang="0">
                  <a:pos x="T8" y="T9"/>
                </a:cxn>
              </a:cxnLst>
              <a:rect l="0" t="0" r="r" b="b"/>
              <a:pathLst>
                <a:path w="140" h="470">
                  <a:moveTo>
                    <a:pt x="15" y="470"/>
                  </a:moveTo>
                  <a:lnTo>
                    <a:pt x="0" y="466"/>
                  </a:lnTo>
                  <a:lnTo>
                    <a:pt x="124" y="0"/>
                  </a:lnTo>
                  <a:lnTo>
                    <a:pt x="140" y="4"/>
                  </a:lnTo>
                  <a:lnTo>
                    <a:pt x="15" y="470"/>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372"/>
            <p:cNvSpPr/>
            <p:nvPr/>
          </p:nvSpPr>
          <p:spPr bwMode="auto">
            <a:xfrm>
              <a:off x="2284611" y="2085504"/>
              <a:ext cx="368300" cy="660400"/>
            </a:xfrm>
            <a:custGeom>
              <a:avLst/>
              <a:gdLst>
                <a:gd name="T0" fmla="*/ 218 w 232"/>
                <a:gd name="T1" fmla="*/ 416 h 416"/>
                <a:gd name="T2" fmla="*/ 0 w 232"/>
                <a:gd name="T3" fmla="*/ 7 h 416"/>
                <a:gd name="T4" fmla="*/ 14 w 232"/>
                <a:gd name="T5" fmla="*/ 0 h 416"/>
                <a:gd name="T6" fmla="*/ 232 w 232"/>
                <a:gd name="T7" fmla="*/ 408 h 416"/>
                <a:gd name="T8" fmla="*/ 218 w 232"/>
                <a:gd name="T9" fmla="*/ 416 h 416"/>
              </a:gdLst>
              <a:ahLst/>
              <a:cxnLst>
                <a:cxn ang="0">
                  <a:pos x="T0" y="T1"/>
                </a:cxn>
                <a:cxn ang="0">
                  <a:pos x="T2" y="T3"/>
                </a:cxn>
                <a:cxn ang="0">
                  <a:pos x="T4" y="T5"/>
                </a:cxn>
                <a:cxn ang="0">
                  <a:pos x="T6" y="T7"/>
                </a:cxn>
                <a:cxn ang="0">
                  <a:pos x="T8" y="T9"/>
                </a:cxn>
              </a:cxnLst>
              <a:rect l="0" t="0" r="r" b="b"/>
              <a:pathLst>
                <a:path w="232" h="416">
                  <a:moveTo>
                    <a:pt x="218" y="416"/>
                  </a:moveTo>
                  <a:lnTo>
                    <a:pt x="0" y="7"/>
                  </a:lnTo>
                  <a:lnTo>
                    <a:pt x="14" y="0"/>
                  </a:lnTo>
                  <a:lnTo>
                    <a:pt x="232" y="408"/>
                  </a:lnTo>
                  <a:lnTo>
                    <a:pt x="218" y="416"/>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373"/>
            <p:cNvSpPr/>
            <p:nvPr/>
          </p:nvSpPr>
          <p:spPr bwMode="auto">
            <a:xfrm>
              <a:off x="2630687" y="2163292"/>
              <a:ext cx="257175" cy="573088"/>
            </a:xfrm>
            <a:custGeom>
              <a:avLst/>
              <a:gdLst>
                <a:gd name="T0" fmla="*/ 14 w 162"/>
                <a:gd name="T1" fmla="*/ 361 h 361"/>
                <a:gd name="T2" fmla="*/ 0 w 162"/>
                <a:gd name="T3" fmla="*/ 354 h 361"/>
                <a:gd name="T4" fmla="*/ 147 w 162"/>
                <a:gd name="T5" fmla="*/ 0 h 361"/>
                <a:gd name="T6" fmla="*/ 162 w 162"/>
                <a:gd name="T7" fmla="*/ 7 h 361"/>
                <a:gd name="T8" fmla="*/ 14 w 162"/>
                <a:gd name="T9" fmla="*/ 361 h 361"/>
              </a:gdLst>
              <a:ahLst/>
              <a:cxnLst>
                <a:cxn ang="0">
                  <a:pos x="T0" y="T1"/>
                </a:cxn>
                <a:cxn ang="0">
                  <a:pos x="T2" y="T3"/>
                </a:cxn>
                <a:cxn ang="0">
                  <a:pos x="T4" y="T5"/>
                </a:cxn>
                <a:cxn ang="0">
                  <a:pos x="T6" y="T7"/>
                </a:cxn>
                <a:cxn ang="0">
                  <a:pos x="T8" y="T9"/>
                </a:cxn>
              </a:cxnLst>
              <a:rect l="0" t="0" r="r" b="b"/>
              <a:pathLst>
                <a:path w="162" h="361">
                  <a:moveTo>
                    <a:pt x="14" y="361"/>
                  </a:moveTo>
                  <a:lnTo>
                    <a:pt x="0" y="354"/>
                  </a:lnTo>
                  <a:lnTo>
                    <a:pt x="147" y="0"/>
                  </a:lnTo>
                  <a:lnTo>
                    <a:pt x="162" y="7"/>
                  </a:lnTo>
                  <a:lnTo>
                    <a:pt x="14" y="361"/>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374"/>
            <p:cNvSpPr/>
            <p:nvPr/>
          </p:nvSpPr>
          <p:spPr bwMode="auto">
            <a:xfrm>
              <a:off x="2311599" y="2733204"/>
              <a:ext cx="333375" cy="455613"/>
            </a:xfrm>
            <a:custGeom>
              <a:avLst/>
              <a:gdLst>
                <a:gd name="T0" fmla="*/ 13 w 210"/>
                <a:gd name="T1" fmla="*/ 287 h 287"/>
                <a:gd name="T2" fmla="*/ 0 w 210"/>
                <a:gd name="T3" fmla="*/ 277 h 287"/>
                <a:gd name="T4" fmla="*/ 196 w 210"/>
                <a:gd name="T5" fmla="*/ 0 h 287"/>
                <a:gd name="T6" fmla="*/ 210 w 210"/>
                <a:gd name="T7" fmla="*/ 9 h 287"/>
                <a:gd name="T8" fmla="*/ 13 w 210"/>
                <a:gd name="T9" fmla="*/ 287 h 287"/>
              </a:gdLst>
              <a:ahLst/>
              <a:cxnLst>
                <a:cxn ang="0">
                  <a:pos x="T0" y="T1"/>
                </a:cxn>
                <a:cxn ang="0">
                  <a:pos x="T2" y="T3"/>
                </a:cxn>
                <a:cxn ang="0">
                  <a:pos x="T4" y="T5"/>
                </a:cxn>
                <a:cxn ang="0">
                  <a:pos x="T6" y="T7"/>
                </a:cxn>
                <a:cxn ang="0">
                  <a:pos x="T8" y="T9"/>
                </a:cxn>
              </a:cxnLst>
              <a:rect l="0" t="0" r="r" b="b"/>
              <a:pathLst>
                <a:path w="210" h="287">
                  <a:moveTo>
                    <a:pt x="13" y="287"/>
                  </a:moveTo>
                  <a:lnTo>
                    <a:pt x="0" y="277"/>
                  </a:lnTo>
                  <a:lnTo>
                    <a:pt x="196" y="0"/>
                  </a:lnTo>
                  <a:lnTo>
                    <a:pt x="210" y="9"/>
                  </a:lnTo>
                  <a:lnTo>
                    <a:pt x="13" y="287"/>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375"/>
            <p:cNvSpPr/>
            <p:nvPr/>
          </p:nvSpPr>
          <p:spPr bwMode="auto">
            <a:xfrm>
              <a:off x="2311599" y="3206279"/>
              <a:ext cx="411163" cy="476250"/>
            </a:xfrm>
            <a:custGeom>
              <a:avLst/>
              <a:gdLst>
                <a:gd name="T0" fmla="*/ 246 w 259"/>
                <a:gd name="T1" fmla="*/ 300 h 300"/>
                <a:gd name="T2" fmla="*/ 0 w 259"/>
                <a:gd name="T3" fmla="*/ 11 h 300"/>
                <a:gd name="T4" fmla="*/ 13 w 259"/>
                <a:gd name="T5" fmla="*/ 0 h 300"/>
                <a:gd name="T6" fmla="*/ 259 w 259"/>
                <a:gd name="T7" fmla="*/ 289 h 300"/>
                <a:gd name="T8" fmla="*/ 246 w 259"/>
                <a:gd name="T9" fmla="*/ 300 h 300"/>
              </a:gdLst>
              <a:ahLst/>
              <a:cxnLst>
                <a:cxn ang="0">
                  <a:pos x="T0" y="T1"/>
                </a:cxn>
                <a:cxn ang="0">
                  <a:pos x="T2" y="T3"/>
                </a:cxn>
                <a:cxn ang="0">
                  <a:pos x="T4" y="T5"/>
                </a:cxn>
                <a:cxn ang="0">
                  <a:pos x="T6" y="T7"/>
                </a:cxn>
                <a:cxn ang="0">
                  <a:pos x="T8" y="T9"/>
                </a:cxn>
              </a:cxnLst>
              <a:rect l="0" t="0" r="r" b="b"/>
              <a:pathLst>
                <a:path w="259" h="300">
                  <a:moveTo>
                    <a:pt x="246" y="300"/>
                  </a:moveTo>
                  <a:lnTo>
                    <a:pt x="0" y="11"/>
                  </a:lnTo>
                  <a:lnTo>
                    <a:pt x="13" y="0"/>
                  </a:lnTo>
                  <a:lnTo>
                    <a:pt x="259" y="289"/>
                  </a:lnTo>
                  <a:lnTo>
                    <a:pt x="246" y="300"/>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376"/>
            <p:cNvSpPr/>
            <p:nvPr/>
          </p:nvSpPr>
          <p:spPr bwMode="auto">
            <a:xfrm>
              <a:off x="1767086" y="2472854"/>
              <a:ext cx="565150" cy="749300"/>
            </a:xfrm>
            <a:custGeom>
              <a:avLst/>
              <a:gdLst>
                <a:gd name="T0" fmla="*/ 343 w 356"/>
                <a:gd name="T1" fmla="*/ 472 h 472"/>
                <a:gd name="T2" fmla="*/ 0 w 356"/>
                <a:gd name="T3" fmla="*/ 10 h 472"/>
                <a:gd name="T4" fmla="*/ 12 w 356"/>
                <a:gd name="T5" fmla="*/ 0 h 472"/>
                <a:gd name="T6" fmla="*/ 356 w 356"/>
                <a:gd name="T7" fmla="*/ 462 h 472"/>
                <a:gd name="T8" fmla="*/ 343 w 356"/>
                <a:gd name="T9" fmla="*/ 472 h 472"/>
              </a:gdLst>
              <a:ahLst/>
              <a:cxnLst>
                <a:cxn ang="0">
                  <a:pos x="T0" y="T1"/>
                </a:cxn>
                <a:cxn ang="0">
                  <a:pos x="T2" y="T3"/>
                </a:cxn>
                <a:cxn ang="0">
                  <a:pos x="T4" y="T5"/>
                </a:cxn>
                <a:cxn ang="0">
                  <a:pos x="T6" y="T7"/>
                </a:cxn>
                <a:cxn ang="0">
                  <a:pos x="T8" y="T9"/>
                </a:cxn>
              </a:cxnLst>
              <a:rect l="0" t="0" r="r" b="b"/>
              <a:pathLst>
                <a:path w="356" h="472">
                  <a:moveTo>
                    <a:pt x="343" y="472"/>
                  </a:moveTo>
                  <a:lnTo>
                    <a:pt x="0" y="10"/>
                  </a:lnTo>
                  <a:lnTo>
                    <a:pt x="12" y="0"/>
                  </a:lnTo>
                  <a:lnTo>
                    <a:pt x="356" y="462"/>
                  </a:lnTo>
                  <a:lnTo>
                    <a:pt x="343" y="472"/>
                  </a:lnTo>
                  <a:close/>
                </a:path>
              </a:pathLst>
            </a:cu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Oval 377"/>
            <p:cNvSpPr>
              <a:spLocks noChangeArrowheads="1"/>
            </p:cNvSpPr>
            <p:nvPr/>
          </p:nvSpPr>
          <p:spPr bwMode="auto">
            <a:xfrm>
              <a:off x="2165549" y="1933104"/>
              <a:ext cx="258763" cy="258763"/>
            </a:xfrm>
            <a:prstGeom prst="ellipse">
              <a:avLst/>
            </a:pr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Oval 378"/>
            <p:cNvSpPr>
              <a:spLocks noChangeArrowheads="1"/>
            </p:cNvSpPr>
            <p:nvPr/>
          </p:nvSpPr>
          <p:spPr bwMode="auto">
            <a:xfrm>
              <a:off x="1046361" y="2634779"/>
              <a:ext cx="258763" cy="258763"/>
            </a:xfrm>
            <a:prstGeom prst="ellipse">
              <a:avLst/>
            </a:pr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Oval 379"/>
            <p:cNvSpPr>
              <a:spLocks noChangeArrowheads="1"/>
            </p:cNvSpPr>
            <p:nvPr/>
          </p:nvSpPr>
          <p:spPr bwMode="auto">
            <a:xfrm>
              <a:off x="2192536" y="3904779"/>
              <a:ext cx="258763" cy="258763"/>
            </a:xfrm>
            <a:prstGeom prst="ellipse">
              <a:avLst/>
            </a:pr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Oval 380"/>
            <p:cNvSpPr>
              <a:spLocks noChangeArrowheads="1"/>
            </p:cNvSpPr>
            <p:nvPr/>
          </p:nvSpPr>
          <p:spPr bwMode="auto">
            <a:xfrm>
              <a:off x="2192536" y="2604617"/>
              <a:ext cx="258763" cy="258763"/>
            </a:xfrm>
            <a:prstGeom prst="ellipse">
              <a:avLst/>
            </a:prstGeom>
            <a:solidFill>
              <a:srgbClr val="2BA5A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Oval 381"/>
            <p:cNvSpPr>
              <a:spLocks noChangeArrowheads="1"/>
            </p:cNvSpPr>
            <p:nvPr/>
          </p:nvSpPr>
          <p:spPr bwMode="auto">
            <a:xfrm>
              <a:off x="3462537" y="2236317"/>
              <a:ext cx="258763" cy="258763"/>
            </a:xfrm>
            <a:prstGeom prst="ellipse">
              <a:avLst/>
            </a:pr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Oval 382"/>
            <p:cNvSpPr>
              <a:spLocks noChangeArrowheads="1"/>
            </p:cNvSpPr>
            <p:nvPr/>
          </p:nvSpPr>
          <p:spPr bwMode="auto">
            <a:xfrm>
              <a:off x="1551186" y="869479"/>
              <a:ext cx="260350" cy="258763"/>
            </a:xfrm>
            <a:prstGeom prst="ellipse">
              <a:avLst/>
            </a:pr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Oval 383"/>
            <p:cNvSpPr>
              <a:spLocks noChangeArrowheads="1"/>
            </p:cNvSpPr>
            <p:nvPr/>
          </p:nvSpPr>
          <p:spPr bwMode="auto">
            <a:xfrm>
              <a:off x="1549599" y="1787054"/>
              <a:ext cx="185738" cy="185738"/>
            </a:xfrm>
            <a:prstGeom prst="ellipse">
              <a:avLst/>
            </a:prstGeom>
            <a:solidFill>
              <a:srgbClr val="25BFF1"/>
            </a:solidFill>
            <a:ln>
              <a:noFill/>
            </a:ln>
          </p:spPr>
          <p:txBody>
            <a:bodyPr vert="horz" wrap="square" lIns="91440" tIns="45720" rIns="91440" bIns="45720" numCol="1" anchor="t" anchorCtr="0" compatLnSpc="1"/>
            <a:lstStyle/>
            <a:p>
              <a:endParaRPr lang="zh-CN" altLang="en-US"/>
            </a:p>
          </p:txBody>
        </p:sp>
        <p:sp>
          <p:nvSpPr>
            <p:cNvPr id="177" name="Oval 384"/>
            <p:cNvSpPr>
              <a:spLocks noChangeArrowheads="1"/>
            </p:cNvSpPr>
            <p:nvPr/>
          </p:nvSpPr>
          <p:spPr bwMode="auto">
            <a:xfrm>
              <a:off x="913011" y="1834679"/>
              <a:ext cx="185738" cy="185738"/>
            </a:xfrm>
            <a:prstGeom prst="ellipse">
              <a:avLst/>
            </a:prstGeom>
            <a:solidFill>
              <a:srgbClr val="25BFF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Oval 385"/>
            <p:cNvSpPr>
              <a:spLocks noChangeArrowheads="1"/>
            </p:cNvSpPr>
            <p:nvPr/>
          </p:nvSpPr>
          <p:spPr bwMode="auto">
            <a:xfrm>
              <a:off x="1147961" y="1253654"/>
              <a:ext cx="188913" cy="187325"/>
            </a:xfrm>
            <a:prstGeom prst="ellipse">
              <a:avLst/>
            </a:prstGeom>
            <a:solidFill>
              <a:srgbClr val="2BA5A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Oval 386"/>
            <p:cNvSpPr>
              <a:spLocks noChangeArrowheads="1"/>
            </p:cNvSpPr>
            <p:nvPr/>
          </p:nvSpPr>
          <p:spPr bwMode="auto">
            <a:xfrm>
              <a:off x="2527499" y="1413992"/>
              <a:ext cx="185738" cy="185738"/>
            </a:xfrm>
            <a:prstGeom prst="ellipse">
              <a:avLst/>
            </a:prstGeom>
            <a:solidFill>
              <a:srgbClr val="25BFF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Oval 387"/>
            <p:cNvSpPr>
              <a:spLocks noChangeArrowheads="1"/>
            </p:cNvSpPr>
            <p:nvPr/>
          </p:nvSpPr>
          <p:spPr bwMode="auto">
            <a:xfrm>
              <a:off x="3472062" y="1507654"/>
              <a:ext cx="185738" cy="185738"/>
            </a:xfrm>
            <a:prstGeom prst="ellipse">
              <a:avLst/>
            </a:pr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Oval 388"/>
            <p:cNvSpPr>
              <a:spLocks noChangeArrowheads="1"/>
            </p:cNvSpPr>
            <p:nvPr/>
          </p:nvSpPr>
          <p:spPr bwMode="auto">
            <a:xfrm>
              <a:off x="2921199" y="2553817"/>
              <a:ext cx="187325" cy="185738"/>
            </a:xfrm>
            <a:prstGeom prst="ellipse">
              <a:avLst/>
            </a:pr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Oval 389"/>
            <p:cNvSpPr>
              <a:spLocks noChangeArrowheads="1"/>
            </p:cNvSpPr>
            <p:nvPr/>
          </p:nvSpPr>
          <p:spPr bwMode="auto">
            <a:xfrm>
              <a:off x="3137099" y="1775942"/>
              <a:ext cx="187325" cy="185738"/>
            </a:xfrm>
            <a:prstGeom prst="ellipse">
              <a:avLst/>
            </a:prstGeom>
            <a:solidFill>
              <a:srgbClr val="25BFF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Oval 390"/>
            <p:cNvSpPr>
              <a:spLocks noChangeArrowheads="1"/>
            </p:cNvSpPr>
            <p:nvPr/>
          </p:nvSpPr>
          <p:spPr bwMode="auto">
            <a:xfrm>
              <a:off x="1473399" y="3499967"/>
              <a:ext cx="187325" cy="185738"/>
            </a:xfrm>
            <a:prstGeom prst="ellipse">
              <a:avLst/>
            </a:prstGeom>
            <a:solidFill>
              <a:srgbClr val="25BFF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Oval 391"/>
            <p:cNvSpPr>
              <a:spLocks noChangeArrowheads="1"/>
            </p:cNvSpPr>
            <p:nvPr/>
          </p:nvSpPr>
          <p:spPr bwMode="auto">
            <a:xfrm>
              <a:off x="2981524" y="3350742"/>
              <a:ext cx="188913" cy="188913"/>
            </a:xfrm>
            <a:prstGeom prst="ellipse">
              <a:avLst/>
            </a:prstGeom>
            <a:solidFill>
              <a:srgbClr val="25BFF1"/>
            </a:solidFill>
            <a:ln>
              <a:noFill/>
            </a:ln>
          </p:spPr>
          <p:txBody>
            <a:bodyPr vert="horz" wrap="square" lIns="91440" tIns="45720" rIns="91440" bIns="45720" numCol="1" anchor="t" anchorCtr="0" compatLnSpc="1"/>
            <a:lstStyle/>
            <a:p>
              <a:endParaRPr lang="zh-CN" altLang="en-US"/>
            </a:p>
          </p:txBody>
        </p:sp>
        <p:sp>
          <p:nvSpPr>
            <p:cNvPr id="185" name="Oval 392"/>
            <p:cNvSpPr>
              <a:spLocks noChangeArrowheads="1"/>
            </p:cNvSpPr>
            <p:nvPr/>
          </p:nvSpPr>
          <p:spPr bwMode="auto">
            <a:xfrm>
              <a:off x="2070299" y="1491779"/>
              <a:ext cx="133350" cy="134938"/>
            </a:xfrm>
            <a:prstGeom prst="ellipse">
              <a:avLst/>
            </a:prstGeom>
            <a:solidFill>
              <a:srgbClr val="2BA5A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Oval 393"/>
            <p:cNvSpPr>
              <a:spLocks noChangeArrowheads="1"/>
            </p:cNvSpPr>
            <p:nvPr/>
          </p:nvSpPr>
          <p:spPr bwMode="auto">
            <a:xfrm>
              <a:off x="1316236" y="2175992"/>
              <a:ext cx="133350" cy="133350"/>
            </a:xfrm>
            <a:prstGeom prst="ellipse">
              <a:avLst/>
            </a:pr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Oval 394"/>
            <p:cNvSpPr>
              <a:spLocks noChangeArrowheads="1"/>
            </p:cNvSpPr>
            <p:nvPr/>
          </p:nvSpPr>
          <p:spPr bwMode="auto">
            <a:xfrm>
              <a:off x="1667074" y="2087092"/>
              <a:ext cx="133350" cy="136525"/>
            </a:xfrm>
            <a:prstGeom prst="ellipse">
              <a:avLst/>
            </a:prstGeom>
            <a:solidFill>
              <a:srgbClr val="2BA5A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Oval 395"/>
            <p:cNvSpPr>
              <a:spLocks noChangeArrowheads="1"/>
            </p:cNvSpPr>
            <p:nvPr/>
          </p:nvSpPr>
          <p:spPr bwMode="auto">
            <a:xfrm>
              <a:off x="2814837" y="2096617"/>
              <a:ext cx="134938" cy="134938"/>
            </a:xfrm>
            <a:prstGeom prst="ellipse">
              <a:avLst/>
            </a:prstGeom>
            <a:solidFill>
              <a:srgbClr val="2BA5A2"/>
            </a:solidFill>
            <a:ln>
              <a:noFill/>
            </a:ln>
          </p:spPr>
          <p:txBody>
            <a:bodyPr vert="horz" wrap="square" lIns="91440" tIns="45720" rIns="91440" bIns="45720" numCol="1" anchor="t" anchorCtr="0" compatLnSpc="1"/>
            <a:lstStyle/>
            <a:p>
              <a:endParaRPr lang="zh-CN" altLang="en-US"/>
            </a:p>
          </p:txBody>
        </p:sp>
        <p:sp>
          <p:nvSpPr>
            <p:cNvPr id="189" name="Oval 396"/>
            <p:cNvSpPr>
              <a:spLocks noChangeArrowheads="1"/>
            </p:cNvSpPr>
            <p:nvPr/>
          </p:nvSpPr>
          <p:spPr bwMode="auto">
            <a:xfrm>
              <a:off x="2586237" y="2677642"/>
              <a:ext cx="136525" cy="131763"/>
            </a:xfrm>
            <a:prstGeom prst="ellipse">
              <a:avLst/>
            </a:prstGeom>
            <a:solidFill>
              <a:srgbClr val="2BA5A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Oval 397"/>
            <p:cNvSpPr>
              <a:spLocks noChangeArrowheads="1"/>
            </p:cNvSpPr>
            <p:nvPr/>
          </p:nvSpPr>
          <p:spPr bwMode="auto">
            <a:xfrm>
              <a:off x="2365574" y="764704"/>
              <a:ext cx="134938" cy="134938"/>
            </a:xfrm>
            <a:prstGeom prst="ellipse">
              <a:avLst/>
            </a:prstGeom>
            <a:solidFill>
              <a:srgbClr val="25BFF1"/>
            </a:solidFill>
            <a:ln>
              <a:noFill/>
            </a:ln>
          </p:spPr>
          <p:txBody>
            <a:bodyPr vert="horz" wrap="square" lIns="91440" tIns="45720" rIns="91440" bIns="45720" numCol="1" anchor="t" anchorCtr="0" compatLnSpc="1"/>
            <a:lstStyle/>
            <a:p>
              <a:endParaRPr lang="zh-CN" altLang="en-US"/>
            </a:p>
          </p:txBody>
        </p:sp>
        <p:sp>
          <p:nvSpPr>
            <p:cNvPr id="191" name="Oval 398"/>
            <p:cNvSpPr>
              <a:spLocks noChangeArrowheads="1"/>
            </p:cNvSpPr>
            <p:nvPr/>
          </p:nvSpPr>
          <p:spPr bwMode="auto">
            <a:xfrm>
              <a:off x="3078362" y="1071092"/>
              <a:ext cx="133350" cy="134938"/>
            </a:xfrm>
            <a:prstGeom prst="ellipse">
              <a:avLst/>
            </a:prstGeom>
            <a:solidFill>
              <a:srgbClr val="25BFF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Oval 399"/>
            <p:cNvSpPr>
              <a:spLocks noChangeArrowheads="1"/>
            </p:cNvSpPr>
            <p:nvPr/>
          </p:nvSpPr>
          <p:spPr bwMode="auto">
            <a:xfrm>
              <a:off x="3279974" y="2903067"/>
              <a:ext cx="134938" cy="134938"/>
            </a:xfrm>
            <a:prstGeom prst="ellipse">
              <a:avLst/>
            </a:prstGeom>
            <a:solidFill>
              <a:srgbClr val="25BFF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Oval 400"/>
            <p:cNvSpPr>
              <a:spLocks noChangeArrowheads="1"/>
            </p:cNvSpPr>
            <p:nvPr/>
          </p:nvSpPr>
          <p:spPr bwMode="auto">
            <a:xfrm>
              <a:off x="2938662" y="3911129"/>
              <a:ext cx="133350" cy="134938"/>
            </a:xfrm>
            <a:prstGeom prst="ellipse">
              <a:avLst/>
            </a:prstGeom>
            <a:solidFill>
              <a:srgbClr val="2BA5A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Oval 401"/>
            <p:cNvSpPr>
              <a:spLocks noChangeArrowheads="1"/>
            </p:cNvSpPr>
            <p:nvPr/>
          </p:nvSpPr>
          <p:spPr bwMode="auto">
            <a:xfrm>
              <a:off x="2648149" y="3982567"/>
              <a:ext cx="136525" cy="134938"/>
            </a:xfrm>
            <a:prstGeom prst="ellipse">
              <a:avLst/>
            </a:prstGeom>
            <a:solidFill>
              <a:srgbClr val="25BFF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Oval 402"/>
            <p:cNvSpPr>
              <a:spLocks noChangeArrowheads="1"/>
            </p:cNvSpPr>
            <p:nvPr/>
          </p:nvSpPr>
          <p:spPr bwMode="auto">
            <a:xfrm>
              <a:off x="1628974" y="3988917"/>
              <a:ext cx="134938" cy="133350"/>
            </a:xfrm>
            <a:prstGeom prst="ellipse">
              <a:avLst/>
            </a:prstGeom>
            <a:solidFill>
              <a:srgbClr val="2BA5A2"/>
            </a:solidFill>
            <a:ln>
              <a:noFill/>
            </a:ln>
          </p:spPr>
          <p:txBody>
            <a:bodyPr vert="horz" wrap="square" lIns="91440" tIns="45720" rIns="91440" bIns="45720" numCol="1" anchor="t" anchorCtr="0" compatLnSpc="1"/>
            <a:lstStyle/>
            <a:p>
              <a:endParaRPr lang="zh-CN" altLang="en-US"/>
            </a:p>
          </p:txBody>
        </p:sp>
        <p:sp>
          <p:nvSpPr>
            <p:cNvPr id="196" name="Oval 403"/>
            <p:cNvSpPr>
              <a:spLocks noChangeArrowheads="1"/>
            </p:cNvSpPr>
            <p:nvPr/>
          </p:nvSpPr>
          <p:spPr bwMode="auto">
            <a:xfrm>
              <a:off x="1770261" y="2964979"/>
              <a:ext cx="188913" cy="185738"/>
            </a:xfrm>
            <a:prstGeom prst="ellipse">
              <a:avLst/>
            </a:pr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Oval 404"/>
            <p:cNvSpPr>
              <a:spLocks noChangeArrowheads="1"/>
            </p:cNvSpPr>
            <p:nvPr/>
          </p:nvSpPr>
          <p:spPr bwMode="auto">
            <a:xfrm>
              <a:off x="2640212" y="3139604"/>
              <a:ext cx="185738" cy="188913"/>
            </a:xfrm>
            <a:prstGeom prst="ellipse">
              <a:avLst/>
            </a:prstGeom>
            <a:solidFill>
              <a:srgbClr val="2BA5A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Oval 405"/>
            <p:cNvSpPr>
              <a:spLocks noChangeArrowheads="1"/>
            </p:cNvSpPr>
            <p:nvPr/>
          </p:nvSpPr>
          <p:spPr bwMode="auto">
            <a:xfrm>
              <a:off x="2648149" y="3606329"/>
              <a:ext cx="187325" cy="185738"/>
            </a:xfrm>
            <a:prstGeom prst="ellipse">
              <a:avLst/>
            </a:pr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Oval 406"/>
            <p:cNvSpPr>
              <a:spLocks noChangeArrowheads="1"/>
            </p:cNvSpPr>
            <p:nvPr/>
          </p:nvSpPr>
          <p:spPr bwMode="auto">
            <a:xfrm>
              <a:off x="1946474" y="3561879"/>
              <a:ext cx="188913" cy="187325"/>
            </a:xfrm>
            <a:prstGeom prst="ellipse">
              <a:avLst/>
            </a:prstGeom>
            <a:solidFill>
              <a:srgbClr val="25BFF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Oval 407"/>
            <p:cNvSpPr>
              <a:spLocks noChangeArrowheads="1"/>
            </p:cNvSpPr>
            <p:nvPr/>
          </p:nvSpPr>
          <p:spPr bwMode="auto">
            <a:xfrm>
              <a:off x="1694061" y="2377604"/>
              <a:ext cx="185738" cy="185738"/>
            </a:xfrm>
            <a:prstGeom prst="ellipse">
              <a:avLst/>
            </a:pr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Oval 128"/>
            <p:cNvSpPr>
              <a:spLocks noChangeArrowheads="1"/>
            </p:cNvSpPr>
            <p:nvPr/>
          </p:nvSpPr>
          <p:spPr bwMode="auto">
            <a:xfrm>
              <a:off x="2144911" y="3002424"/>
              <a:ext cx="339725" cy="339725"/>
            </a:xfrm>
            <a:prstGeom prst="ellipse">
              <a:avLst/>
            </a:prstGeom>
            <a:solidFill>
              <a:srgbClr val="3CCCC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4" name="椭圆 203"/>
          <p:cNvSpPr/>
          <p:nvPr/>
        </p:nvSpPr>
        <p:spPr>
          <a:xfrm>
            <a:off x="7393731" y="1486581"/>
            <a:ext cx="546935" cy="546935"/>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兰亭黑简体" panose="02000000000000000000" pitchFamily="2" charset="-122"/>
              <a:ea typeface="方正兰亭黑简体" panose="02000000000000000000" pitchFamily="2" charset="-122"/>
            </a:endParaRPr>
          </a:p>
        </p:txBody>
      </p:sp>
      <p:sp>
        <p:nvSpPr>
          <p:cNvPr id="205" name="标题 4"/>
          <p:cNvSpPr txBox="1"/>
          <p:nvPr/>
        </p:nvSpPr>
        <p:spPr>
          <a:xfrm>
            <a:off x="7422860" y="1581154"/>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600" b="1" dirty="0">
                <a:solidFill>
                  <a:schemeClr val="bg1"/>
                </a:solidFill>
                <a:latin typeface="方正兰亭黑简体" panose="02000000000000000000" pitchFamily="2" charset="-122"/>
                <a:ea typeface="方正兰亭黑简体" panose="02000000000000000000" pitchFamily="2" charset="-122"/>
              </a:rPr>
              <a:t>01</a:t>
            </a:r>
          </a:p>
        </p:txBody>
      </p:sp>
      <p:sp>
        <p:nvSpPr>
          <p:cNvPr id="206" name="矩形 205"/>
          <p:cNvSpPr/>
          <p:nvPr/>
        </p:nvSpPr>
        <p:spPr>
          <a:xfrm>
            <a:off x="8157378" y="1268760"/>
            <a:ext cx="2758205" cy="369324"/>
          </a:xfrm>
          <a:prstGeom prst="rect">
            <a:avLst/>
          </a:prstGeom>
        </p:spPr>
        <p:txBody>
          <a:bodyPr wrap="square" lIns="91431" tIns="45716" rIns="91431" bIns="45716">
            <a:spAutoFit/>
          </a:bodyPr>
          <a:lstStyle/>
          <a:p>
            <a:pP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自主研发</a:t>
            </a:r>
          </a:p>
        </p:txBody>
      </p:sp>
      <p:sp>
        <p:nvSpPr>
          <p:cNvPr id="207" name="矩形 47"/>
          <p:cNvSpPr>
            <a:spLocks noChangeArrowheads="1"/>
          </p:cNvSpPr>
          <p:nvPr/>
        </p:nvSpPr>
        <p:spPr bwMode="auto">
          <a:xfrm>
            <a:off x="8156691" y="1642009"/>
            <a:ext cx="3024336" cy="5874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50000"/>
                    <a:lumOff val="50000"/>
                  </a:schemeClr>
                </a:solidFill>
                <a:sym typeface="微软雅黑" panose="020B0503020204020204" pitchFamily="34" charset="-122"/>
              </a:rPr>
              <a:t>没有使用其它公司的技术性代码和设计思路，完全自主研发</a:t>
            </a:r>
          </a:p>
        </p:txBody>
      </p:sp>
      <p:sp>
        <p:nvSpPr>
          <p:cNvPr id="208" name="椭圆 207"/>
          <p:cNvSpPr/>
          <p:nvPr/>
        </p:nvSpPr>
        <p:spPr>
          <a:xfrm>
            <a:off x="7710891" y="2664182"/>
            <a:ext cx="546935" cy="546935"/>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兰亭黑简体" panose="02000000000000000000" pitchFamily="2" charset="-122"/>
              <a:ea typeface="方正兰亭黑简体" panose="02000000000000000000" pitchFamily="2" charset="-122"/>
            </a:endParaRPr>
          </a:p>
        </p:txBody>
      </p:sp>
      <p:sp>
        <p:nvSpPr>
          <p:cNvPr id="209" name="标题 4"/>
          <p:cNvSpPr txBox="1"/>
          <p:nvPr/>
        </p:nvSpPr>
        <p:spPr>
          <a:xfrm>
            <a:off x="7740020" y="2758755"/>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600" b="1" dirty="0">
                <a:solidFill>
                  <a:schemeClr val="bg1"/>
                </a:solidFill>
                <a:latin typeface="方正兰亭黑简体" panose="02000000000000000000" pitchFamily="2" charset="-122"/>
                <a:ea typeface="方正兰亭黑简体" panose="02000000000000000000" pitchFamily="2" charset="-122"/>
              </a:rPr>
              <a:t>0</a:t>
            </a:r>
            <a:r>
              <a:rPr lang="zh-CN" altLang="en-US" sz="1600" b="1" dirty="0">
                <a:solidFill>
                  <a:schemeClr val="bg1"/>
                </a:solidFill>
                <a:latin typeface="方正兰亭黑简体" panose="02000000000000000000" pitchFamily="2" charset="-122"/>
                <a:ea typeface="方正兰亭黑简体" panose="02000000000000000000" pitchFamily="2" charset="-122"/>
              </a:rPr>
              <a:t>２</a:t>
            </a:r>
            <a:endParaRPr lang="en-US" altLang="zh-CN" sz="1600" b="1" dirty="0">
              <a:solidFill>
                <a:schemeClr val="bg1"/>
              </a:solidFill>
              <a:latin typeface="方正兰亭黑简体" panose="02000000000000000000" pitchFamily="2" charset="-122"/>
              <a:ea typeface="方正兰亭黑简体" panose="02000000000000000000" pitchFamily="2" charset="-122"/>
            </a:endParaRPr>
          </a:p>
        </p:txBody>
      </p:sp>
      <p:sp>
        <p:nvSpPr>
          <p:cNvPr id="210" name="矩形 209"/>
          <p:cNvSpPr/>
          <p:nvPr/>
        </p:nvSpPr>
        <p:spPr>
          <a:xfrm>
            <a:off x="8474538" y="2446361"/>
            <a:ext cx="2758205" cy="369324"/>
          </a:xfrm>
          <a:prstGeom prst="rect">
            <a:avLst/>
          </a:prstGeom>
        </p:spPr>
        <p:txBody>
          <a:bodyPr wrap="square" lIns="91431" tIns="45716" rIns="91431" bIns="45716">
            <a:spAutoFit/>
          </a:bodyPr>
          <a:lstStyle/>
          <a:p>
            <a:pP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效率优势</a:t>
            </a:r>
          </a:p>
        </p:txBody>
      </p:sp>
      <p:sp>
        <p:nvSpPr>
          <p:cNvPr id="211" name="矩形 47"/>
          <p:cNvSpPr>
            <a:spLocks noChangeArrowheads="1"/>
          </p:cNvSpPr>
          <p:nvPr/>
        </p:nvSpPr>
        <p:spPr bwMode="auto">
          <a:xfrm>
            <a:off x="8473851" y="2819610"/>
            <a:ext cx="3024336" cy="3289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50000"/>
                    <a:lumOff val="50000"/>
                  </a:schemeClr>
                </a:solidFill>
                <a:sym typeface="微软雅黑" panose="020B0503020204020204" pitchFamily="34" charset="-122"/>
              </a:rPr>
              <a:t>有效提高开发效率</a:t>
            </a:r>
          </a:p>
        </p:txBody>
      </p:sp>
      <p:sp>
        <p:nvSpPr>
          <p:cNvPr id="212" name="椭圆 211"/>
          <p:cNvSpPr/>
          <p:nvPr/>
        </p:nvSpPr>
        <p:spPr>
          <a:xfrm>
            <a:off x="7321723" y="3888318"/>
            <a:ext cx="546935" cy="546935"/>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兰亭黑简体" panose="02000000000000000000" pitchFamily="2" charset="-122"/>
              <a:ea typeface="方正兰亭黑简体" panose="02000000000000000000" pitchFamily="2" charset="-122"/>
            </a:endParaRPr>
          </a:p>
        </p:txBody>
      </p:sp>
      <p:sp>
        <p:nvSpPr>
          <p:cNvPr id="213" name="标题 4"/>
          <p:cNvSpPr txBox="1"/>
          <p:nvPr/>
        </p:nvSpPr>
        <p:spPr>
          <a:xfrm>
            <a:off x="7350852" y="3982891"/>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600" b="1" dirty="0">
                <a:solidFill>
                  <a:schemeClr val="bg1"/>
                </a:solidFill>
                <a:latin typeface="方正兰亭黑简体" panose="02000000000000000000" pitchFamily="2" charset="-122"/>
                <a:ea typeface="方正兰亭黑简体" panose="02000000000000000000" pitchFamily="2" charset="-122"/>
              </a:rPr>
              <a:t>0</a:t>
            </a:r>
            <a:r>
              <a:rPr lang="zh-CN" altLang="en-US" sz="1600" b="1" dirty="0">
                <a:solidFill>
                  <a:schemeClr val="bg1"/>
                </a:solidFill>
                <a:latin typeface="方正兰亭黑简体" panose="02000000000000000000" pitchFamily="2" charset="-122"/>
                <a:ea typeface="方正兰亭黑简体" panose="02000000000000000000" pitchFamily="2" charset="-122"/>
              </a:rPr>
              <a:t>３</a:t>
            </a:r>
            <a:endParaRPr lang="en-US" altLang="zh-CN" sz="1600" b="1" dirty="0">
              <a:solidFill>
                <a:schemeClr val="bg1"/>
              </a:solidFill>
              <a:latin typeface="方正兰亭黑简体" panose="02000000000000000000" pitchFamily="2" charset="-122"/>
              <a:ea typeface="方正兰亭黑简体" panose="02000000000000000000" pitchFamily="2" charset="-122"/>
            </a:endParaRPr>
          </a:p>
        </p:txBody>
      </p:sp>
      <p:sp>
        <p:nvSpPr>
          <p:cNvPr id="214" name="矩形 213"/>
          <p:cNvSpPr/>
          <p:nvPr/>
        </p:nvSpPr>
        <p:spPr>
          <a:xfrm>
            <a:off x="8085370" y="3670497"/>
            <a:ext cx="2758205" cy="369324"/>
          </a:xfrm>
          <a:prstGeom prst="rect">
            <a:avLst/>
          </a:prstGeom>
        </p:spPr>
        <p:txBody>
          <a:bodyPr wrap="square" lIns="91431" tIns="45716" rIns="91431" bIns="45716">
            <a:spAutoFit/>
          </a:bodyPr>
          <a:lstStyle/>
          <a:p>
            <a:pP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成本优势</a:t>
            </a:r>
          </a:p>
        </p:txBody>
      </p:sp>
      <p:sp>
        <p:nvSpPr>
          <p:cNvPr id="215" name="矩形 47"/>
          <p:cNvSpPr>
            <a:spLocks noChangeArrowheads="1"/>
          </p:cNvSpPr>
          <p:nvPr/>
        </p:nvSpPr>
        <p:spPr bwMode="auto">
          <a:xfrm>
            <a:off x="8084683" y="4043746"/>
            <a:ext cx="3024336" cy="5874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50000"/>
                    <a:lumOff val="50000"/>
                  </a:schemeClr>
                </a:solidFill>
                <a:sym typeface="微软雅黑" panose="020B0503020204020204" pitchFamily="34" charset="-122"/>
              </a:rPr>
              <a:t>做软件开发的团队人员可以只集中在前端开发人员上</a:t>
            </a:r>
          </a:p>
        </p:txBody>
      </p:sp>
      <p:sp>
        <p:nvSpPr>
          <p:cNvPr id="216" name="椭圆 215"/>
          <p:cNvSpPr/>
          <p:nvPr/>
        </p:nvSpPr>
        <p:spPr>
          <a:xfrm>
            <a:off x="4110492" y="1512054"/>
            <a:ext cx="546935" cy="546935"/>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兰亭黑简体" panose="02000000000000000000" pitchFamily="2" charset="-122"/>
              <a:ea typeface="方正兰亭黑简体" panose="02000000000000000000" pitchFamily="2" charset="-122"/>
            </a:endParaRPr>
          </a:p>
        </p:txBody>
      </p:sp>
      <p:sp>
        <p:nvSpPr>
          <p:cNvPr id="217" name="标题 4"/>
          <p:cNvSpPr txBox="1"/>
          <p:nvPr/>
        </p:nvSpPr>
        <p:spPr>
          <a:xfrm>
            <a:off x="4139621" y="1606627"/>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600" b="1" dirty="0">
                <a:solidFill>
                  <a:schemeClr val="bg1"/>
                </a:solidFill>
                <a:latin typeface="方正兰亭黑简体" panose="02000000000000000000" pitchFamily="2" charset="-122"/>
                <a:ea typeface="方正兰亭黑简体" panose="02000000000000000000" pitchFamily="2" charset="-122"/>
              </a:rPr>
              <a:t>0</a:t>
            </a:r>
            <a:r>
              <a:rPr lang="zh-CN" altLang="en-US" sz="1600" b="1" dirty="0">
                <a:solidFill>
                  <a:schemeClr val="bg1"/>
                </a:solidFill>
                <a:latin typeface="方正兰亭黑简体" panose="02000000000000000000" pitchFamily="2" charset="-122"/>
                <a:ea typeface="方正兰亭黑简体" panose="02000000000000000000" pitchFamily="2" charset="-122"/>
              </a:rPr>
              <a:t>４</a:t>
            </a:r>
            <a:endParaRPr lang="en-US" altLang="zh-CN" sz="1600" b="1" dirty="0">
              <a:solidFill>
                <a:schemeClr val="bg1"/>
              </a:solidFill>
              <a:latin typeface="方正兰亭黑简体" panose="02000000000000000000" pitchFamily="2" charset="-122"/>
              <a:ea typeface="方正兰亭黑简体" panose="02000000000000000000" pitchFamily="2" charset="-122"/>
            </a:endParaRPr>
          </a:p>
        </p:txBody>
      </p:sp>
      <p:sp>
        <p:nvSpPr>
          <p:cNvPr id="218" name="矩形 217"/>
          <p:cNvSpPr/>
          <p:nvPr/>
        </p:nvSpPr>
        <p:spPr>
          <a:xfrm>
            <a:off x="1366038" y="1294233"/>
            <a:ext cx="2758205" cy="369324"/>
          </a:xfrm>
          <a:prstGeom prst="rect">
            <a:avLst/>
          </a:prstGeom>
        </p:spPr>
        <p:txBody>
          <a:bodyPr wrap="square" lIns="91431" tIns="45716" rIns="91431" bIns="45716">
            <a:spAutoFit/>
          </a:bodyPr>
          <a:lstStyle/>
          <a:p>
            <a:pPr algn="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技术门槛低优势</a:t>
            </a:r>
          </a:p>
        </p:txBody>
      </p:sp>
      <p:sp>
        <p:nvSpPr>
          <p:cNvPr id="219" name="矩形 47"/>
          <p:cNvSpPr>
            <a:spLocks noChangeArrowheads="1"/>
          </p:cNvSpPr>
          <p:nvPr/>
        </p:nvSpPr>
        <p:spPr bwMode="auto">
          <a:xfrm>
            <a:off x="1099907" y="1667482"/>
            <a:ext cx="3024336" cy="3289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a:lnSpc>
                <a:spcPct val="120000"/>
              </a:lnSpc>
              <a:spcBef>
                <a:spcPct val="0"/>
              </a:spcBef>
              <a:buNone/>
            </a:pPr>
            <a:r>
              <a:rPr lang="zh-CN" altLang="en-US" sz="1400" dirty="0">
                <a:solidFill>
                  <a:schemeClr val="tx1">
                    <a:lumMod val="50000"/>
                    <a:lumOff val="50000"/>
                  </a:schemeClr>
                </a:solidFill>
                <a:sym typeface="微软雅黑" panose="020B0503020204020204" pitchFamily="34" charset="-122"/>
              </a:rPr>
              <a:t>做软件不再需要牛人带团队</a:t>
            </a:r>
          </a:p>
        </p:txBody>
      </p:sp>
      <p:sp>
        <p:nvSpPr>
          <p:cNvPr id="220" name="椭圆 219"/>
          <p:cNvSpPr/>
          <p:nvPr/>
        </p:nvSpPr>
        <p:spPr>
          <a:xfrm>
            <a:off x="3966476" y="2782725"/>
            <a:ext cx="546935" cy="546935"/>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兰亭黑简体" panose="02000000000000000000" pitchFamily="2" charset="-122"/>
              <a:ea typeface="方正兰亭黑简体" panose="02000000000000000000" pitchFamily="2" charset="-122"/>
            </a:endParaRPr>
          </a:p>
        </p:txBody>
      </p:sp>
      <p:sp>
        <p:nvSpPr>
          <p:cNvPr id="221" name="标题 4"/>
          <p:cNvSpPr txBox="1"/>
          <p:nvPr/>
        </p:nvSpPr>
        <p:spPr>
          <a:xfrm>
            <a:off x="3995605" y="2877298"/>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600" b="1" dirty="0">
                <a:solidFill>
                  <a:schemeClr val="bg1"/>
                </a:solidFill>
                <a:latin typeface="方正兰亭黑简体" panose="02000000000000000000" pitchFamily="2" charset="-122"/>
                <a:ea typeface="方正兰亭黑简体" panose="02000000000000000000" pitchFamily="2" charset="-122"/>
              </a:rPr>
              <a:t>0</a:t>
            </a:r>
            <a:r>
              <a:rPr lang="zh-CN" altLang="en-US" sz="1600" b="1" dirty="0">
                <a:solidFill>
                  <a:schemeClr val="bg1"/>
                </a:solidFill>
                <a:latin typeface="方正兰亭黑简体" panose="02000000000000000000" pitchFamily="2" charset="-122"/>
                <a:ea typeface="方正兰亭黑简体" panose="02000000000000000000" pitchFamily="2" charset="-122"/>
              </a:rPr>
              <a:t>５</a:t>
            </a:r>
            <a:endParaRPr lang="en-US" altLang="zh-CN" sz="1600" b="1" dirty="0">
              <a:solidFill>
                <a:schemeClr val="bg1"/>
              </a:solidFill>
              <a:latin typeface="方正兰亭黑简体" panose="02000000000000000000" pitchFamily="2" charset="-122"/>
              <a:ea typeface="方正兰亭黑简体" panose="02000000000000000000" pitchFamily="2" charset="-122"/>
            </a:endParaRPr>
          </a:p>
        </p:txBody>
      </p:sp>
      <p:sp>
        <p:nvSpPr>
          <p:cNvPr id="222" name="矩形 221"/>
          <p:cNvSpPr/>
          <p:nvPr/>
        </p:nvSpPr>
        <p:spPr>
          <a:xfrm>
            <a:off x="1222022" y="2564904"/>
            <a:ext cx="2758205" cy="369324"/>
          </a:xfrm>
          <a:prstGeom prst="rect">
            <a:avLst/>
          </a:prstGeom>
        </p:spPr>
        <p:txBody>
          <a:bodyPr wrap="square" lIns="91431" tIns="45716" rIns="91431" bIns="45716">
            <a:spAutoFit/>
          </a:bodyPr>
          <a:lstStyle/>
          <a:p>
            <a:pPr algn="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开发模式创新</a:t>
            </a:r>
          </a:p>
        </p:txBody>
      </p:sp>
      <p:sp>
        <p:nvSpPr>
          <p:cNvPr id="223" name="矩形 47"/>
          <p:cNvSpPr>
            <a:spLocks noChangeArrowheads="1"/>
          </p:cNvSpPr>
          <p:nvPr/>
        </p:nvSpPr>
        <p:spPr bwMode="auto">
          <a:xfrm>
            <a:off x="955891" y="2938153"/>
            <a:ext cx="3024336" cy="5874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a:lnSpc>
                <a:spcPct val="120000"/>
              </a:lnSpc>
              <a:spcBef>
                <a:spcPct val="0"/>
              </a:spcBef>
              <a:buNone/>
            </a:pPr>
            <a:r>
              <a:rPr lang="zh-CN" altLang="en-US" sz="1400" dirty="0">
                <a:solidFill>
                  <a:schemeClr val="tx1">
                    <a:lumMod val="50000"/>
                    <a:lumOff val="50000"/>
                  </a:schemeClr>
                </a:solidFill>
                <a:sym typeface="微软雅黑" panose="020B0503020204020204" pitchFamily="34" charset="-122"/>
              </a:rPr>
              <a:t>全新的软件开发思路，让软件开发能够更专注于满足用户需求</a:t>
            </a:r>
          </a:p>
        </p:txBody>
      </p:sp>
      <p:sp>
        <p:nvSpPr>
          <p:cNvPr id="224" name="椭圆 223"/>
          <p:cNvSpPr/>
          <p:nvPr/>
        </p:nvSpPr>
        <p:spPr>
          <a:xfrm>
            <a:off x="4326516" y="4006861"/>
            <a:ext cx="546935" cy="546935"/>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兰亭黑简体" panose="02000000000000000000" pitchFamily="2" charset="-122"/>
              <a:ea typeface="方正兰亭黑简体" panose="02000000000000000000" pitchFamily="2" charset="-122"/>
            </a:endParaRPr>
          </a:p>
        </p:txBody>
      </p:sp>
      <p:sp>
        <p:nvSpPr>
          <p:cNvPr id="225" name="标题 4"/>
          <p:cNvSpPr txBox="1"/>
          <p:nvPr/>
        </p:nvSpPr>
        <p:spPr>
          <a:xfrm>
            <a:off x="4355645" y="4101434"/>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600" b="1" dirty="0">
                <a:solidFill>
                  <a:schemeClr val="bg1"/>
                </a:solidFill>
                <a:latin typeface="方正兰亭黑简体" panose="02000000000000000000" pitchFamily="2" charset="-122"/>
                <a:ea typeface="方正兰亭黑简体" panose="02000000000000000000" pitchFamily="2" charset="-122"/>
              </a:rPr>
              <a:t>0</a:t>
            </a:r>
            <a:r>
              <a:rPr lang="zh-CN" altLang="en-US" sz="1600" b="1" dirty="0">
                <a:solidFill>
                  <a:schemeClr val="bg1"/>
                </a:solidFill>
                <a:latin typeface="方正兰亭黑简体" panose="02000000000000000000" pitchFamily="2" charset="-122"/>
                <a:ea typeface="方正兰亭黑简体" panose="02000000000000000000" pitchFamily="2" charset="-122"/>
              </a:rPr>
              <a:t>６</a:t>
            </a:r>
            <a:endParaRPr lang="en-US" altLang="zh-CN" sz="1600" b="1" dirty="0">
              <a:solidFill>
                <a:schemeClr val="bg1"/>
              </a:solidFill>
              <a:latin typeface="方正兰亭黑简体" panose="02000000000000000000" pitchFamily="2" charset="-122"/>
              <a:ea typeface="方正兰亭黑简体" panose="02000000000000000000" pitchFamily="2" charset="-122"/>
            </a:endParaRPr>
          </a:p>
        </p:txBody>
      </p:sp>
      <p:sp>
        <p:nvSpPr>
          <p:cNvPr id="226" name="矩形 225"/>
          <p:cNvSpPr/>
          <p:nvPr/>
        </p:nvSpPr>
        <p:spPr>
          <a:xfrm>
            <a:off x="985020" y="3789040"/>
            <a:ext cx="3355248" cy="369324"/>
          </a:xfrm>
          <a:prstGeom prst="rect">
            <a:avLst/>
          </a:prstGeom>
        </p:spPr>
        <p:txBody>
          <a:bodyPr wrap="square" lIns="91431" tIns="45716" rIns="91431" bIns="45716">
            <a:spAutoFit/>
          </a:bodyPr>
          <a:lstStyle/>
          <a:p>
            <a:pPr algn="r">
              <a:spcBef>
                <a:spcPct val="0"/>
              </a:spcBef>
              <a:buFont typeface="Arial" panose="020B0604020202020204" pitchFamily="34" charset="0"/>
              <a:buNone/>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面向所有软件开发领域和语言</a:t>
            </a:r>
          </a:p>
        </p:txBody>
      </p:sp>
      <p:sp>
        <p:nvSpPr>
          <p:cNvPr id="227" name="矩形 47"/>
          <p:cNvSpPr>
            <a:spLocks noChangeArrowheads="1"/>
          </p:cNvSpPr>
          <p:nvPr/>
        </p:nvSpPr>
        <p:spPr bwMode="auto">
          <a:xfrm>
            <a:off x="1315931" y="4162289"/>
            <a:ext cx="3024336" cy="5874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a:lnSpc>
                <a:spcPct val="120000"/>
              </a:lnSpc>
              <a:spcBef>
                <a:spcPct val="0"/>
              </a:spcBef>
              <a:buNone/>
            </a:pPr>
            <a:r>
              <a:rPr lang="zh-CN" altLang="en-US" sz="1400" dirty="0">
                <a:solidFill>
                  <a:schemeClr val="tx1">
                    <a:lumMod val="50000"/>
                    <a:lumOff val="50000"/>
                  </a:schemeClr>
                </a:solidFill>
                <a:sym typeface="微软雅黑" panose="020B0503020204020204" pitchFamily="34" charset="-122"/>
              </a:rPr>
              <a:t>任何软件使用任何前端开发语言都可以和云易创平台无缝结合</a:t>
            </a:r>
          </a:p>
        </p:txBody>
      </p:sp>
      <p:sp>
        <p:nvSpPr>
          <p:cNvPr id="228" name="TextBox 227"/>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2" fill="hold" grpId="0" nodeType="withEffect">
                                  <p:stCondLst>
                                    <p:cond delay="500"/>
                                  </p:stCondLst>
                                  <p:childTnLst>
                                    <p:set>
                                      <p:cBhvr>
                                        <p:cTn id="11" dur="1" fill="hold">
                                          <p:stCondLst>
                                            <p:cond delay="0"/>
                                          </p:stCondLst>
                                        </p:cTn>
                                        <p:tgtEl>
                                          <p:spTgt spid="204"/>
                                        </p:tgtEl>
                                        <p:attrNameLst>
                                          <p:attrName>style.visibility</p:attrName>
                                        </p:attrNameLst>
                                      </p:cBhvr>
                                      <p:to>
                                        <p:strVal val="visible"/>
                                      </p:to>
                                    </p:set>
                                    <p:anim calcmode="lin" valueType="num">
                                      <p:cBhvr additive="base">
                                        <p:cTn id="12" dur="500" fill="hold"/>
                                        <p:tgtEl>
                                          <p:spTgt spid="204"/>
                                        </p:tgtEl>
                                        <p:attrNameLst>
                                          <p:attrName>ppt_x</p:attrName>
                                        </p:attrNameLst>
                                      </p:cBhvr>
                                      <p:tavLst>
                                        <p:tav tm="0">
                                          <p:val>
                                            <p:strVal val="1+#ppt_w/2"/>
                                          </p:val>
                                        </p:tav>
                                        <p:tav tm="100000">
                                          <p:val>
                                            <p:strVal val="#ppt_x"/>
                                          </p:val>
                                        </p:tav>
                                      </p:tavLst>
                                    </p:anim>
                                    <p:anim calcmode="lin" valueType="num">
                                      <p:cBhvr additive="base">
                                        <p:cTn id="13" dur="500" fill="hold"/>
                                        <p:tgtEl>
                                          <p:spTgt spid="204"/>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500"/>
                                  </p:stCondLst>
                                  <p:childTnLst>
                                    <p:set>
                                      <p:cBhvr>
                                        <p:cTn id="15" dur="1" fill="hold">
                                          <p:stCondLst>
                                            <p:cond delay="0"/>
                                          </p:stCondLst>
                                        </p:cTn>
                                        <p:tgtEl>
                                          <p:spTgt spid="205"/>
                                        </p:tgtEl>
                                        <p:attrNameLst>
                                          <p:attrName>style.visibility</p:attrName>
                                        </p:attrNameLst>
                                      </p:cBhvr>
                                      <p:to>
                                        <p:strVal val="visible"/>
                                      </p:to>
                                    </p:set>
                                    <p:anim calcmode="lin" valueType="num">
                                      <p:cBhvr additive="base">
                                        <p:cTn id="16" dur="500" fill="hold"/>
                                        <p:tgtEl>
                                          <p:spTgt spid="205"/>
                                        </p:tgtEl>
                                        <p:attrNameLst>
                                          <p:attrName>ppt_x</p:attrName>
                                        </p:attrNameLst>
                                      </p:cBhvr>
                                      <p:tavLst>
                                        <p:tav tm="0">
                                          <p:val>
                                            <p:strVal val="1+#ppt_w/2"/>
                                          </p:val>
                                        </p:tav>
                                        <p:tav tm="100000">
                                          <p:val>
                                            <p:strVal val="#ppt_x"/>
                                          </p:val>
                                        </p:tav>
                                      </p:tavLst>
                                    </p:anim>
                                    <p:anim calcmode="lin" valueType="num">
                                      <p:cBhvr additive="base">
                                        <p:cTn id="17" dur="500" fill="hold"/>
                                        <p:tgtEl>
                                          <p:spTgt spid="205"/>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500"/>
                                  </p:stCondLst>
                                  <p:childTnLst>
                                    <p:set>
                                      <p:cBhvr>
                                        <p:cTn id="19" dur="1" fill="hold">
                                          <p:stCondLst>
                                            <p:cond delay="0"/>
                                          </p:stCondLst>
                                        </p:cTn>
                                        <p:tgtEl>
                                          <p:spTgt spid="206"/>
                                        </p:tgtEl>
                                        <p:attrNameLst>
                                          <p:attrName>style.visibility</p:attrName>
                                        </p:attrNameLst>
                                      </p:cBhvr>
                                      <p:to>
                                        <p:strVal val="visible"/>
                                      </p:to>
                                    </p:set>
                                    <p:anim calcmode="lin" valueType="num">
                                      <p:cBhvr additive="base">
                                        <p:cTn id="20" dur="500" fill="hold"/>
                                        <p:tgtEl>
                                          <p:spTgt spid="206"/>
                                        </p:tgtEl>
                                        <p:attrNameLst>
                                          <p:attrName>ppt_x</p:attrName>
                                        </p:attrNameLst>
                                      </p:cBhvr>
                                      <p:tavLst>
                                        <p:tav tm="0">
                                          <p:val>
                                            <p:strVal val="1+#ppt_w/2"/>
                                          </p:val>
                                        </p:tav>
                                        <p:tav tm="100000">
                                          <p:val>
                                            <p:strVal val="#ppt_x"/>
                                          </p:val>
                                        </p:tav>
                                      </p:tavLst>
                                    </p:anim>
                                    <p:anim calcmode="lin" valueType="num">
                                      <p:cBhvr additive="base">
                                        <p:cTn id="21" dur="500" fill="hold"/>
                                        <p:tgtEl>
                                          <p:spTgt spid="206"/>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500"/>
                                  </p:stCondLst>
                                  <p:childTnLst>
                                    <p:set>
                                      <p:cBhvr>
                                        <p:cTn id="23" dur="1" fill="hold">
                                          <p:stCondLst>
                                            <p:cond delay="0"/>
                                          </p:stCondLst>
                                        </p:cTn>
                                        <p:tgtEl>
                                          <p:spTgt spid="207"/>
                                        </p:tgtEl>
                                        <p:attrNameLst>
                                          <p:attrName>style.visibility</p:attrName>
                                        </p:attrNameLst>
                                      </p:cBhvr>
                                      <p:to>
                                        <p:strVal val="visible"/>
                                      </p:to>
                                    </p:set>
                                    <p:anim calcmode="lin" valueType="num">
                                      <p:cBhvr additive="base">
                                        <p:cTn id="24" dur="500" fill="hold"/>
                                        <p:tgtEl>
                                          <p:spTgt spid="207"/>
                                        </p:tgtEl>
                                        <p:attrNameLst>
                                          <p:attrName>ppt_x</p:attrName>
                                        </p:attrNameLst>
                                      </p:cBhvr>
                                      <p:tavLst>
                                        <p:tav tm="0">
                                          <p:val>
                                            <p:strVal val="1+#ppt_w/2"/>
                                          </p:val>
                                        </p:tav>
                                        <p:tav tm="100000">
                                          <p:val>
                                            <p:strVal val="#ppt_x"/>
                                          </p:val>
                                        </p:tav>
                                      </p:tavLst>
                                    </p:anim>
                                    <p:anim calcmode="lin" valueType="num">
                                      <p:cBhvr additive="base">
                                        <p:cTn id="25" dur="500" fill="hold"/>
                                        <p:tgtEl>
                                          <p:spTgt spid="207"/>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1000"/>
                                  </p:stCondLst>
                                  <p:childTnLst>
                                    <p:set>
                                      <p:cBhvr>
                                        <p:cTn id="27" dur="1" fill="hold">
                                          <p:stCondLst>
                                            <p:cond delay="0"/>
                                          </p:stCondLst>
                                        </p:cTn>
                                        <p:tgtEl>
                                          <p:spTgt spid="208"/>
                                        </p:tgtEl>
                                        <p:attrNameLst>
                                          <p:attrName>style.visibility</p:attrName>
                                        </p:attrNameLst>
                                      </p:cBhvr>
                                      <p:to>
                                        <p:strVal val="visible"/>
                                      </p:to>
                                    </p:set>
                                    <p:anim calcmode="lin" valueType="num">
                                      <p:cBhvr additive="base">
                                        <p:cTn id="28" dur="500" fill="hold"/>
                                        <p:tgtEl>
                                          <p:spTgt spid="208"/>
                                        </p:tgtEl>
                                        <p:attrNameLst>
                                          <p:attrName>ppt_x</p:attrName>
                                        </p:attrNameLst>
                                      </p:cBhvr>
                                      <p:tavLst>
                                        <p:tav tm="0">
                                          <p:val>
                                            <p:strVal val="1+#ppt_w/2"/>
                                          </p:val>
                                        </p:tav>
                                        <p:tav tm="100000">
                                          <p:val>
                                            <p:strVal val="#ppt_x"/>
                                          </p:val>
                                        </p:tav>
                                      </p:tavLst>
                                    </p:anim>
                                    <p:anim calcmode="lin" valueType="num">
                                      <p:cBhvr additive="base">
                                        <p:cTn id="29" dur="500" fill="hold"/>
                                        <p:tgtEl>
                                          <p:spTgt spid="208"/>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1000"/>
                                  </p:stCondLst>
                                  <p:childTnLst>
                                    <p:set>
                                      <p:cBhvr>
                                        <p:cTn id="31" dur="1" fill="hold">
                                          <p:stCondLst>
                                            <p:cond delay="0"/>
                                          </p:stCondLst>
                                        </p:cTn>
                                        <p:tgtEl>
                                          <p:spTgt spid="209"/>
                                        </p:tgtEl>
                                        <p:attrNameLst>
                                          <p:attrName>style.visibility</p:attrName>
                                        </p:attrNameLst>
                                      </p:cBhvr>
                                      <p:to>
                                        <p:strVal val="visible"/>
                                      </p:to>
                                    </p:set>
                                    <p:anim calcmode="lin" valueType="num">
                                      <p:cBhvr additive="base">
                                        <p:cTn id="32" dur="500" fill="hold"/>
                                        <p:tgtEl>
                                          <p:spTgt spid="209"/>
                                        </p:tgtEl>
                                        <p:attrNameLst>
                                          <p:attrName>ppt_x</p:attrName>
                                        </p:attrNameLst>
                                      </p:cBhvr>
                                      <p:tavLst>
                                        <p:tav tm="0">
                                          <p:val>
                                            <p:strVal val="1+#ppt_w/2"/>
                                          </p:val>
                                        </p:tav>
                                        <p:tav tm="100000">
                                          <p:val>
                                            <p:strVal val="#ppt_x"/>
                                          </p:val>
                                        </p:tav>
                                      </p:tavLst>
                                    </p:anim>
                                    <p:anim calcmode="lin" valueType="num">
                                      <p:cBhvr additive="base">
                                        <p:cTn id="33" dur="500" fill="hold"/>
                                        <p:tgtEl>
                                          <p:spTgt spid="209"/>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1000"/>
                                  </p:stCondLst>
                                  <p:childTnLst>
                                    <p:set>
                                      <p:cBhvr>
                                        <p:cTn id="35" dur="1" fill="hold">
                                          <p:stCondLst>
                                            <p:cond delay="0"/>
                                          </p:stCondLst>
                                        </p:cTn>
                                        <p:tgtEl>
                                          <p:spTgt spid="210"/>
                                        </p:tgtEl>
                                        <p:attrNameLst>
                                          <p:attrName>style.visibility</p:attrName>
                                        </p:attrNameLst>
                                      </p:cBhvr>
                                      <p:to>
                                        <p:strVal val="visible"/>
                                      </p:to>
                                    </p:set>
                                    <p:anim calcmode="lin" valueType="num">
                                      <p:cBhvr additive="base">
                                        <p:cTn id="36" dur="500" fill="hold"/>
                                        <p:tgtEl>
                                          <p:spTgt spid="210"/>
                                        </p:tgtEl>
                                        <p:attrNameLst>
                                          <p:attrName>ppt_x</p:attrName>
                                        </p:attrNameLst>
                                      </p:cBhvr>
                                      <p:tavLst>
                                        <p:tav tm="0">
                                          <p:val>
                                            <p:strVal val="1+#ppt_w/2"/>
                                          </p:val>
                                        </p:tav>
                                        <p:tav tm="100000">
                                          <p:val>
                                            <p:strVal val="#ppt_x"/>
                                          </p:val>
                                        </p:tav>
                                      </p:tavLst>
                                    </p:anim>
                                    <p:anim calcmode="lin" valueType="num">
                                      <p:cBhvr additive="base">
                                        <p:cTn id="37" dur="500" fill="hold"/>
                                        <p:tgtEl>
                                          <p:spTgt spid="210"/>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1000"/>
                                  </p:stCondLst>
                                  <p:childTnLst>
                                    <p:set>
                                      <p:cBhvr>
                                        <p:cTn id="39" dur="1" fill="hold">
                                          <p:stCondLst>
                                            <p:cond delay="0"/>
                                          </p:stCondLst>
                                        </p:cTn>
                                        <p:tgtEl>
                                          <p:spTgt spid="211"/>
                                        </p:tgtEl>
                                        <p:attrNameLst>
                                          <p:attrName>style.visibility</p:attrName>
                                        </p:attrNameLst>
                                      </p:cBhvr>
                                      <p:to>
                                        <p:strVal val="visible"/>
                                      </p:to>
                                    </p:set>
                                    <p:anim calcmode="lin" valueType="num">
                                      <p:cBhvr additive="base">
                                        <p:cTn id="40" dur="500" fill="hold"/>
                                        <p:tgtEl>
                                          <p:spTgt spid="211"/>
                                        </p:tgtEl>
                                        <p:attrNameLst>
                                          <p:attrName>ppt_x</p:attrName>
                                        </p:attrNameLst>
                                      </p:cBhvr>
                                      <p:tavLst>
                                        <p:tav tm="0">
                                          <p:val>
                                            <p:strVal val="1+#ppt_w/2"/>
                                          </p:val>
                                        </p:tav>
                                        <p:tav tm="100000">
                                          <p:val>
                                            <p:strVal val="#ppt_x"/>
                                          </p:val>
                                        </p:tav>
                                      </p:tavLst>
                                    </p:anim>
                                    <p:anim calcmode="lin" valueType="num">
                                      <p:cBhvr additive="base">
                                        <p:cTn id="41" dur="500" fill="hold"/>
                                        <p:tgtEl>
                                          <p:spTgt spid="211"/>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1500"/>
                                  </p:stCondLst>
                                  <p:childTnLst>
                                    <p:set>
                                      <p:cBhvr>
                                        <p:cTn id="43" dur="1" fill="hold">
                                          <p:stCondLst>
                                            <p:cond delay="0"/>
                                          </p:stCondLst>
                                        </p:cTn>
                                        <p:tgtEl>
                                          <p:spTgt spid="212"/>
                                        </p:tgtEl>
                                        <p:attrNameLst>
                                          <p:attrName>style.visibility</p:attrName>
                                        </p:attrNameLst>
                                      </p:cBhvr>
                                      <p:to>
                                        <p:strVal val="visible"/>
                                      </p:to>
                                    </p:set>
                                    <p:anim calcmode="lin" valueType="num">
                                      <p:cBhvr additive="base">
                                        <p:cTn id="44" dur="500" fill="hold"/>
                                        <p:tgtEl>
                                          <p:spTgt spid="212"/>
                                        </p:tgtEl>
                                        <p:attrNameLst>
                                          <p:attrName>ppt_x</p:attrName>
                                        </p:attrNameLst>
                                      </p:cBhvr>
                                      <p:tavLst>
                                        <p:tav tm="0">
                                          <p:val>
                                            <p:strVal val="1+#ppt_w/2"/>
                                          </p:val>
                                        </p:tav>
                                        <p:tav tm="100000">
                                          <p:val>
                                            <p:strVal val="#ppt_x"/>
                                          </p:val>
                                        </p:tav>
                                      </p:tavLst>
                                    </p:anim>
                                    <p:anim calcmode="lin" valueType="num">
                                      <p:cBhvr additive="base">
                                        <p:cTn id="45" dur="500" fill="hold"/>
                                        <p:tgtEl>
                                          <p:spTgt spid="212"/>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1500"/>
                                  </p:stCondLst>
                                  <p:childTnLst>
                                    <p:set>
                                      <p:cBhvr>
                                        <p:cTn id="47" dur="1" fill="hold">
                                          <p:stCondLst>
                                            <p:cond delay="0"/>
                                          </p:stCondLst>
                                        </p:cTn>
                                        <p:tgtEl>
                                          <p:spTgt spid="213"/>
                                        </p:tgtEl>
                                        <p:attrNameLst>
                                          <p:attrName>style.visibility</p:attrName>
                                        </p:attrNameLst>
                                      </p:cBhvr>
                                      <p:to>
                                        <p:strVal val="visible"/>
                                      </p:to>
                                    </p:set>
                                    <p:anim calcmode="lin" valueType="num">
                                      <p:cBhvr additive="base">
                                        <p:cTn id="48" dur="500" fill="hold"/>
                                        <p:tgtEl>
                                          <p:spTgt spid="213"/>
                                        </p:tgtEl>
                                        <p:attrNameLst>
                                          <p:attrName>ppt_x</p:attrName>
                                        </p:attrNameLst>
                                      </p:cBhvr>
                                      <p:tavLst>
                                        <p:tav tm="0">
                                          <p:val>
                                            <p:strVal val="1+#ppt_w/2"/>
                                          </p:val>
                                        </p:tav>
                                        <p:tav tm="100000">
                                          <p:val>
                                            <p:strVal val="#ppt_x"/>
                                          </p:val>
                                        </p:tav>
                                      </p:tavLst>
                                    </p:anim>
                                    <p:anim calcmode="lin" valueType="num">
                                      <p:cBhvr additive="base">
                                        <p:cTn id="49" dur="500" fill="hold"/>
                                        <p:tgtEl>
                                          <p:spTgt spid="213"/>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1500"/>
                                  </p:stCondLst>
                                  <p:childTnLst>
                                    <p:set>
                                      <p:cBhvr>
                                        <p:cTn id="51" dur="1" fill="hold">
                                          <p:stCondLst>
                                            <p:cond delay="0"/>
                                          </p:stCondLst>
                                        </p:cTn>
                                        <p:tgtEl>
                                          <p:spTgt spid="214"/>
                                        </p:tgtEl>
                                        <p:attrNameLst>
                                          <p:attrName>style.visibility</p:attrName>
                                        </p:attrNameLst>
                                      </p:cBhvr>
                                      <p:to>
                                        <p:strVal val="visible"/>
                                      </p:to>
                                    </p:set>
                                    <p:anim calcmode="lin" valueType="num">
                                      <p:cBhvr additive="base">
                                        <p:cTn id="52" dur="500" fill="hold"/>
                                        <p:tgtEl>
                                          <p:spTgt spid="214"/>
                                        </p:tgtEl>
                                        <p:attrNameLst>
                                          <p:attrName>ppt_x</p:attrName>
                                        </p:attrNameLst>
                                      </p:cBhvr>
                                      <p:tavLst>
                                        <p:tav tm="0">
                                          <p:val>
                                            <p:strVal val="1+#ppt_w/2"/>
                                          </p:val>
                                        </p:tav>
                                        <p:tav tm="100000">
                                          <p:val>
                                            <p:strVal val="#ppt_x"/>
                                          </p:val>
                                        </p:tav>
                                      </p:tavLst>
                                    </p:anim>
                                    <p:anim calcmode="lin" valueType="num">
                                      <p:cBhvr additive="base">
                                        <p:cTn id="53" dur="500" fill="hold"/>
                                        <p:tgtEl>
                                          <p:spTgt spid="214"/>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stCondLst>
                                    <p:cond delay="1500"/>
                                  </p:stCondLst>
                                  <p:childTnLst>
                                    <p:set>
                                      <p:cBhvr>
                                        <p:cTn id="55" dur="1" fill="hold">
                                          <p:stCondLst>
                                            <p:cond delay="0"/>
                                          </p:stCondLst>
                                        </p:cTn>
                                        <p:tgtEl>
                                          <p:spTgt spid="215"/>
                                        </p:tgtEl>
                                        <p:attrNameLst>
                                          <p:attrName>style.visibility</p:attrName>
                                        </p:attrNameLst>
                                      </p:cBhvr>
                                      <p:to>
                                        <p:strVal val="visible"/>
                                      </p:to>
                                    </p:set>
                                    <p:anim calcmode="lin" valueType="num">
                                      <p:cBhvr additive="base">
                                        <p:cTn id="56" dur="500" fill="hold"/>
                                        <p:tgtEl>
                                          <p:spTgt spid="215"/>
                                        </p:tgtEl>
                                        <p:attrNameLst>
                                          <p:attrName>ppt_x</p:attrName>
                                        </p:attrNameLst>
                                      </p:cBhvr>
                                      <p:tavLst>
                                        <p:tav tm="0">
                                          <p:val>
                                            <p:strVal val="1+#ppt_w/2"/>
                                          </p:val>
                                        </p:tav>
                                        <p:tav tm="100000">
                                          <p:val>
                                            <p:strVal val="#ppt_x"/>
                                          </p:val>
                                        </p:tav>
                                      </p:tavLst>
                                    </p:anim>
                                    <p:anim calcmode="lin" valueType="num">
                                      <p:cBhvr additive="base">
                                        <p:cTn id="57" dur="500" fill="hold"/>
                                        <p:tgtEl>
                                          <p:spTgt spid="215"/>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2000"/>
                                  </p:stCondLst>
                                  <p:childTnLst>
                                    <p:set>
                                      <p:cBhvr>
                                        <p:cTn id="59" dur="1" fill="hold">
                                          <p:stCondLst>
                                            <p:cond delay="0"/>
                                          </p:stCondLst>
                                        </p:cTn>
                                        <p:tgtEl>
                                          <p:spTgt spid="216"/>
                                        </p:tgtEl>
                                        <p:attrNameLst>
                                          <p:attrName>style.visibility</p:attrName>
                                        </p:attrNameLst>
                                      </p:cBhvr>
                                      <p:to>
                                        <p:strVal val="visible"/>
                                      </p:to>
                                    </p:set>
                                    <p:anim calcmode="lin" valueType="num">
                                      <p:cBhvr additive="base">
                                        <p:cTn id="60" dur="500" fill="hold"/>
                                        <p:tgtEl>
                                          <p:spTgt spid="216"/>
                                        </p:tgtEl>
                                        <p:attrNameLst>
                                          <p:attrName>ppt_x</p:attrName>
                                        </p:attrNameLst>
                                      </p:cBhvr>
                                      <p:tavLst>
                                        <p:tav tm="0">
                                          <p:val>
                                            <p:strVal val="0-#ppt_w/2"/>
                                          </p:val>
                                        </p:tav>
                                        <p:tav tm="100000">
                                          <p:val>
                                            <p:strVal val="#ppt_x"/>
                                          </p:val>
                                        </p:tav>
                                      </p:tavLst>
                                    </p:anim>
                                    <p:anim calcmode="lin" valueType="num">
                                      <p:cBhvr additive="base">
                                        <p:cTn id="61" dur="500" fill="hold"/>
                                        <p:tgtEl>
                                          <p:spTgt spid="216"/>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2000"/>
                                  </p:stCondLst>
                                  <p:childTnLst>
                                    <p:set>
                                      <p:cBhvr>
                                        <p:cTn id="63" dur="1" fill="hold">
                                          <p:stCondLst>
                                            <p:cond delay="0"/>
                                          </p:stCondLst>
                                        </p:cTn>
                                        <p:tgtEl>
                                          <p:spTgt spid="217"/>
                                        </p:tgtEl>
                                        <p:attrNameLst>
                                          <p:attrName>style.visibility</p:attrName>
                                        </p:attrNameLst>
                                      </p:cBhvr>
                                      <p:to>
                                        <p:strVal val="visible"/>
                                      </p:to>
                                    </p:set>
                                    <p:anim calcmode="lin" valueType="num">
                                      <p:cBhvr additive="base">
                                        <p:cTn id="64" dur="500" fill="hold"/>
                                        <p:tgtEl>
                                          <p:spTgt spid="217"/>
                                        </p:tgtEl>
                                        <p:attrNameLst>
                                          <p:attrName>ppt_x</p:attrName>
                                        </p:attrNameLst>
                                      </p:cBhvr>
                                      <p:tavLst>
                                        <p:tav tm="0">
                                          <p:val>
                                            <p:strVal val="0-#ppt_w/2"/>
                                          </p:val>
                                        </p:tav>
                                        <p:tav tm="100000">
                                          <p:val>
                                            <p:strVal val="#ppt_x"/>
                                          </p:val>
                                        </p:tav>
                                      </p:tavLst>
                                    </p:anim>
                                    <p:anim calcmode="lin" valueType="num">
                                      <p:cBhvr additive="base">
                                        <p:cTn id="65" dur="500" fill="hold"/>
                                        <p:tgtEl>
                                          <p:spTgt spid="217"/>
                                        </p:tgtEl>
                                        <p:attrNameLst>
                                          <p:attrName>ppt_y</p:attrName>
                                        </p:attrNameLst>
                                      </p:cBhvr>
                                      <p:tavLst>
                                        <p:tav tm="0">
                                          <p:val>
                                            <p:strVal val="#ppt_y"/>
                                          </p:val>
                                        </p:tav>
                                        <p:tav tm="100000">
                                          <p:val>
                                            <p:strVal val="#ppt_y"/>
                                          </p:val>
                                        </p:tav>
                                      </p:tavLst>
                                    </p:anim>
                                  </p:childTnLst>
                                </p:cTn>
                              </p:par>
                              <p:par>
                                <p:cTn id="66" presetID="2" presetClass="entr" presetSubtype="8" fill="hold" grpId="0" nodeType="withEffect">
                                  <p:stCondLst>
                                    <p:cond delay="2000"/>
                                  </p:stCondLst>
                                  <p:childTnLst>
                                    <p:set>
                                      <p:cBhvr>
                                        <p:cTn id="67" dur="1" fill="hold">
                                          <p:stCondLst>
                                            <p:cond delay="0"/>
                                          </p:stCondLst>
                                        </p:cTn>
                                        <p:tgtEl>
                                          <p:spTgt spid="218"/>
                                        </p:tgtEl>
                                        <p:attrNameLst>
                                          <p:attrName>style.visibility</p:attrName>
                                        </p:attrNameLst>
                                      </p:cBhvr>
                                      <p:to>
                                        <p:strVal val="visible"/>
                                      </p:to>
                                    </p:set>
                                    <p:anim calcmode="lin" valueType="num">
                                      <p:cBhvr additive="base">
                                        <p:cTn id="68" dur="500" fill="hold"/>
                                        <p:tgtEl>
                                          <p:spTgt spid="218"/>
                                        </p:tgtEl>
                                        <p:attrNameLst>
                                          <p:attrName>ppt_x</p:attrName>
                                        </p:attrNameLst>
                                      </p:cBhvr>
                                      <p:tavLst>
                                        <p:tav tm="0">
                                          <p:val>
                                            <p:strVal val="0-#ppt_w/2"/>
                                          </p:val>
                                        </p:tav>
                                        <p:tav tm="100000">
                                          <p:val>
                                            <p:strVal val="#ppt_x"/>
                                          </p:val>
                                        </p:tav>
                                      </p:tavLst>
                                    </p:anim>
                                    <p:anim calcmode="lin" valueType="num">
                                      <p:cBhvr additive="base">
                                        <p:cTn id="69" dur="500" fill="hold"/>
                                        <p:tgtEl>
                                          <p:spTgt spid="218"/>
                                        </p:tgtEl>
                                        <p:attrNameLst>
                                          <p:attrName>ppt_y</p:attrName>
                                        </p:attrNameLst>
                                      </p:cBhvr>
                                      <p:tavLst>
                                        <p:tav tm="0">
                                          <p:val>
                                            <p:strVal val="#ppt_y"/>
                                          </p:val>
                                        </p:tav>
                                        <p:tav tm="100000">
                                          <p:val>
                                            <p:strVal val="#ppt_y"/>
                                          </p:val>
                                        </p:tav>
                                      </p:tavLst>
                                    </p:anim>
                                  </p:childTnLst>
                                </p:cTn>
                              </p:par>
                              <p:par>
                                <p:cTn id="70" presetID="2" presetClass="entr" presetSubtype="8" fill="hold" grpId="0" nodeType="withEffect">
                                  <p:stCondLst>
                                    <p:cond delay="2000"/>
                                  </p:stCondLst>
                                  <p:childTnLst>
                                    <p:set>
                                      <p:cBhvr>
                                        <p:cTn id="71" dur="1" fill="hold">
                                          <p:stCondLst>
                                            <p:cond delay="0"/>
                                          </p:stCondLst>
                                        </p:cTn>
                                        <p:tgtEl>
                                          <p:spTgt spid="219"/>
                                        </p:tgtEl>
                                        <p:attrNameLst>
                                          <p:attrName>style.visibility</p:attrName>
                                        </p:attrNameLst>
                                      </p:cBhvr>
                                      <p:to>
                                        <p:strVal val="visible"/>
                                      </p:to>
                                    </p:set>
                                    <p:anim calcmode="lin" valueType="num">
                                      <p:cBhvr additive="base">
                                        <p:cTn id="72" dur="500" fill="hold"/>
                                        <p:tgtEl>
                                          <p:spTgt spid="219"/>
                                        </p:tgtEl>
                                        <p:attrNameLst>
                                          <p:attrName>ppt_x</p:attrName>
                                        </p:attrNameLst>
                                      </p:cBhvr>
                                      <p:tavLst>
                                        <p:tav tm="0">
                                          <p:val>
                                            <p:strVal val="0-#ppt_w/2"/>
                                          </p:val>
                                        </p:tav>
                                        <p:tav tm="100000">
                                          <p:val>
                                            <p:strVal val="#ppt_x"/>
                                          </p:val>
                                        </p:tav>
                                      </p:tavLst>
                                    </p:anim>
                                    <p:anim calcmode="lin" valueType="num">
                                      <p:cBhvr additive="base">
                                        <p:cTn id="73" dur="500" fill="hold"/>
                                        <p:tgtEl>
                                          <p:spTgt spid="219"/>
                                        </p:tgtEl>
                                        <p:attrNameLst>
                                          <p:attrName>ppt_y</p:attrName>
                                        </p:attrNameLst>
                                      </p:cBhvr>
                                      <p:tavLst>
                                        <p:tav tm="0">
                                          <p:val>
                                            <p:strVal val="#ppt_y"/>
                                          </p:val>
                                        </p:tav>
                                        <p:tav tm="100000">
                                          <p:val>
                                            <p:strVal val="#ppt_y"/>
                                          </p:val>
                                        </p:tav>
                                      </p:tavLst>
                                    </p:anim>
                                  </p:childTnLst>
                                </p:cTn>
                              </p:par>
                              <p:par>
                                <p:cTn id="74" presetID="2" presetClass="entr" presetSubtype="8" fill="hold" grpId="0" nodeType="withEffect">
                                  <p:stCondLst>
                                    <p:cond delay="2500"/>
                                  </p:stCondLst>
                                  <p:childTnLst>
                                    <p:set>
                                      <p:cBhvr>
                                        <p:cTn id="75" dur="1" fill="hold">
                                          <p:stCondLst>
                                            <p:cond delay="0"/>
                                          </p:stCondLst>
                                        </p:cTn>
                                        <p:tgtEl>
                                          <p:spTgt spid="220"/>
                                        </p:tgtEl>
                                        <p:attrNameLst>
                                          <p:attrName>style.visibility</p:attrName>
                                        </p:attrNameLst>
                                      </p:cBhvr>
                                      <p:to>
                                        <p:strVal val="visible"/>
                                      </p:to>
                                    </p:set>
                                    <p:anim calcmode="lin" valueType="num">
                                      <p:cBhvr additive="base">
                                        <p:cTn id="76" dur="500" fill="hold"/>
                                        <p:tgtEl>
                                          <p:spTgt spid="220"/>
                                        </p:tgtEl>
                                        <p:attrNameLst>
                                          <p:attrName>ppt_x</p:attrName>
                                        </p:attrNameLst>
                                      </p:cBhvr>
                                      <p:tavLst>
                                        <p:tav tm="0">
                                          <p:val>
                                            <p:strVal val="0-#ppt_w/2"/>
                                          </p:val>
                                        </p:tav>
                                        <p:tav tm="100000">
                                          <p:val>
                                            <p:strVal val="#ppt_x"/>
                                          </p:val>
                                        </p:tav>
                                      </p:tavLst>
                                    </p:anim>
                                    <p:anim calcmode="lin" valueType="num">
                                      <p:cBhvr additive="base">
                                        <p:cTn id="77" dur="500" fill="hold"/>
                                        <p:tgtEl>
                                          <p:spTgt spid="220"/>
                                        </p:tgtEl>
                                        <p:attrNameLst>
                                          <p:attrName>ppt_y</p:attrName>
                                        </p:attrNameLst>
                                      </p:cBhvr>
                                      <p:tavLst>
                                        <p:tav tm="0">
                                          <p:val>
                                            <p:strVal val="#ppt_y"/>
                                          </p:val>
                                        </p:tav>
                                        <p:tav tm="100000">
                                          <p:val>
                                            <p:strVal val="#ppt_y"/>
                                          </p:val>
                                        </p:tav>
                                      </p:tavLst>
                                    </p:anim>
                                  </p:childTnLst>
                                </p:cTn>
                              </p:par>
                              <p:par>
                                <p:cTn id="78" presetID="2" presetClass="entr" presetSubtype="8" fill="hold" grpId="0" nodeType="withEffect">
                                  <p:stCondLst>
                                    <p:cond delay="2500"/>
                                  </p:stCondLst>
                                  <p:childTnLst>
                                    <p:set>
                                      <p:cBhvr>
                                        <p:cTn id="79" dur="1" fill="hold">
                                          <p:stCondLst>
                                            <p:cond delay="0"/>
                                          </p:stCondLst>
                                        </p:cTn>
                                        <p:tgtEl>
                                          <p:spTgt spid="221"/>
                                        </p:tgtEl>
                                        <p:attrNameLst>
                                          <p:attrName>style.visibility</p:attrName>
                                        </p:attrNameLst>
                                      </p:cBhvr>
                                      <p:to>
                                        <p:strVal val="visible"/>
                                      </p:to>
                                    </p:set>
                                    <p:anim calcmode="lin" valueType="num">
                                      <p:cBhvr additive="base">
                                        <p:cTn id="80" dur="500" fill="hold"/>
                                        <p:tgtEl>
                                          <p:spTgt spid="221"/>
                                        </p:tgtEl>
                                        <p:attrNameLst>
                                          <p:attrName>ppt_x</p:attrName>
                                        </p:attrNameLst>
                                      </p:cBhvr>
                                      <p:tavLst>
                                        <p:tav tm="0">
                                          <p:val>
                                            <p:strVal val="0-#ppt_w/2"/>
                                          </p:val>
                                        </p:tav>
                                        <p:tav tm="100000">
                                          <p:val>
                                            <p:strVal val="#ppt_x"/>
                                          </p:val>
                                        </p:tav>
                                      </p:tavLst>
                                    </p:anim>
                                    <p:anim calcmode="lin" valueType="num">
                                      <p:cBhvr additive="base">
                                        <p:cTn id="81" dur="500" fill="hold"/>
                                        <p:tgtEl>
                                          <p:spTgt spid="221"/>
                                        </p:tgtEl>
                                        <p:attrNameLst>
                                          <p:attrName>ppt_y</p:attrName>
                                        </p:attrNameLst>
                                      </p:cBhvr>
                                      <p:tavLst>
                                        <p:tav tm="0">
                                          <p:val>
                                            <p:strVal val="#ppt_y"/>
                                          </p:val>
                                        </p:tav>
                                        <p:tav tm="100000">
                                          <p:val>
                                            <p:strVal val="#ppt_y"/>
                                          </p:val>
                                        </p:tav>
                                      </p:tavLst>
                                    </p:anim>
                                  </p:childTnLst>
                                </p:cTn>
                              </p:par>
                              <p:par>
                                <p:cTn id="82" presetID="2" presetClass="entr" presetSubtype="8" fill="hold" grpId="0" nodeType="withEffect">
                                  <p:stCondLst>
                                    <p:cond delay="2500"/>
                                  </p:stCondLst>
                                  <p:childTnLst>
                                    <p:set>
                                      <p:cBhvr>
                                        <p:cTn id="83" dur="1" fill="hold">
                                          <p:stCondLst>
                                            <p:cond delay="0"/>
                                          </p:stCondLst>
                                        </p:cTn>
                                        <p:tgtEl>
                                          <p:spTgt spid="222"/>
                                        </p:tgtEl>
                                        <p:attrNameLst>
                                          <p:attrName>style.visibility</p:attrName>
                                        </p:attrNameLst>
                                      </p:cBhvr>
                                      <p:to>
                                        <p:strVal val="visible"/>
                                      </p:to>
                                    </p:set>
                                    <p:anim calcmode="lin" valueType="num">
                                      <p:cBhvr additive="base">
                                        <p:cTn id="84" dur="500" fill="hold"/>
                                        <p:tgtEl>
                                          <p:spTgt spid="222"/>
                                        </p:tgtEl>
                                        <p:attrNameLst>
                                          <p:attrName>ppt_x</p:attrName>
                                        </p:attrNameLst>
                                      </p:cBhvr>
                                      <p:tavLst>
                                        <p:tav tm="0">
                                          <p:val>
                                            <p:strVal val="0-#ppt_w/2"/>
                                          </p:val>
                                        </p:tav>
                                        <p:tav tm="100000">
                                          <p:val>
                                            <p:strVal val="#ppt_x"/>
                                          </p:val>
                                        </p:tav>
                                      </p:tavLst>
                                    </p:anim>
                                    <p:anim calcmode="lin" valueType="num">
                                      <p:cBhvr additive="base">
                                        <p:cTn id="85" dur="500" fill="hold"/>
                                        <p:tgtEl>
                                          <p:spTgt spid="222"/>
                                        </p:tgtEl>
                                        <p:attrNameLst>
                                          <p:attrName>ppt_y</p:attrName>
                                        </p:attrNameLst>
                                      </p:cBhvr>
                                      <p:tavLst>
                                        <p:tav tm="0">
                                          <p:val>
                                            <p:strVal val="#ppt_y"/>
                                          </p:val>
                                        </p:tav>
                                        <p:tav tm="100000">
                                          <p:val>
                                            <p:strVal val="#ppt_y"/>
                                          </p:val>
                                        </p:tav>
                                      </p:tavLst>
                                    </p:anim>
                                  </p:childTnLst>
                                </p:cTn>
                              </p:par>
                              <p:par>
                                <p:cTn id="86" presetID="2" presetClass="entr" presetSubtype="8" fill="hold" grpId="0" nodeType="withEffect">
                                  <p:stCondLst>
                                    <p:cond delay="2500"/>
                                  </p:stCondLst>
                                  <p:childTnLst>
                                    <p:set>
                                      <p:cBhvr>
                                        <p:cTn id="87" dur="1" fill="hold">
                                          <p:stCondLst>
                                            <p:cond delay="0"/>
                                          </p:stCondLst>
                                        </p:cTn>
                                        <p:tgtEl>
                                          <p:spTgt spid="223"/>
                                        </p:tgtEl>
                                        <p:attrNameLst>
                                          <p:attrName>style.visibility</p:attrName>
                                        </p:attrNameLst>
                                      </p:cBhvr>
                                      <p:to>
                                        <p:strVal val="visible"/>
                                      </p:to>
                                    </p:set>
                                    <p:anim calcmode="lin" valueType="num">
                                      <p:cBhvr additive="base">
                                        <p:cTn id="88" dur="500" fill="hold"/>
                                        <p:tgtEl>
                                          <p:spTgt spid="223"/>
                                        </p:tgtEl>
                                        <p:attrNameLst>
                                          <p:attrName>ppt_x</p:attrName>
                                        </p:attrNameLst>
                                      </p:cBhvr>
                                      <p:tavLst>
                                        <p:tav tm="0">
                                          <p:val>
                                            <p:strVal val="0-#ppt_w/2"/>
                                          </p:val>
                                        </p:tav>
                                        <p:tav tm="100000">
                                          <p:val>
                                            <p:strVal val="#ppt_x"/>
                                          </p:val>
                                        </p:tav>
                                      </p:tavLst>
                                    </p:anim>
                                    <p:anim calcmode="lin" valueType="num">
                                      <p:cBhvr additive="base">
                                        <p:cTn id="89" dur="500" fill="hold"/>
                                        <p:tgtEl>
                                          <p:spTgt spid="223"/>
                                        </p:tgtEl>
                                        <p:attrNameLst>
                                          <p:attrName>ppt_y</p:attrName>
                                        </p:attrNameLst>
                                      </p:cBhvr>
                                      <p:tavLst>
                                        <p:tav tm="0">
                                          <p:val>
                                            <p:strVal val="#ppt_y"/>
                                          </p:val>
                                        </p:tav>
                                        <p:tav tm="100000">
                                          <p:val>
                                            <p:strVal val="#ppt_y"/>
                                          </p:val>
                                        </p:tav>
                                      </p:tavLst>
                                    </p:anim>
                                  </p:childTnLst>
                                </p:cTn>
                              </p:par>
                              <p:par>
                                <p:cTn id="90" presetID="2" presetClass="entr" presetSubtype="8" fill="hold" grpId="0" nodeType="withEffect">
                                  <p:stCondLst>
                                    <p:cond delay="3000"/>
                                  </p:stCondLst>
                                  <p:childTnLst>
                                    <p:set>
                                      <p:cBhvr>
                                        <p:cTn id="91" dur="1" fill="hold">
                                          <p:stCondLst>
                                            <p:cond delay="0"/>
                                          </p:stCondLst>
                                        </p:cTn>
                                        <p:tgtEl>
                                          <p:spTgt spid="224"/>
                                        </p:tgtEl>
                                        <p:attrNameLst>
                                          <p:attrName>style.visibility</p:attrName>
                                        </p:attrNameLst>
                                      </p:cBhvr>
                                      <p:to>
                                        <p:strVal val="visible"/>
                                      </p:to>
                                    </p:set>
                                    <p:anim calcmode="lin" valueType="num">
                                      <p:cBhvr additive="base">
                                        <p:cTn id="92" dur="500" fill="hold"/>
                                        <p:tgtEl>
                                          <p:spTgt spid="224"/>
                                        </p:tgtEl>
                                        <p:attrNameLst>
                                          <p:attrName>ppt_x</p:attrName>
                                        </p:attrNameLst>
                                      </p:cBhvr>
                                      <p:tavLst>
                                        <p:tav tm="0">
                                          <p:val>
                                            <p:strVal val="0-#ppt_w/2"/>
                                          </p:val>
                                        </p:tav>
                                        <p:tav tm="100000">
                                          <p:val>
                                            <p:strVal val="#ppt_x"/>
                                          </p:val>
                                        </p:tav>
                                      </p:tavLst>
                                    </p:anim>
                                    <p:anim calcmode="lin" valueType="num">
                                      <p:cBhvr additive="base">
                                        <p:cTn id="93" dur="500" fill="hold"/>
                                        <p:tgtEl>
                                          <p:spTgt spid="224"/>
                                        </p:tgtEl>
                                        <p:attrNameLst>
                                          <p:attrName>ppt_y</p:attrName>
                                        </p:attrNameLst>
                                      </p:cBhvr>
                                      <p:tavLst>
                                        <p:tav tm="0">
                                          <p:val>
                                            <p:strVal val="#ppt_y"/>
                                          </p:val>
                                        </p:tav>
                                        <p:tav tm="100000">
                                          <p:val>
                                            <p:strVal val="#ppt_y"/>
                                          </p:val>
                                        </p:tav>
                                      </p:tavLst>
                                    </p:anim>
                                  </p:childTnLst>
                                </p:cTn>
                              </p:par>
                              <p:par>
                                <p:cTn id="94" presetID="2" presetClass="entr" presetSubtype="8" fill="hold" grpId="0" nodeType="withEffect">
                                  <p:stCondLst>
                                    <p:cond delay="3000"/>
                                  </p:stCondLst>
                                  <p:childTnLst>
                                    <p:set>
                                      <p:cBhvr>
                                        <p:cTn id="95" dur="1" fill="hold">
                                          <p:stCondLst>
                                            <p:cond delay="0"/>
                                          </p:stCondLst>
                                        </p:cTn>
                                        <p:tgtEl>
                                          <p:spTgt spid="225"/>
                                        </p:tgtEl>
                                        <p:attrNameLst>
                                          <p:attrName>style.visibility</p:attrName>
                                        </p:attrNameLst>
                                      </p:cBhvr>
                                      <p:to>
                                        <p:strVal val="visible"/>
                                      </p:to>
                                    </p:set>
                                    <p:anim calcmode="lin" valueType="num">
                                      <p:cBhvr additive="base">
                                        <p:cTn id="96" dur="500" fill="hold"/>
                                        <p:tgtEl>
                                          <p:spTgt spid="225"/>
                                        </p:tgtEl>
                                        <p:attrNameLst>
                                          <p:attrName>ppt_x</p:attrName>
                                        </p:attrNameLst>
                                      </p:cBhvr>
                                      <p:tavLst>
                                        <p:tav tm="0">
                                          <p:val>
                                            <p:strVal val="0-#ppt_w/2"/>
                                          </p:val>
                                        </p:tav>
                                        <p:tav tm="100000">
                                          <p:val>
                                            <p:strVal val="#ppt_x"/>
                                          </p:val>
                                        </p:tav>
                                      </p:tavLst>
                                    </p:anim>
                                    <p:anim calcmode="lin" valueType="num">
                                      <p:cBhvr additive="base">
                                        <p:cTn id="97" dur="500" fill="hold"/>
                                        <p:tgtEl>
                                          <p:spTgt spid="225"/>
                                        </p:tgtEl>
                                        <p:attrNameLst>
                                          <p:attrName>ppt_y</p:attrName>
                                        </p:attrNameLst>
                                      </p:cBhvr>
                                      <p:tavLst>
                                        <p:tav tm="0">
                                          <p:val>
                                            <p:strVal val="#ppt_y"/>
                                          </p:val>
                                        </p:tav>
                                        <p:tav tm="100000">
                                          <p:val>
                                            <p:strVal val="#ppt_y"/>
                                          </p:val>
                                        </p:tav>
                                      </p:tavLst>
                                    </p:anim>
                                  </p:childTnLst>
                                </p:cTn>
                              </p:par>
                              <p:par>
                                <p:cTn id="98" presetID="2" presetClass="entr" presetSubtype="8" fill="hold" grpId="0" nodeType="withEffect">
                                  <p:stCondLst>
                                    <p:cond delay="3000"/>
                                  </p:stCondLst>
                                  <p:childTnLst>
                                    <p:set>
                                      <p:cBhvr>
                                        <p:cTn id="99" dur="1" fill="hold">
                                          <p:stCondLst>
                                            <p:cond delay="0"/>
                                          </p:stCondLst>
                                        </p:cTn>
                                        <p:tgtEl>
                                          <p:spTgt spid="226"/>
                                        </p:tgtEl>
                                        <p:attrNameLst>
                                          <p:attrName>style.visibility</p:attrName>
                                        </p:attrNameLst>
                                      </p:cBhvr>
                                      <p:to>
                                        <p:strVal val="visible"/>
                                      </p:to>
                                    </p:set>
                                    <p:anim calcmode="lin" valueType="num">
                                      <p:cBhvr additive="base">
                                        <p:cTn id="100" dur="500" fill="hold"/>
                                        <p:tgtEl>
                                          <p:spTgt spid="226"/>
                                        </p:tgtEl>
                                        <p:attrNameLst>
                                          <p:attrName>ppt_x</p:attrName>
                                        </p:attrNameLst>
                                      </p:cBhvr>
                                      <p:tavLst>
                                        <p:tav tm="0">
                                          <p:val>
                                            <p:strVal val="0-#ppt_w/2"/>
                                          </p:val>
                                        </p:tav>
                                        <p:tav tm="100000">
                                          <p:val>
                                            <p:strVal val="#ppt_x"/>
                                          </p:val>
                                        </p:tav>
                                      </p:tavLst>
                                    </p:anim>
                                    <p:anim calcmode="lin" valueType="num">
                                      <p:cBhvr additive="base">
                                        <p:cTn id="101" dur="500" fill="hold"/>
                                        <p:tgtEl>
                                          <p:spTgt spid="226"/>
                                        </p:tgtEl>
                                        <p:attrNameLst>
                                          <p:attrName>ppt_y</p:attrName>
                                        </p:attrNameLst>
                                      </p:cBhvr>
                                      <p:tavLst>
                                        <p:tav tm="0">
                                          <p:val>
                                            <p:strVal val="#ppt_y"/>
                                          </p:val>
                                        </p:tav>
                                        <p:tav tm="100000">
                                          <p:val>
                                            <p:strVal val="#ppt_y"/>
                                          </p:val>
                                        </p:tav>
                                      </p:tavLst>
                                    </p:anim>
                                  </p:childTnLst>
                                </p:cTn>
                              </p:par>
                              <p:par>
                                <p:cTn id="102" presetID="2" presetClass="entr" presetSubtype="8" fill="hold" grpId="0" nodeType="withEffect">
                                  <p:stCondLst>
                                    <p:cond delay="3000"/>
                                  </p:stCondLst>
                                  <p:childTnLst>
                                    <p:set>
                                      <p:cBhvr>
                                        <p:cTn id="103" dur="1" fill="hold">
                                          <p:stCondLst>
                                            <p:cond delay="0"/>
                                          </p:stCondLst>
                                        </p:cTn>
                                        <p:tgtEl>
                                          <p:spTgt spid="227"/>
                                        </p:tgtEl>
                                        <p:attrNameLst>
                                          <p:attrName>style.visibility</p:attrName>
                                        </p:attrNameLst>
                                      </p:cBhvr>
                                      <p:to>
                                        <p:strVal val="visible"/>
                                      </p:to>
                                    </p:set>
                                    <p:anim calcmode="lin" valueType="num">
                                      <p:cBhvr additive="base">
                                        <p:cTn id="104" dur="500" fill="hold"/>
                                        <p:tgtEl>
                                          <p:spTgt spid="227"/>
                                        </p:tgtEl>
                                        <p:attrNameLst>
                                          <p:attrName>ppt_x</p:attrName>
                                        </p:attrNameLst>
                                      </p:cBhvr>
                                      <p:tavLst>
                                        <p:tav tm="0">
                                          <p:val>
                                            <p:strVal val="0-#ppt_w/2"/>
                                          </p:val>
                                        </p:tav>
                                        <p:tav tm="100000">
                                          <p:val>
                                            <p:strVal val="#ppt_x"/>
                                          </p:val>
                                        </p:tav>
                                      </p:tavLst>
                                    </p:anim>
                                    <p:anim calcmode="lin" valueType="num">
                                      <p:cBhvr additive="base">
                                        <p:cTn id="105" dur="500" fill="hold"/>
                                        <p:tgtEl>
                                          <p:spTgt spid="227"/>
                                        </p:tgtEl>
                                        <p:attrNameLst>
                                          <p:attrName>ppt_y</p:attrName>
                                        </p:attrNameLst>
                                      </p:cBhvr>
                                      <p:tavLst>
                                        <p:tav tm="0">
                                          <p:val>
                                            <p:strVal val="#ppt_y"/>
                                          </p:val>
                                        </p:tav>
                                        <p:tav tm="100000">
                                          <p:val>
                                            <p:strVal val="#ppt_y"/>
                                          </p:val>
                                        </p:tav>
                                      </p:tavLst>
                                    </p:anim>
                                  </p:childTnLst>
                                </p:cTn>
                              </p:par>
                            </p:childTnLst>
                          </p:cTn>
                        </p:par>
                        <p:par>
                          <p:cTn id="106" fill="hold">
                            <p:stCondLst>
                              <p:cond delay="1000"/>
                            </p:stCondLst>
                            <p:childTnLst>
                              <p:par>
                                <p:cTn id="107" presetID="10" presetClass="entr" presetSubtype="0" fill="hold" grpId="0" nodeType="afterEffect">
                                  <p:stCondLst>
                                    <p:cond delay="0"/>
                                  </p:stCondLst>
                                  <p:childTnLst>
                                    <p:set>
                                      <p:cBhvr>
                                        <p:cTn id="108" dur="1" fill="hold">
                                          <p:stCondLst>
                                            <p:cond delay="0"/>
                                          </p:stCondLst>
                                        </p:cTn>
                                        <p:tgtEl>
                                          <p:spTgt spid="228"/>
                                        </p:tgtEl>
                                        <p:attrNameLst>
                                          <p:attrName>style.visibility</p:attrName>
                                        </p:attrNameLst>
                                      </p:cBhvr>
                                      <p:to>
                                        <p:strVal val="visible"/>
                                      </p:to>
                                    </p:set>
                                    <p:animEffect transition="in" filter="fade">
                                      <p:cBhvr>
                                        <p:cTn id="109" dur="125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0" animBg="1"/>
      <p:bldP spid="205" grpId="0"/>
      <p:bldP spid="206" grpId="0"/>
      <p:bldP spid="207" grpId="0"/>
      <p:bldP spid="208" grpId="0" animBg="1"/>
      <p:bldP spid="209" grpId="0"/>
      <p:bldP spid="210" grpId="0"/>
      <p:bldP spid="211" grpId="0"/>
      <p:bldP spid="212" grpId="0" animBg="1"/>
      <p:bldP spid="213" grpId="0"/>
      <p:bldP spid="214" grpId="0"/>
      <p:bldP spid="215" grpId="0"/>
      <p:bldP spid="216" grpId="0" animBg="1"/>
      <p:bldP spid="217" grpId="0"/>
      <p:bldP spid="218" grpId="0"/>
      <p:bldP spid="219" grpId="0"/>
      <p:bldP spid="220" grpId="0" animBg="1"/>
      <p:bldP spid="221" grpId="0"/>
      <p:bldP spid="222" grpId="0"/>
      <p:bldP spid="223" grpId="0"/>
      <p:bldP spid="224" grpId="0" animBg="1"/>
      <p:bldP spid="225" grpId="0"/>
      <p:bldP spid="226" grpId="0"/>
      <p:bldP spid="227" grpId="0"/>
      <p:bldP spid="228"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TotalTime>
  <Words>5222</Words>
  <Application>Microsoft Office PowerPoint</Application>
  <PresentationFormat>自定义</PresentationFormat>
  <Paragraphs>508</Paragraphs>
  <Slides>34</Slides>
  <Notes>34</Notes>
  <HiddenSlides>0</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第一PPT，www.1ppt.com​</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vector>
  </TitlesOfParts>
  <Company>第一PPT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创业融资</dc:title>
  <dc:creator>第一PPT</dc:creator>
  <cp:keywords>www.1ppt.com</cp:keywords>
  <dc:description>www.1ppt.com</dc:description>
  <cp:lastModifiedBy>Administrator</cp:lastModifiedBy>
  <cp:revision>397</cp:revision>
  <dcterms:created xsi:type="dcterms:W3CDTF">2015-12-12T10:14:00Z</dcterms:created>
  <dcterms:modified xsi:type="dcterms:W3CDTF">2018-10-17T12:24:00Z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