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74" r:id="rId3"/>
    <p:sldId id="289" r:id="rId4"/>
    <p:sldId id="304" r:id="rId5"/>
    <p:sldId id="335" r:id="rId6"/>
    <p:sldId id="305" r:id="rId7"/>
    <p:sldId id="290" r:id="rId8"/>
    <p:sldId id="291" r:id="rId9"/>
    <p:sldId id="338" r:id="rId10"/>
    <p:sldId id="339" r:id="rId11"/>
    <p:sldId id="337" r:id="rId12"/>
    <p:sldId id="340" r:id="rId13"/>
    <p:sldId id="292" r:id="rId14"/>
    <p:sldId id="276" r:id="rId15"/>
    <p:sldId id="341" r:id="rId1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6835">
          <p15:clr>
            <a:srgbClr val="A4A3A4"/>
          </p15:clr>
        </p15:guide>
        <p15:guide id="3" pos="844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5348" autoAdjust="0"/>
  </p:normalViewPr>
  <p:slideViewPr>
    <p:cSldViewPr>
      <p:cViewPr varScale="1">
        <p:scale>
          <a:sx n="57" d="100"/>
          <a:sy n="57" d="100"/>
        </p:scale>
        <p:origin x="78" y="378"/>
      </p:cViewPr>
      <p:guideLst>
        <p:guide pos="3840"/>
        <p:guide pos="6835"/>
        <p:guide pos="84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D17E3E6-BA86-45FB-8CAF-647F2303B6F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2017/11/7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CD17E3E6-BA86-45FB-8CAF-647F2303B6F7}" type="datetime1">
              <a:rPr lang="zh-CN" altLang="en-US" smtClean="0"/>
              <a:t>2017/11/7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7BAE14B8-3CC9-472D-9BC5-A84D80684DE2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776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86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31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sz="1200" b="0" i="1" u="none" strike="noStrike" kern="1200" baseline="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1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sz="1200" b="0" i="1" u="none" strike="noStrike" kern="1200" baseline="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3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sz="1200" b="0" i="1" u="none" strike="noStrike" kern="1200" baseline="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8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 8" descr="青山日出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替换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替换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 algn="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6B37E4-A30D-479B-A229-97F8FD00BCBA}" type="datetime1">
              <a:rPr lang="zh-CN" altLang="en-US" smtClean="0"/>
              <a:t>2017/11/7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杨臻美学报告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App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曾凡圆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|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海富特科技有限公司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A140172-B268-4C32-A4D3-D2C46C7A6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55" y="1993583"/>
            <a:ext cx="4533345" cy="312800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专家后台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rtlCol="0" anchor="ctr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发型师管理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支付管理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报告生成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对顾客完成后发型的点评及给发型师各项技能打分。（具体指标需要杨老师团队提供）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数据统计报表（后续项目）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715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466D74B-3BB6-436C-91BA-8A6D23E98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55" y="1993583"/>
            <a:ext cx="4533345" cy="312800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个人中心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个人资料（需要杨老师团队提供）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支付记录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作品管理（后续项目）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技能模型报告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155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开发方案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>
                <a:latin typeface="Salesforce Sans"/>
                <a:sym typeface="Salesforce Sans"/>
              </a:rPr>
              <a:t>小程序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开发成本低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使用方便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en-US" altLang="zh-CN" dirty="0">
                <a:latin typeface="Salesforce Sans"/>
                <a:sym typeface="Salesforce Sans"/>
              </a:rPr>
              <a:t>App</a:t>
            </a: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用户体验好</a:t>
            </a:r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8100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杨臻美学报告通过一套系统的，完整的，经过数千案例检验的科学方法论给出顾客的面部特征，最适合的服饰搭配，最合适的发型等</a:t>
            </a:r>
            <a:r>
              <a:rPr lang="zh-CN" altLang="en-US" dirty="0">
                <a:latin typeface="Salesforce Sans"/>
                <a:sym typeface="Salesforce Sans"/>
              </a:rPr>
              <a:t>专业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丰富的个人形象诊断报</a:t>
            </a:r>
            <a:r>
              <a:rPr lang="zh-CN" altLang="en-US" dirty="0">
                <a:latin typeface="Salesforce Sans"/>
                <a:sym typeface="Salesforce Sans"/>
              </a:rPr>
              <a:t>告，对发型师而言既极具参考价值，又提高了美发行业的附加值，使顾客愿意为服务花费更高的价格。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19B7A8C5-9E2C-4C54-B2FF-604254BF0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>
          <a:xfrm>
            <a:off x="7467600" y="1371600"/>
            <a:ext cx="3424301" cy="3497100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联系方式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zh-CN" altLang="en-US" dirty="0"/>
              <a:t>曾凡圆</a:t>
            </a:r>
          </a:p>
          <a:p>
            <a:r>
              <a:rPr lang="zh-CN" altLang="en-US" dirty="0"/>
              <a:t>手机号： </a:t>
            </a:r>
            <a:r>
              <a:rPr lang="en-US" altLang="zh-CN" dirty="0"/>
              <a:t>13421365855</a:t>
            </a:r>
          </a:p>
          <a:p>
            <a:r>
              <a:rPr lang="en-US" altLang="zh-CN" dirty="0"/>
              <a:t>QQ</a:t>
            </a:r>
            <a:r>
              <a:rPr lang="zh-CN" altLang="en-US" dirty="0"/>
              <a:t>号： </a:t>
            </a:r>
            <a:r>
              <a:rPr lang="en-US" altLang="zh-CN" dirty="0"/>
              <a:t>187310978</a:t>
            </a:r>
          </a:p>
          <a:p>
            <a:r>
              <a:rPr lang="zh-CN" altLang="en-US" dirty="0"/>
              <a:t>邮箱</a:t>
            </a:r>
            <a:r>
              <a:rPr lang="en-US" altLang="zh-CN" dirty="0"/>
              <a:t>: zengfanyuan@hotmail.com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9548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C5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3BBB07-5507-450D-82F0-55173B19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978" y="640080"/>
            <a:ext cx="2761513" cy="55788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Salesforce Sans"/>
              </a:rPr>
              <a:t>项目介绍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r">
              <a:spcBef>
                <a:spcPts val="1000"/>
              </a:spcBef>
            </a:pPr>
            <a:r>
              <a:rPr lang="zh-CN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Salesforce Sans"/>
              </a:rPr>
              <a:t>杨臻美学报告</a:t>
            </a:r>
            <a:r>
              <a:rPr lang="en-US" altLang="zh-CN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Salesforce Sans"/>
              </a:rPr>
              <a:t>App</a:t>
            </a:r>
            <a:r>
              <a:rPr lang="zh-CN" alt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Salesforce Sans"/>
              </a:rPr>
              <a:t>面向发型师，并为发型师提供顾客的杨臻美学报告管理服务。具体来说，就是利用顾客提供的照片为其生成杨臻美学报告，报告内容包括顾客面部特征，服饰搭配和发型推荐等信息，以供发型师参考和利用。</a:t>
            </a:r>
            <a:endParaRPr lang="en-US" altLang="zh-CN" sz="1800" kern="1200" dirty="0">
              <a:solidFill>
                <a:srgbClr val="FFFFFF"/>
              </a:solidFill>
              <a:latin typeface="+mn-lt"/>
              <a:ea typeface="+mn-ea"/>
              <a:cs typeface="+mn-c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2CAED53-8A9F-4971-BF4F-6052FAF34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" r="1" b="2207"/>
          <a:stretch/>
        </p:blipFill>
        <p:spPr>
          <a:xfrm>
            <a:off x="6183088" y="2402919"/>
            <a:ext cx="5170711" cy="354441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>
                <a:latin typeface="Salesforce Sans"/>
                <a:ea typeface="微软雅黑" panose="020B0503020204020204" pitchFamily="34" charset="-122"/>
                <a:sym typeface="Salesforce Sans"/>
              </a:rPr>
              <a:t>痛点</a:t>
            </a:r>
            <a:r>
              <a:rPr lang="en-US" altLang="zh-CN">
                <a:latin typeface="Salesforce Sans"/>
                <a:ea typeface="微软雅黑" panose="020B0503020204020204" pitchFamily="34" charset="-122"/>
                <a:sym typeface="Salesforce Sans"/>
              </a:rPr>
              <a:t>----</a:t>
            </a:r>
            <a:r>
              <a:rPr lang="zh-CN" altLang="en-US">
                <a:latin typeface="Salesforce Sans"/>
                <a:ea typeface="微软雅黑" panose="020B0503020204020204" pitchFamily="34" charset="-122"/>
                <a:sym typeface="Salesforce Sans"/>
              </a:rPr>
              <a:t>发型师的身价便宜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rtlCol="0" anchor="ctr">
            <a:normAutofit/>
          </a:bodyPr>
          <a:lstStyle/>
          <a:p>
            <a:pPr lvl="1" rtl="0"/>
            <a:r>
              <a:rPr lang="zh-CN" altLang="en-US" sz="2000">
                <a:solidFill>
                  <a:schemeClr val="bg1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个人业务水平的局限。（无法客观分析）</a:t>
            </a:r>
            <a:endParaRPr lang="en-US" altLang="zh-CN" sz="2000">
              <a:solidFill>
                <a:schemeClr val="bg1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1" rtl="0"/>
            <a:r>
              <a:rPr lang="zh-CN" altLang="en-US" sz="2000">
                <a:solidFill>
                  <a:schemeClr val="bg1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没有专业的展示媒介。（口说无凭，不专业）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on a table&#10;&#10;Description generated with high confidence">
            <a:extLst>
              <a:ext uri="{FF2B5EF4-FFF2-40B4-BE49-F238E27FC236}">
                <a16:creationId xmlns:a16="http://schemas.microsoft.com/office/drawing/2014/main" id="{52836AE1-E10E-48CC-838B-B9652B576D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2" r="1" b="1"/>
          <a:stretch/>
        </p:blipFill>
        <p:spPr>
          <a:xfrm>
            <a:off x="4777316" y="693611"/>
            <a:ext cx="6780700" cy="5468449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Salesforce Sans"/>
              </a:rPr>
              <a:t>如何提高发型师的身价？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53BFE43A-C83D-409D-BA17-C40060CEAA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r="7140" b="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解决方法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----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利用杨臻美学报告书来提高服务的附加值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互联网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+</a:t>
            </a: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专业发型设计团队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专业客观，内容详实的设计报告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顾客的服务跟踪</a:t>
            </a:r>
          </a:p>
        </p:txBody>
      </p:sp>
    </p:spTree>
    <p:extLst>
      <p:ext uri="{BB962C8B-B14F-4D97-AF65-F5344CB8AC3E}">
        <p14:creationId xmlns:p14="http://schemas.microsoft.com/office/powerpoint/2010/main" val="68312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项目方案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2362200"/>
          </a:xfrm>
        </p:spPr>
        <p:txBody>
          <a:bodyPr rtlCol="0">
            <a:normAutofit/>
          </a:bodyPr>
          <a:lstStyle/>
          <a:p>
            <a:pPr marL="342900" lvl="0" indent="-342900" algn="l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杨臻美学报告管理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marL="342900" lvl="0" indent="-342900" algn="l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Salesforce Sans"/>
                <a:sym typeface="Salesforce Sans"/>
              </a:rPr>
              <a:t>客户管理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42900" lvl="0" indent="-342900" algn="l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杨臻美学报告专家后台系统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Salesforce Sans"/>
                <a:sym typeface="Salesforce Sans"/>
              </a:rPr>
              <a:t>个人中心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42900" lvl="0" indent="-342900" algn="l" rtl="0">
              <a:buFont typeface="Arial" panose="020B0604020202020204" pitchFamily="34" charset="0"/>
              <a:buChar char="•"/>
            </a:pP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DBB741-E5D4-435A-A2AA-05EA34777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663537" y="938213"/>
            <a:ext cx="2593180" cy="52387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报告管理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----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申请报告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创建客户档案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pPr rtl="0"/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上传照片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pPr rtl="0"/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支付报告请求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pPr rtl="0"/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专家后台生成报告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pPr rtl="0"/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发型师收到完成通知</a:t>
            </a:r>
            <a:endParaRPr lang="en-US" altLang="zh-CN">
              <a:solidFill>
                <a:schemeClr val="bg1"/>
              </a:solidFill>
              <a:latin typeface="Salesforce Sans"/>
              <a:sym typeface="Salesforce Sans"/>
            </a:endParaRPr>
          </a:p>
          <a:p>
            <a:pPr rtl="0"/>
            <a:r>
              <a:rPr lang="zh-CN" altLang="en-US">
                <a:solidFill>
                  <a:schemeClr val="bg1"/>
                </a:solidFill>
                <a:latin typeface="Salesforce Sans"/>
                <a:sym typeface="Salesforce Sans"/>
              </a:rPr>
              <a:t>发型师获取报告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FC7F93-AF50-4403-991B-563AE7E31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663537" y="938213"/>
            <a:ext cx="2593180" cy="52387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报告管理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----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使用报告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发型师发送报告链接给客户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客户输入验证（手机号，期限）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  <a:p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  <a:p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1A2C85-D571-43D2-9C9C-C7F6E743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37" y="938213"/>
            <a:ext cx="2593180" cy="52387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客户管理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客户资料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客户报告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alesforce Sans"/>
                <a:sym typeface="Salesforce Sans"/>
              </a:rPr>
              <a:t>客户反馈（上传图片，评论）</a:t>
            </a:r>
            <a:endParaRPr lang="en-US" altLang="zh-CN" dirty="0">
              <a:solidFill>
                <a:schemeClr val="bg1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89564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蓝色镶边设计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669</Words>
  <Application>Microsoft Office PowerPoint</Application>
  <PresentationFormat>Widescreen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Salesforce Sans</vt:lpstr>
      <vt:lpstr>华文楷体</vt:lpstr>
      <vt:lpstr>微软雅黑</vt:lpstr>
      <vt:lpstr>Arial</vt:lpstr>
      <vt:lpstr>Corbel</vt:lpstr>
      <vt:lpstr>Wingdings</vt:lpstr>
      <vt:lpstr>蓝色镶边设计 16x9</vt:lpstr>
      <vt:lpstr>杨臻美学报告App</vt:lpstr>
      <vt:lpstr>项目介绍</vt:lpstr>
      <vt:lpstr>痛点----发型师的身价便宜</vt:lpstr>
      <vt:lpstr>如何提高发型师的身价？</vt:lpstr>
      <vt:lpstr>解决方法----利用杨臻美学报告书来提高服务的附加值</vt:lpstr>
      <vt:lpstr>项目方案</vt:lpstr>
      <vt:lpstr>报告管理----申请报告</vt:lpstr>
      <vt:lpstr>报告管理----使用报告</vt:lpstr>
      <vt:lpstr>客户管理</vt:lpstr>
      <vt:lpstr>专家后台</vt:lpstr>
      <vt:lpstr>个人中心</vt:lpstr>
      <vt:lpstr>开发方案</vt:lpstr>
      <vt:lpstr>总结</vt:lpstr>
      <vt:lpstr>联系方式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臻美发型设计App</dc:title>
  <dc:creator/>
  <cp:lastModifiedBy>Mark Zeng</cp:lastModifiedBy>
  <cp:revision>90</cp:revision>
  <dcterms:created xsi:type="dcterms:W3CDTF">2017-10-28T05:33:00Z</dcterms:created>
  <dcterms:modified xsi:type="dcterms:W3CDTF">2017-11-07T02:10:23Z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