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hyperlink" Target="http://www.helpfooter.com/" TargetMode="External"/><Relationship Id="rId1" Type="http://schemas.openxmlformats.org/officeDocument/2006/relationships/hyperlink" Target="mailto:alucard263096@126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61</a:t>
            </a:r>
            <a:r>
              <a:rPr lang="zh-CN" altLang="en-US" dirty="0"/>
              <a:t>秒视频项目方案（草稿）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深圳市海富特资讯管理有限公司</a:t>
            </a:r>
            <a:endParaRPr lang="en-US" altLang="zh-CN" dirty="0"/>
          </a:p>
          <a:p>
            <a:r>
              <a:rPr lang="zh-CN" altLang="en-US" dirty="0"/>
              <a:t>蔡笋</a:t>
            </a:r>
            <a:r>
              <a:rPr lang="en-US" altLang="zh-CN" dirty="0"/>
              <a:t>    </a:t>
            </a:r>
            <a:r>
              <a:rPr lang="zh-CN" altLang="en-US" dirty="0"/>
              <a:t>技术总监</a:t>
            </a:r>
            <a:r>
              <a:rPr lang="en-US" altLang="zh-CN" dirty="0"/>
              <a:t>    13751082562 alucard263096@126.com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一个面向需要进行产品推广营销的企业客户的</a:t>
            </a:r>
            <a:r>
              <a:rPr lang="en-US" altLang="zh-CN"/>
              <a:t>O2O</a:t>
            </a:r>
            <a:r>
              <a:rPr lang="zh-CN" altLang="en-US"/>
              <a:t>平台，帮助客户可以快速找到网红和视频制作导演，让可以通过平台的资源对接获得优质的高级定制的视频营销服务。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关键字：</a:t>
            </a:r>
            <a:r>
              <a:rPr lang="en-US" altLang="zh-CN"/>
              <a:t>O2O</a:t>
            </a:r>
            <a:r>
              <a:rPr lang="zh-CN" altLang="en-US"/>
              <a:t>，网红，视频导演，企业级用户，营销推广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3575" y="180340"/>
            <a:ext cx="3566160" cy="16687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小程序为主、公众号为辅的微信平台来进行业务的模块和客户的服务</a:t>
            </a:r>
            <a:endParaRPr lang="zh-CN" altLang="en-US"/>
          </a:p>
          <a:p>
            <a:r>
              <a:rPr lang="zh-CN" altLang="en-US"/>
              <a:t>三个小程序组成的解决方案：网红探索器，导演案例展示，</a:t>
            </a:r>
            <a:r>
              <a:rPr lang="en-US" altLang="zh-CN"/>
              <a:t>O2O</a:t>
            </a:r>
            <a:r>
              <a:rPr lang="zh-CN" altLang="en-US"/>
              <a:t>视频营销定制服务平台</a:t>
            </a:r>
            <a:endParaRPr lang="zh-CN" altLang="en-US"/>
          </a:p>
          <a:p>
            <a:r>
              <a:rPr lang="zh-CN" altLang="en-US"/>
              <a:t>优点：快速迭代、快速试错</a:t>
            </a:r>
            <a:endParaRPr lang="zh-CN" altLang="en-US"/>
          </a:p>
          <a:p>
            <a:r>
              <a:rPr lang="zh-CN" altLang="en-US"/>
              <a:t>锁定微信不打开不舒服症候群患者为第一原型客户，不需要客户安装，便于推广</a:t>
            </a:r>
            <a:endParaRPr lang="zh-CN" altLang="en-US"/>
          </a:p>
          <a:p>
            <a:r>
              <a:rPr lang="zh-CN" altLang="en-US"/>
              <a:t>缺点：不够正式，尤其是面向企业级用户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整体方案设计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0255" y="5017770"/>
            <a:ext cx="4672330" cy="1645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</a:t>
            </a:r>
            <a:r>
              <a:rPr lang="en-US" altLang="zh-CN"/>
              <a:t>1</a:t>
            </a:r>
            <a:br>
              <a:rPr lang="en-US" altLang="zh-CN"/>
            </a:br>
            <a:r>
              <a:rPr lang="zh-CN" altLang="en-US"/>
              <a:t>网红探索器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类似探探，随机播放网红的</a:t>
            </a:r>
            <a:r>
              <a:rPr lang="en-US" altLang="zh-CN"/>
              <a:t>10</a:t>
            </a:r>
            <a:r>
              <a:rPr lang="zh-CN" altLang="en-US"/>
              <a:t>秒短视频</a:t>
            </a:r>
            <a:endParaRPr lang="zh-CN" altLang="en-US"/>
          </a:p>
          <a:p>
            <a:r>
              <a:rPr lang="zh-CN" altLang="en-US"/>
              <a:t>网红可以录制</a:t>
            </a:r>
            <a:r>
              <a:rPr lang="en-US" altLang="zh-CN"/>
              <a:t>10</a:t>
            </a:r>
            <a:r>
              <a:rPr lang="zh-CN" altLang="en-US"/>
              <a:t>秒钟短视频让客户进行快速匹配</a:t>
            </a:r>
            <a:endParaRPr lang="zh-CN" altLang="en-US"/>
          </a:p>
          <a:p>
            <a:r>
              <a:rPr lang="zh-CN" altLang="en-US"/>
              <a:t>客户可以为网红点赞，被点赞越多的网红出现的概率越大</a:t>
            </a:r>
            <a:endParaRPr lang="zh-CN" altLang="en-US"/>
          </a:p>
          <a:p>
            <a:r>
              <a:rPr lang="zh-CN" altLang="en-US"/>
              <a:t>客户可以收藏、关注该网红</a:t>
            </a:r>
            <a:endParaRPr lang="zh-CN" altLang="en-US"/>
          </a:p>
          <a:p>
            <a:r>
              <a:rPr lang="zh-CN" altLang="en-US"/>
              <a:t>链接到</a:t>
            </a:r>
            <a:r>
              <a:rPr lang="en-US" altLang="zh-CN"/>
              <a:t>020</a:t>
            </a:r>
            <a:r>
              <a:rPr lang="zh-CN" altLang="en-US"/>
              <a:t>平台，选择网红对营销进行服务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网红上传和修改短视频</a:t>
            </a:r>
            <a:endParaRPr lang="zh-CN" altLang="en-US"/>
          </a:p>
        </p:txBody>
      </p:sp>
      <p:graphicFrame>
        <p:nvGraphicFramePr>
          <p:cNvPr id="7" name="内容占位符 6"/>
          <p:cNvGraphicFramePr>
            <a:graphicFrameLocks noChangeAspect="1"/>
          </p:cNvGraphicFramePr>
          <p:nvPr>
            <p:ph sz="half" idx="2"/>
          </p:nvPr>
        </p:nvGraphicFramePr>
        <p:xfrm>
          <a:off x="8059420" y="1236980"/>
          <a:ext cx="3360420" cy="492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638300" imgH="2400300" progId="Paint.Picture">
                  <p:embed/>
                </p:oleObj>
              </mc:Choice>
              <mc:Fallback>
                <p:oleObj name="" r:id="rId1" imgW="1638300" imgH="24003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59420" y="1236980"/>
                        <a:ext cx="3360420" cy="492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小程序</a:t>
            </a:r>
            <a:r>
              <a:rPr lang="en-US" altLang="zh-CN"/>
              <a:t>2</a:t>
            </a:r>
            <a:br>
              <a:rPr lang="en-US" altLang="zh-CN"/>
            </a:br>
            <a:r>
              <a:rPr lang="zh-CN" altLang="en-US"/>
              <a:t>导演案例赏析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对导演分门别类</a:t>
            </a:r>
            <a:endParaRPr lang="zh-CN" altLang="en-US"/>
          </a:p>
          <a:p>
            <a:r>
              <a:rPr lang="zh-CN" altLang="en-US"/>
              <a:t>客户快速找到自己想要的风格的导演</a:t>
            </a:r>
            <a:endParaRPr lang="zh-CN" altLang="en-US"/>
          </a:p>
          <a:p>
            <a:r>
              <a:rPr lang="zh-CN" altLang="en-US"/>
              <a:t>查阅导演相关的案例作品</a:t>
            </a:r>
            <a:endParaRPr lang="zh-CN" altLang="en-US"/>
          </a:p>
          <a:p>
            <a:r>
              <a:rPr lang="zh-CN" altLang="en-US"/>
              <a:t>可以对导演进行关注和收藏</a:t>
            </a:r>
            <a:endParaRPr lang="zh-CN" altLang="en-US"/>
          </a:p>
          <a:p>
            <a:r>
              <a:rPr lang="zh-CN" altLang="en-US">
                <a:sym typeface="+mn-ea"/>
              </a:rPr>
              <a:t>链接到</a:t>
            </a:r>
            <a:r>
              <a:rPr lang="en-US" altLang="zh-CN">
                <a:sym typeface="+mn-ea"/>
              </a:rPr>
              <a:t>020</a:t>
            </a:r>
            <a:r>
              <a:rPr lang="zh-CN" altLang="en-US">
                <a:sym typeface="+mn-ea"/>
              </a:rPr>
              <a:t>平台，选择导演对营销进行服务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导演可以上传自己的案例和介绍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818120" y="2422525"/>
            <a:ext cx="3474720" cy="20123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O2O</a:t>
            </a:r>
            <a:r>
              <a:rPr lang="zh-CN" altLang="en-US">
                <a:sym typeface="+mn-ea"/>
              </a:rPr>
              <a:t>视频营销定制服务平台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服务与资源对接的枢纽</a:t>
            </a:r>
            <a:endParaRPr lang="zh-CN" altLang="en-US"/>
          </a:p>
          <a:p>
            <a:r>
              <a:rPr lang="zh-CN" altLang="en-US"/>
              <a:t>预约、支付</a:t>
            </a:r>
            <a:endParaRPr lang="zh-CN" altLang="en-US"/>
          </a:p>
          <a:p>
            <a:r>
              <a:rPr lang="zh-CN" altLang="en-US"/>
              <a:t>优惠活动</a:t>
            </a:r>
            <a:endParaRPr lang="zh-CN" altLang="en-US"/>
          </a:p>
          <a:p>
            <a:r>
              <a:rPr lang="zh-CN" altLang="en-US"/>
              <a:t>积分会员等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818120" y="2045970"/>
            <a:ext cx="3474720" cy="2765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0" y="4670425"/>
            <a:ext cx="7315200" cy="914400"/>
          </a:xfrm>
        </p:spPr>
        <p:txBody>
          <a:bodyPr>
            <a:norm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16" name="Title 3"/>
          <p:cNvSpPr>
            <a:spLocks noGrp="1"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感谢观看！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1"/>
          <p:cNvSpPr/>
          <p:nvPr/>
        </p:nvSpPr>
        <p:spPr>
          <a:xfrm>
            <a:off x="1371600" y="1884680"/>
            <a:ext cx="7498715" cy="368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sz="2400" b="1" dirty="0">
                <a:latin typeface="Cambria" panose="02040503050406030204" pitchFamily="18" charset="0"/>
                <a:ea typeface="微软雅黑" panose="020B0503020204020204" charset="-122"/>
              </a:rPr>
              <a:t>蔡笋</a:t>
            </a:r>
            <a:r>
              <a:rPr lang="en-US" altLang="zh-CN" sz="2400" b="1" dirty="0">
                <a:latin typeface="Cambria" panose="02040503050406030204" pitchFamily="18" charset="0"/>
                <a:ea typeface="微软雅黑" panose="020B0503020204020204" charset="-122"/>
              </a:rPr>
              <a:t>    </a:t>
            </a:r>
            <a:r>
              <a:rPr lang="zh-CN" altLang="en-US" sz="2400" b="1" dirty="0">
                <a:latin typeface="Cambria" panose="02040503050406030204" pitchFamily="18" charset="0"/>
                <a:ea typeface="微软雅黑" panose="020B0503020204020204" charset="-122"/>
              </a:rPr>
              <a:t>技术总监   深圳市海富特资讯管理有限公司</a:t>
            </a:r>
            <a:endParaRPr lang="zh-CN" altLang="en-US" sz="2400" b="1" dirty="0">
              <a:latin typeface="Cambria" panose="02040503050406030204" pitchFamily="18" charset="0"/>
              <a:ea typeface="微软雅黑" panose="020B0503020204020204" charset="-122"/>
            </a:endParaRPr>
          </a:p>
        </p:txBody>
      </p:sp>
      <p:sp>
        <p:nvSpPr>
          <p:cNvPr id="18" name="矩形 12"/>
          <p:cNvSpPr/>
          <p:nvPr/>
        </p:nvSpPr>
        <p:spPr>
          <a:xfrm>
            <a:off x="1985010" y="2644140"/>
            <a:ext cx="3719830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联系电话：</a:t>
            </a:r>
            <a:r>
              <a:rPr lang="en-US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13751082562</a:t>
            </a:r>
            <a:endParaRPr lang="en-US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endParaRPr lang="en-US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endParaRPr lang="en-US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r>
              <a:rPr lang="zh-CN" altLang="en-US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微信</a:t>
            </a:r>
            <a:r>
              <a:rPr lang="en-US" altLang="zh-CN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/QQ</a:t>
            </a:r>
            <a:r>
              <a:rPr lang="zh-CN" altLang="en-US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： </a:t>
            </a:r>
            <a:r>
              <a:rPr lang="en-US" altLang="zh-CN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359304951</a:t>
            </a:r>
            <a:endParaRPr lang="en-US" altLang="zh-CN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endParaRPr lang="en-US" altLang="zh-CN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endParaRPr lang="en-US" altLang="zh-CN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r>
              <a:rPr lang="zh-CN" altLang="en-US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邮箱：</a:t>
            </a:r>
            <a:r>
              <a:rPr lang="en-US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  <a:hlinkClick r:id="rId1"/>
              </a:rPr>
              <a:t>alucard263096@126.com</a:t>
            </a:r>
            <a:endParaRPr lang="en-US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endParaRPr lang="en-US" altLang="en-US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endParaRPr lang="en-US" altLang="en-US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r>
              <a:rPr lang="en-US" altLang="en-US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  <a:hlinkClick r:id="rId2"/>
              </a:rPr>
              <a:t>http://www.helpfooter</a:t>
            </a:r>
            <a:r>
              <a:rPr lang="en-US" altLang="en-US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  <a:hlinkClick r:id="rId2"/>
              </a:rPr>
              <a:t>.com</a:t>
            </a:r>
            <a:r>
              <a:rPr lang="en-US" altLang="en-US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 </a:t>
            </a:r>
            <a:endParaRPr lang="en-US" altLang="en-US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</p:txBody>
      </p:sp>
      <p:grpSp>
        <p:nvGrpSpPr>
          <p:cNvPr id="19" name="组合 13"/>
          <p:cNvGrpSpPr/>
          <p:nvPr/>
        </p:nvGrpSpPr>
        <p:grpSpPr>
          <a:xfrm>
            <a:off x="1382163" y="252324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20" name="Freeform 5"/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6"/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Freeform 18"/>
          <p:cNvSpPr>
            <a:spLocks noEditPoints="1"/>
          </p:cNvSpPr>
          <p:nvPr/>
        </p:nvSpPr>
        <p:spPr bwMode="auto">
          <a:xfrm>
            <a:off x="1382243" y="3391554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10"/>
          <p:cNvSpPr>
            <a:spLocks noChangeAspect="1" noEditPoints="1"/>
          </p:cNvSpPr>
          <p:nvPr/>
        </p:nvSpPr>
        <p:spPr bwMode="auto">
          <a:xfrm>
            <a:off x="1371693" y="422013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4" name="44B7C0F4-79DB-4F8B-9303-0E098D69D8BE-1" descr="qt_te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603" y="719256"/>
            <a:ext cx="1483995" cy="1483995"/>
          </a:xfrm>
          <a:prstGeom prst="rect">
            <a:avLst/>
          </a:prstGeom>
        </p:spPr>
      </p:pic>
      <p:sp>
        <p:nvSpPr>
          <p:cNvPr id="25" name="Freeform 10"/>
          <p:cNvSpPr>
            <a:spLocks noChangeAspect="1" noEditPoints="1"/>
          </p:cNvSpPr>
          <p:nvPr/>
        </p:nvSpPr>
        <p:spPr bwMode="auto">
          <a:xfrm>
            <a:off x="1382163" y="5007715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6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4112" y="4296696"/>
            <a:ext cx="1384486" cy="13844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679</Words>
  <Application>WPS 演示</Application>
  <PresentationFormat>Widescreen</PresentationFormat>
  <Paragraphs>66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Wingdings 2</vt:lpstr>
      <vt:lpstr>Corbel</vt:lpstr>
      <vt:lpstr>幼圆</vt:lpstr>
      <vt:lpstr>微软雅黑</vt:lpstr>
      <vt:lpstr>Arial Unicode MS</vt:lpstr>
      <vt:lpstr>Calibri</vt:lpstr>
      <vt:lpstr>Cambria</vt:lpstr>
      <vt:lpstr>方正兰亭刊黑_GBK</vt:lpstr>
      <vt:lpstr>黑体</vt:lpstr>
      <vt:lpstr>Frame</vt:lpstr>
      <vt:lpstr>Paint.Picture</vt:lpstr>
      <vt:lpstr>61秒视频项目方案（草稿）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61秒视频项目方案（草稿）</dc:title>
  <dc:creator>Steve Cai</dc:creator>
  <cp:lastModifiedBy>steve</cp:lastModifiedBy>
  <cp:revision>21</cp:revision>
  <dcterms:created xsi:type="dcterms:W3CDTF">2017-10-26T09:55:00Z</dcterms:created>
  <dcterms:modified xsi:type="dcterms:W3CDTF">2017-10-26T16:39:58Z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