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作者：蔡笋</a:t>
            </a:r>
            <a:endParaRPr lang="en-US" altLang="zh-CN" dirty="0" smtClean="0"/>
          </a:p>
          <a:p>
            <a:r>
              <a:rPr lang="zh-CN" altLang="en-US" dirty="0" smtClean="0"/>
              <a:t>学</a:t>
            </a:r>
            <a:r>
              <a:rPr lang="zh-CN" altLang="en-US" dirty="0" smtClean="0"/>
              <a:t>号：</a:t>
            </a:r>
            <a:r>
              <a:rPr lang="en-US" altLang="zh-CN" dirty="0" smtClean="0"/>
              <a:t>2012431301</a:t>
            </a:r>
          </a:p>
          <a:p>
            <a:r>
              <a:rPr lang="zh-CN" altLang="en-US" dirty="0" smtClean="0"/>
              <a:t>导师：朱映映副教授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基于模型驱动的自动化业务系统的研发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7286676" cy="412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73639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77880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762357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" name="内容占位符 3" descr="IMG_015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43438" y="1643050"/>
            <a:ext cx="2571750" cy="4572000"/>
          </a:xfrm>
        </p:spPr>
      </p:pic>
      <p:pic>
        <p:nvPicPr>
          <p:cNvPr id="5" name="图片 4" descr="IMG_015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643050"/>
            <a:ext cx="2411032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1142984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8662" y="3214686"/>
            <a:ext cx="7772400" cy="3071834"/>
          </a:xfrm>
        </p:spPr>
        <p:txBody>
          <a:bodyPr/>
          <a:lstStyle/>
          <a:p>
            <a:r>
              <a:rPr lang="zh-CN" altLang="en-US" dirty="0" smtClean="0"/>
              <a:t>感谢朱映映导师</a:t>
            </a:r>
            <a:endParaRPr lang="en-US" altLang="zh-CN" dirty="0" smtClean="0"/>
          </a:p>
          <a:p>
            <a:r>
              <a:rPr lang="zh-CN" altLang="en-US" dirty="0" smtClean="0"/>
              <a:t>感谢使用此系统开发者提供的建议</a:t>
            </a:r>
            <a:endParaRPr lang="en-US" altLang="zh-CN" dirty="0" smtClean="0"/>
          </a:p>
          <a:p>
            <a:r>
              <a:rPr lang="zh-CN" altLang="en-US" dirty="0" smtClean="0"/>
              <a:t>感谢使用此系统的用户提出的宝贵建议和测试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国家互联网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概念的提出</a:t>
            </a:r>
            <a:endParaRPr lang="en-US" altLang="zh-CN" dirty="0" smtClean="0"/>
          </a:p>
          <a:p>
            <a:r>
              <a:rPr lang="zh-CN" altLang="en-US" dirty="0" smtClean="0"/>
              <a:t>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产品淘汰速度和生产速度太快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：快速为用户提供一个业务数据管理系统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：可以集成到各种移动终端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：高继承高扩展性为用户提供支持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：低成本开发</a:t>
            </a:r>
            <a:endParaRPr lang="en-US" altLang="zh-CN" dirty="0" smtClean="0"/>
          </a:p>
          <a:p>
            <a:r>
              <a:rPr lang="zh-CN" altLang="en-US" dirty="0" smtClean="0"/>
              <a:t>目标使用对象：互联网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产品开发者</a:t>
            </a:r>
            <a:endParaRPr lang="en-US" altLang="zh-CN" dirty="0" smtClean="0"/>
          </a:p>
          <a:p>
            <a:r>
              <a:rPr lang="zh-CN" altLang="en-US" dirty="0" smtClean="0"/>
              <a:t>本人在课题中的工作：完成从需求设计，概要设计，详细设计到实现和测试和论文撰写的所有工作内容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网页开发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平台开发</a:t>
            </a:r>
            <a:endParaRPr lang="en-US" altLang="zh-CN" dirty="0" smtClean="0"/>
          </a:p>
          <a:p>
            <a:r>
              <a:rPr lang="en-US" altLang="zh-CN" dirty="0" smtClean="0"/>
              <a:t>SOAP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Html5+Jquery+Boostrap.css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个可以基于配置就提供业务数据管理的系统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个兼容不同数据库的业务数据管理系统</a:t>
            </a:r>
            <a:endParaRPr lang="en-US" altLang="zh-CN" dirty="0" smtClean="0"/>
          </a:p>
          <a:p>
            <a:r>
              <a:rPr lang="zh-CN" altLang="en-US" dirty="0" smtClean="0"/>
              <a:t>一个简洁美观的系统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个扩展性容易二次开发的系统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个提供数据访问接口的系统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个能够和第三方移动终端平台交互的系统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驱动模型驱动的业务数据管理系统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驱动模型驱动的数据访问接口系统</a:t>
            </a:r>
            <a:endParaRPr lang="en-US" altLang="zh-CN" dirty="0" smtClean="0"/>
          </a:p>
          <a:p>
            <a:r>
              <a:rPr lang="zh-CN" altLang="en-US" dirty="0" smtClean="0"/>
              <a:t>业务数据管理系统模型管理工具</a:t>
            </a:r>
            <a:endParaRPr lang="en-US" altLang="zh-CN" dirty="0" smtClean="0"/>
          </a:p>
          <a:p>
            <a:r>
              <a:rPr lang="zh-CN" altLang="en-US" dirty="0" smtClean="0"/>
              <a:t>提供各种移动终端平台数据交互类库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业务数据管理系统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自动读取和解析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驱动模型</a:t>
            </a:r>
            <a:endParaRPr lang="en-US" altLang="zh-CN" dirty="0" smtClean="0"/>
          </a:p>
          <a:p>
            <a:r>
              <a:rPr lang="zh-CN" altLang="en-US" dirty="0" smtClean="0"/>
              <a:t>生成增删查改的用户界面和功能</a:t>
            </a:r>
            <a:endParaRPr lang="en-US" altLang="zh-CN" dirty="0" smtClean="0"/>
          </a:p>
          <a:p>
            <a:r>
              <a:rPr lang="zh-CN" altLang="en-US" dirty="0" smtClean="0"/>
              <a:t>可扩展添加服务器端处理代码</a:t>
            </a:r>
            <a:endParaRPr lang="en-US" altLang="zh-CN" dirty="0" smtClean="0"/>
          </a:p>
          <a:p>
            <a:r>
              <a:rPr lang="zh-CN" altLang="en-US" dirty="0" smtClean="0"/>
              <a:t>可扩展添加前端页面界面代码</a:t>
            </a:r>
            <a:endParaRPr lang="en-US" altLang="zh-CN" dirty="0" smtClean="0"/>
          </a:p>
          <a:p>
            <a:r>
              <a:rPr lang="zh-CN" altLang="en-US" dirty="0" smtClean="0"/>
              <a:t>安全性</a:t>
            </a:r>
            <a:endParaRPr lang="en-US" altLang="zh-CN" dirty="0" smtClean="0"/>
          </a:p>
          <a:p>
            <a:r>
              <a:rPr lang="zh-CN" altLang="en-US" dirty="0" smtClean="0"/>
              <a:t>支持各种主流数据库</a:t>
            </a:r>
            <a:endParaRPr lang="en-US" altLang="zh-CN" dirty="0" smtClean="0"/>
          </a:p>
          <a:p>
            <a:r>
              <a:rPr lang="zh-CN" altLang="en-US" dirty="0" smtClean="0"/>
              <a:t>快速自动生成</a:t>
            </a:r>
            <a:endParaRPr lang="en-US" altLang="zh-CN" dirty="0" smtClean="0"/>
          </a:p>
          <a:p>
            <a:r>
              <a:rPr lang="zh-CN" altLang="en-US" dirty="0" smtClean="0"/>
              <a:t>简洁高效的用户界面</a:t>
            </a:r>
            <a:endParaRPr lang="en-US" altLang="zh-CN" dirty="0" smtClean="0"/>
          </a:p>
          <a:p>
            <a:r>
              <a:rPr lang="zh-CN" altLang="en-US" dirty="0" smtClean="0"/>
              <a:t>性能，响应速度快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业务模型管理工具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业务模型数据接口访问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自动读取和解析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驱动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提供接口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交互方式的增删查改</a:t>
            </a:r>
            <a:endParaRPr lang="en-US" altLang="zh-CN" dirty="0" smtClean="0"/>
          </a:p>
          <a:p>
            <a:r>
              <a:rPr lang="zh-CN" altLang="en-US" dirty="0" smtClean="0"/>
              <a:t>高并发，高吞吐量</a:t>
            </a:r>
            <a:endParaRPr lang="en-US" altLang="zh-CN" dirty="0" smtClean="0"/>
          </a:p>
          <a:p>
            <a:r>
              <a:rPr lang="zh-CN" altLang="en-US" dirty="0" smtClean="0"/>
              <a:t>高扩展性可返回自定义请求和业务处理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移动平台数据交互类库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异步数据交互</a:t>
            </a:r>
            <a:endParaRPr lang="en-US" altLang="zh-CN" dirty="0" smtClean="0"/>
          </a:p>
          <a:p>
            <a:r>
              <a:rPr lang="zh-CN" altLang="en-US" dirty="0" smtClean="0"/>
              <a:t>写入本地数据库，支持离线读取数据</a:t>
            </a:r>
            <a:endParaRPr lang="en-US" altLang="zh-CN" dirty="0" smtClean="0"/>
          </a:p>
          <a:p>
            <a:r>
              <a:rPr lang="zh-CN" altLang="en-US" dirty="0" smtClean="0"/>
              <a:t>业务数据访问对象</a:t>
            </a:r>
            <a:endParaRPr lang="en-US" altLang="zh-CN" dirty="0" smtClean="0"/>
          </a:p>
          <a:p>
            <a:r>
              <a:rPr lang="zh-CN" altLang="en-US" dirty="0" smtClean="0"/>
              <a:t>业务数据对象</a:t>
            </a:r>
            <a:endParaRPr lang="en-US" altLang="zh-CN" dirty="0" smtClean="0"/>
          </a:p>
          <a:p>
            <a:r>
              <a:rPr lang="zh-CN" altLang="en-US" dirty="0" smtClean="0"/>
              <a:t>支持回调处理</a:t>
            </a:r>
            <a:endParaRPr lang="en-US" altLang="zh-CN" dirty="0" smtClean="0"/>
          </a:p>
          <a:p>
            <a:r>
              <a:rPr lang="zh-CN" altLang="en-US" dirty="0" smtClean="0"/>
              <a:t>简洁请求高性能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000232" y="2143116"/>
          <a:ext cx="5753100" cy="3314700"/>
        </p:xfrm>
        <a:graphic>
          <a:graphicData uri="http://schemas.openxmlformats.org/presentationml/2006/ole">
            <p:oleObj spid="_x0000_s1025" name="Visio" r:id="rId3" imgW="9931625" imgH="5732199" progId="Visio.Drawing.11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370</Words>
  <PresentationFormat>全屏显示(4:3)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平衡</vt:lpstr>
      <vt:lpstr>Microsoft Office Visio 绘图</vt:lpstr>
      <vt:lpstr>基于模型驱动的自动化业务系统的研发</vt:lpstr>
      <vt:lpstr>课题背景</vt:lpstr>
      <vt:lpstr>相关技术</vt:lpstr>
      <vt:lpstr>需求分析</vt:lpstr>
      <vt:lpstr>需求分析</vt:lpstr>
      <vt:lpstr>设计-业务数据管理系统</vt:lpstr>
      <vt:lpstr>设计-业务模型数据接口访问</vt:lpstr>
      <vt:lpstr>设计-移动平台数据交互类库</vt:lpstr>
      <vt:lpstr>部署</vt:lpstr>
      <vt:lpstr>实现</vt:lpstr>
      <vt:lpstr>实现</vt:lpstr>
      <vt:lpstr>实现</vt:lpstr>
      <vt:lpstr>实现</vt:lpstr>
      <vt:lpstr>实现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基于模型驱动的自动化业务系统的研发</dc:title>
  <dc:creator>Steve</dc:creator>
  <cp:lastModifiedBy>Steve</cp:lastModifiedBy>
  <cp:revision>16</cp:revision>
  <dcterms:created xsi:type="dcterms:W3CDTF">2015-09-17T22:39:53Z</dcterms:created>
  <dcterms:modified xsi:type="dcterms:W3CDTF">2015-09-17T23:30:36Z</dcterms:modified>
</cp:coreProperties>
</file>