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6" r:id="rId3"/>
    <p:sldId id="307" r:id="rId5"/>
    <p:sldId id="267" r:id="rId6"/>
    <p:sldId id="308" r:id="rId7"/>
    <p:sldId id="309" r:id="rId8"/>
    <p:sldId id="310" r:id="rId9"/>
    <p:sldId id="311" r:id="rId10"/>
    <p:sldId id="260" r:id="rId11"/>
    <p:sldId id="312" r:id="rId12"/>
    <p:sldId id="275" r:id="rId13"/>
    <p:sldId id="325" r:id="rId14"/>
    <p:sldId id="326" r:id="rId15"/>
    <p:sldId id="327" r:id="rId16"/>
    <p:sldId id="271" r:id="rId17"/>
    <p:sldId id="277" r:id="rId18"/>
  </p:sldIdLst>
  <p:sldSz cx="12192000" cy="6858000"/>
  <p:notesSz cx="6858000" cy="9144000"/>
  <p:embeddedFontLst>
    <p:embeddedFont>
      <p:font typeface="微软雅黑" panose="020B0503020204020204" pitchFamily="34" charset="-122"/>
      <p:regular r:id="rId22"/>
    </p:embeddedFont>
    <p:embeddedFont>
      <p:font typeface="Impact" panose="020B0806030902050204" pitchFamily="34" charset="0"/>
      <p:regular r:id="rId23"/>
    </p:embeddedFont>
    <p:embeddedFont>
      <p:font typeface="方正兰亭刊黑_GBK" panose="02000000000000000000" pitchFamily="2" charset="-122"/>
      <p:regular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等线" panose="02010600030101010101" charset="-122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708"/>
      </p:cViewPr>
      <p:guideLst>
        <p:guide pos="3718"/>
        <p:guide pos="4883"/>
        <p:guide pos="2774"/>
        <p:guide orient="horz" pos="2109"/>
        <p:guide orient="horz" pos="13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.jpe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10.pn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hyperlink" Target="http://ionicframework.com" TargetMode="External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hyperlink" Target="http://www.app-link.org&#13;" TargetMode="External"/><Relationship Id="rId1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5681328" y="3239955"/>
            <a:ext cx="5791200" cy="717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妈妈大学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10" y="2345690"/>
            <a:ext cx="6705600" cy="1005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出色妈妈好帮手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深圳市海富特资讯管理有限公司解决方案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87" name="PA_直接连接符 86"/>
          <p:cNvCxnSpPr/>
          <p:nvPr>
            <p:custDataLst>
              <p:tags r:id="rId13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695325" y="1021715"/>
            <a:ext cx="1740535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我们选择什么技术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874645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开发技术选择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ionicview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520825"/>
            <a:ext cx="4291330" cy="1577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75485" y="2999105"/>
            <a:ext cx="32238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tooltip=""/>
              </a:rPr>
              <a:t>http://ionicframework.com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69255" y="689610"/>
            <a:ext cx="6026150" cy="283464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Cordova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HTML5+Native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Hybird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开发模式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AngularJS 2.2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的前端底层框架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后台代码语言为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ES6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TypeScript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JavaScript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的超集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支持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Android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IOS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IPAD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Browser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等主流平台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Ionic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拥有优秀的原型和技术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Ionic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快速的应用开发支持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" y="4929505"/>
            <a:ext cx="1800225" cy="1513840"/>
          </a:xfrm>
          <a:prstGeom prst="rect">
            <a:avLst/>
          </a:prstGeom>
        </p:spPr>
      </p:pic>
      <p:pic>
        <p:nvPicPr>
          <p:cNvPr id="7" name="图片 6" descr="timg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080" y="5567680"/>
            <a:ext cx="3502025" cy="875665"/>
          </a:xfrm>
          <a:prstGeom prst="rect">
            <a:avLst/>
          </a:prstGeom>
        </p:spPr>
      </p:pic>
      <p:pic>
        <p:nvPicPr>
          <p:cNvPr id="11" name="图片 10" descr="timg 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4918075"/>
            <a:ext cx="2033905" cy="1525270"/>
          </a:xfrm>
          <a:prstGeom prst="rect">
            <a:avLst/>
          </a:prstGeom>
        </p:spPr>
      </p:pic>
      <p:pic>
        <p:nvPicPr>
          <p:cNvPr id="12" name="图片 11" descr="u=3579907135,1565191218&amp;fm=23&amp;gp=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95" y="3680460"/>
            <a:ext cx="1093470" cy="1093470"/>
          </a:xfrm>
          <a:prstGeom prst="rect">
            <a:avLst/>
          </a:prstGeom>
        </p:spPr>
      </p:pic>
      <p:pic>
        <p:nvPicPr>
          <p:cNvPr id="13" name="图片 12" descr="u=745269322,143021835&amp;fm=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9605" y="3621405"/>
            <a:ext cx="1152525" cy="1152525"/>
          </a:xfrm>
          <a:prstGeom prst="rect">
            <a:avLst/>
          </a:prstGeom>
        </p:spPr>
      </p:pic>
      <p:pic>
        <p:nvPicPr>
          <p:cNvPr id="14" name="图片 13" descr="timg (3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7265" y="3621405"/>
            <a:ext cx="121983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695325" y="1021715"/>
            <a:ext cx="1740535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我们选择什么技术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8448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后端服务开发技术</a:t>
            </a:r>
            <a:endParaRPr 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69255" y="689610"/>
            <a:ext cx="4988560" cy="17373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PHP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移动应用开发服务平台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pic>
        <p:nvPicPr>
          <p:cNvPr id="2" name="图片 1" descr="titl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1392555"/>
            <a:ext cx="1708150" cy="17252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910" y="3347720"/>
            <a:ext cx="33635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2" tooltip=""/>
              </a:rPr>
              <a:t>http://www.app-link.org</a:t>
            </a:r>
            <a:endParaRPr lang="zh-CN" altLang="en-US"/>
          </a:p>
        </p:txBody>
      </p:sp>
      <p:pic>
        <p:nvPicPr>
          <p:cNvPr id="9" name="图片 8" descr="timg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30" y="4436745"/>
            <a:ext cx="3568700" cy="189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695325" y="1021715"/>
            <a:ext cx="1740535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我们选择什么技术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8448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其它相关开发技术</a:t>
            </a:r>
            <a:endParaRPr lang="zh-CN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69255" y="689610"/>
            <a:ext cx="4379595" cy="420624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RTMP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协议的阿里云视频直播服务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RTMP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协议的阿里云视频点播服务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基于阿里云的云数据库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RDS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基于阿里云的移动通讯服务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基于阿里云的对象存储服务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OSS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基于阿里云的负载均衡继续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基于阿里云的大数据服务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pic>
        <p:nvPicPr>
          <p:cNvPr id="3" name="图片 2" descr="timg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1645285"/>
            <a:ext cx="3728085" cy="2176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695325" y="1021715"/>
            <a:ext cx="1740535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我们的开发人员组合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1336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开发人员配置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69255" y="689610"/>
            <a:ext cx="468630" cy="9144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3291840" y="1417320"/>
          <a:ext cx="8789035" cy="474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782050" imgH="4743450" progId="Paint.Picture">
                  <p:embed/>
                </p:oleObj>
              </mc:Choice>
              <mc:Fallback>
                <p:oleObj name="" r:id="rId1" imgW="8782050" imgH="47434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291840" y="1417320"/>
                        <a:ext cx="8789035" cy="4747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57200" y="1747520"/>
            <a:ext cx="2697480" cy="3108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团队以金蝶系和腾讯系的</a:t>
            </a:r>
            <a:endParaRPr lang="zh-CN" altLang="en-US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zh-CN" altLang="en-US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人员为主</a:t>
            </a:r>
            <a:endParaRPr lang="zh-CN" altLang="en-US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zh-CN" altLang="en-US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主要配置</a:t>
            </a:r>
            <a:endParaRPr lang="zh-CN" altLang="en-US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en-US" altLang="zh-CN" b="1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</a:t>
            </a:r>
            <a:r>
              <a:rPr lang="zh-CN" altLang="en-US" b="1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名开发研发人员</a:t>
            </a:r>
            <a:endParaRPr lang="zh-CN" altLang="en-US" b="1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en-US" altLang="zh-CN" b="1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</a:t>
            </a:r>
            <a:r>
              <a:rPr lang="zh-CN" altLang="en-US" b="1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名项目经理</a:t>
            </a:r>
            <a:endParaRPr lang="zh-CN" altLang="en-US" b="1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en-US" altLang="zh-CN" b="1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</a:t>
            </a:r>
            <a:r>
              <a:rPr lang="zh-CN" altLang="en-US" b="1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名测试工程师</a:t>
            </a:r>
            <a:endParaRPr lang="zh-CN" altLang="en-US" b="1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en-US" altLang="zh-CN" b="1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</a:t>
            </a:r>
            <a:r>
              <a:rPr lang="zh-CN" altLang="en-US" b="1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名前端设计师</a:t>
            </a:r>
            <a:endParaRPr lang="zh-CN" altLang="en-US" b="1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endParaRPr lang="zh-CN" altLang="en-US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zh-CN" altLang="en-US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另有</a:t>
            </a:r>
            <a:r>
              <a:rPr lang="en-US" altLang="zh-CN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</a:t>
            </a:r>
            <a:r>
              <a:rPr lang="zh-CN" altLang="en-US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名开发人员和</a:t>
            </a:r>
            <a:endParaRPr lang="zh-CN" altLang="en-US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en-US" altLang="zh-CN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</a:t>
            </a:r>
            <a:r>
              <a:rPr lang="zh-CN" altLang="en-US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名测试工程师</a:t>
            </a:r>
            <a:endParaRPr lang="zh-CN" altLang="en-US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r>
              <a:rPr lang="zh-CN" altLang="en-US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随时可根据需要加入</a:t>
            </a:r>
            <a:endParaRPr lang="zh-CN" altLang="en-US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关于海富特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5070" y="1562735"/>
            <a:ext cx="872109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海富特是一家专注于服务外包的互联网产品开发公司。</a:t>
            </a:r>
            <a:endParaRPr lang="zh-CN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114550"/>
            <a:ext cx="9627235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1820" y="3947795"/>
            <a:ext cx="4802505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官方网站：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http://www.helpfooter.com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	http://www.app-link.org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253" y="3837059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200633" y="446597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1820" y="4533900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地址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：        深圳市罗湖区沿河北路宁死花园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栋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102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195163" y="517390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1820" y="5302250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邮箱：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developer@helpfooter.com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5070" y="2047875"/>
            <a:ext cx="4802505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专注于各种软件软件外包工作如网站、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和微信公众号开发。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拥有自己的云服务研发平台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，已获取不具名天使基金投资数百万美元。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典型案例：牛牛好管家、爱美甲、禧金科技移动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563494" y="2676829"/>
            <a:ext cx="3046726" cy="2826850"/>
            <a:chOff x="4219047" y="2438400"/>
            <a:chExt cx="3826932" cy="3550749"/>
          </a:xfrm>
        </p:grpSpPr>
        <p:sp>
          <p:nvSpPr>
            <p:cNvPr id="50" name="椭圆 49"/>
            <p:cNvSpPr/>
            <p:nvPr/>
          </p:nvSpPr>
          <p:spPr>
            <a:xfrm flipV="1">
              <a:off x="5266898" y="5892883"/>
              <a:ext cx="2545776" cy="9626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219047" y="2438400"/>
              <a:ext cx="3826932" cy="3456244"/>
              <a:chOff x="7802246" y="-280194"/>
              <a:chExt cx="6303620" cy="5693032"/>
            </a:xfrm>
          </p:grpSpPr>
          <p:sp>
            <p:nvSpPr>
              <p:cNvPr id="13" name="Freeform 11"/>
              <p:cNvSpPr/>
              <p:nvPr/>
            </p:nvSpPr>
            <p:spPr bwMode="auto">
              <a:xfrm>
                <a:off x="11934959" y="1221838"/>
                <a:ext cx="328613" cy="654050"/>
              </a:xfrm>
              <a:custGeom>
                <a:avLst/>
                <a:gdLst>
                  <a:gd name="T0" fmla="*/ 63 w 77"/>
                  <a:gd name="T1" fmla="*/ 120 h 154"/>
                  <a:gd name="T2" fmla="*/ 77 w 77"/>
                  <a:gd name="T3" fmla="*/ 0 h 154"/>
                  <a:gd name="T4" fmla="*/ 33 w 77"/>
                  <a:gd name="T5" fmla="*/ 45 h 154"/>
                  <a:gd name="T6" fmla="*/ 28 w 77"/>
                  <a:gd name="T7" fmla="*/ 154 h 154"/>
                  <a:gd name="T8" fmla="*/ 70 w 77"/>
                  <a:gd name="T9" fmla="*/ 128 h 154"/>
                  <a:gd name="T10" fmla="*/ 63 w 77"/>
                  <a:gd name="T11" fmla="*/ 120 h 154"/>
                  <a:gd name="T12" fmla="*/ 63 w 77"/>
                  <a:gd name="T13" fmla="*/ 12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54">
                    <a:moveTo>
                      <a:pt x="63" y="120"/>
                    </a:moveTo>
                    <a:cubicBezTo>
                      <a:pt x="49" y="81"/>
                      <a:pt x="47" y="31"/>
                      <a:pt x="77" y="0"/>
                    </a:cubicBezTo>
                    <a:cubicBezTo>
                      <a:pt x="64" y="14"/>
                      <a:pt x="46" y="31"/>
                      <a:pt x="33" y="45"/>
                    </a:cubicBezTo>
                    <a:cubicBezTo>
                      <a:pt x="4" y="75"/>
                      <a:pt x="0" y="122"/>
                      <a:pt x="28" y="154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67" y="125"/>
                      <a:pt x="65" y="122"/>
                      <a:pt x="63" y="120"/>
                    </a:cubicBezTo>
                    <a:cubicBezTo>
                      <a:pt x="62" y="118"/>
                      <a:pt x="64" y="121"/>
                      <a:pt x="63" y="1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2682825" y="1699075"/>
                <a:ext cx="1406525" cy="120650"/>
              </a:xfrm>
              <a:custGeom>
                <a:avLst/>
                <a:gdLst>
                  <a:gd name="T0" fmla="*/ 886 w 886"/>
                  <a:gd name="T1" fmla="*/ 0 h 76"/>
                  <a:gd name="T2" fmla="*/ 613 w 886"/>
                  <a:gd name="T3" fmla="*/ 76 h 76"/>
                  <a:gd name="T4" fmla="*/ 0 w 886"/>
                  <a:gd name="T5" fmla="*/ 76 h 76"/>
                  <a:gd name="T6" fmla="*/ 177 w 886"/>
                  <a:gd name="T7" fmla="*/ 0 h 76"/>
                  <a:gd name="T8" fmla="*/ 886 w 886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76">
                    <a:moveTo>
                      <a:pt x="886" y="0"/>
                    </a:moveTo>
                    <a:lnTo>
                      <a:pt x="613" y="76"/>
                    </a:lnTo>
                    <a:lnTo>
                      <a:pt x="0" y="76"/>
                    </a:lnTo>
                    <a:lnTo>
                      <a:pt x="177" y="0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970188" y="1692725"/>
                <a:ext cx="1125538" cy="120650"/>
              </a:xfrm>
              <a:custGeom>
                <a:avLst/>
                <a:gdLst>
                  <a:gd name="T0" fmla="*/ 709 w 709"/>
                  <a:gd name="T1" fmla="*/ 0 h 76"/>
                  <a:gd name="T2" fmla="*/ 607 w 709"/>
                  <a:gd name="T3" fmla="*/ 76 h 76"/>
                  <a:gd name="T4" fmla="*/ 0 w 709"/>
                  <a:gd name="T5" fmla="*/ 76 h 76"/>
                  <a:gd name="T6" fmla="*/ 0 w 709"/>
                  <a:gd name="T7" fmla="*/ 0 h 76"/>
                  <a:gd name="T8" fmla="*/ 709 w 70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76">
                    <a:moveTo>
                      <a:pt x="709" y="0"/>
                    </a:moveTo>
                    <a:lnTo>
                      <a:pt x="607" y="76"/>
                    </a:lnTo>
                    <a:lnTo>
                      <a:pt x="0" y="76"/>
                    </a:lnTo>
                    <a:lnTo>
                      <a:pt x="0" y="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12002322" y="965650"/>
                <a:ext cx="1001713" cy="857250"/>
              </a:xfrm>
              <a:custGeom>
                <a:avLst/>
                <a:gdLst>
                  <a:gd name="T0" fmla="*/ 225 w 236"/>
                  <a:gd name="T1" fmla="*/ 86 h 200"/>
                  <a:gd name="T2" fmla="*/ 67 w 236"/>
                  <a:gd name="T3" fmla="*/ 33 h 200"/>
                  <a:gd name="T4" fmla="*/ 0 w 236"/>
                  <a:gd name="T5" fmla="*/ 100 h 200"/>
                  <a:gd name="T6" fmla="*/ 119 w 236"/>
                  <a:gd name="T7" fmla="*/ 81 h 200"/>
                  <a:gd name="T8" fmla="*/ 159 w 236"/>
                  <a:gd name="T9" fmla="*/ 200 h 200"/>
                  <a:gd name="T10" fmla="*/ 225 w 236"/>
                  <a:gd name="T11" fmla="*/ 172 h 200"/>
                  <a:gd name="T12" fmla="*/ 225 w 236"/>
                  <a:gd name="T13" fmla="*/ 86 h 200"/>
                  <a:gd name="T14" fmla="*/ 225 w 236"/>
                  <a:gd name="T15" fmla="*/ 8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0">
                    <a:moveTo>
                      <a:pt x="225" y="86"/>
                    </a:moveTo>
                    <a:cubicBezTo>
                      <a:pt x="199" y="25"/>
                      <a:pt x="123" y="0"/>
                      <a:pt x="67" y="33"/>
                    </a:cubicBezTo>
                    <a:cubicBezTo>
                      <a:pt x="40" y="49"/>
                      <a:pt x="20" y="77"/>
                      <a:pt x="0" y="100"/>
                    </a:cubicBezTo>
                    <a:cubicBezTo>
                      <a:pt x="30" y="66"/>
                      <a:pt x="80" y="58"/>
                      <a:pt x="119" y="81"/>
                    </a:cubicBezTo>
                    <a:cubicBezTo>
                      <a:pt x="160" y="105"/>
                      <a:pt x="177" y="157"/>
                      <a:pt x="159" y="20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6" y="144"/>
                      <a:pt x="236" y="113"/>
                      <a:pt x="225" y="86"/>
                    </a:cubicBezTo>
                    <a:cubicBezTo>
                      <a:pt x="219" y="72"/>
                      <a:pt x="230" y="99"/>
                      <a:pt x="225" y="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333600" y="827709"/>
                <a:ext cx="636588" cy="544513"/>
              </a:xfrm>
              <a:custGeom>
                <a:avLst/>
                <a:gdLst>
                  <a:gd name="T0" fmla="*/ 146 w 150"/>
                  <a:gd name="T1" fmla="*/ 42 h 127"/>
                  <a:gd name="T2" fmla="*/ 0 w 150"/>
                  <a:gd name="T3" fmla="*/ 0 h 127"/>
                  <a:gd name="T4" fmla="*/ 22 w 150"/>
                  <a:gd name="T5" fmla="*/ 61 h 127"/>
                  <a:gd name="T6" fmla="*/ 150 w 150"/>
                  <a:gd name="T7" fmla="*/ 91 h 127"/>
                  <a:gd name="T8" fmla="*/ 150 w 150"/>
                  <a:gd name="T9" fmla="*/ 39 h 127"/>
                  <a:gd name="T10" fmla="*/ 146 w 150"/>
                  <a:gd name="T11" fmla="*/ 42 h 127"/>
                  <a:gd name="T12" fmla="*/ 146 w 150"/>
                  <a:gd name="T13" fmla="*/ 4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7">
                    <a:moveTo>
                      <a:pt x="146" y="42"/>
                    </a:moveTo>
                    <a:cubicBezTo>
                      <a:pt x="101" y="53"/>
                      <a:pt x="21" y="59"/>
                      <a:pt x="0" y="0"/>
                    </a:cubicBezTo>
                    <a:cubicBezTo>
                      <a:pt x="8" y="20"/>
                      <a:pt x="14" y="41"/>
                      <a:pt x="22" y="61"/>
                    </a:cubicBezTo>
                    <a:cubicBezTo>
                      <a:pt x="43" y="111"/>
                      <a:pt x="109" y="127"/>
                      <a:pt x="150" y="91"/>
                    </a:cubicBezTo>
                    <a:cubicBezTo>
                      <a:pt x="150" y="39"/>
                      <a:pt x="150" y="39"/>
                      <a:pt x="150" y="39"/>
                    </a:cubicBezTo>
                    <a:cubicBezTo>
                      <a:pt x="148" y="40"/>
                      <a:pt x="147" y="41"/>
                      <a:pt x="146" y="42"/>
                    </a:cubicBezTo>
                    <a:cubicBezTo>
                      <a:pt x="144" y="44"/>
                      <a:pt x="147" y="41"/>
                      <a:pt x="146" y="4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7802246" y="1698625"/>
                <a:ext cx="1520825" cy="119063"/>
              </a:xfrm>
              <a:custGeom>
                <a:avLst/>
                <a:gdLst>
                  <a:gd name="T0" fmla="*/ 792 w 958"/>
                  <a:gd name="T1" fmla="*/ 0 h 75"/>
                  <a:gd name="T2" fmla="*/ 958 w 958"/>
                  <a:gd name="T3" fmla="*/ 75 h 75"/>
                  <a:gd name="T4" fmla="*/ 275 w 958"/>
                  <a:gd name="T5" fmla="*/ 75 h 75"/>
                  <a:gd name="T6" fmla="*/ 0 w 958"/>
                  <a:gd name="T7" fmla="*/ 0 h 75"/>
                  <a:gd name="T8" fmla="*/ 792 w 95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75">
                    <a:moveTo>
                      <a:pt x="792" y="0"/>
                    </a:moveTo>
                    <a:lnTo>
                      <a:pt x="958" y="75"/>
                    </a:lnTo>
                    <a:lnTo>
                      <a:pt x="275" y="75"/>
                    </a:lnTo>
                    <a:lnTo>
                      <a:pt x="0" y="0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9659621" y="1698625"/>
                <a:ext cx="1228725" cy="119063"/>
              </a:xfrm>
              <a:custGeom>
                <a:avLst/>
                <a:gdLst>
                  <a:gd name="T0" fmla="*/ 774 w 774"/>
                  <a:gd name="T1" fmla="*/ 0 h 75"/>
                  <a:gd name="T2" fmla="*/ 774 w 774"/>
                  <a:gd name="T3" fmla="*/ 75 h 75"/>
                  <a:gd name="T4" fmla="*/ 112 w 774"/>
                  <a:gd name="T5" fmla="*/ 75 h 75"/>
                  <a:gd name="T6" fmla="*/ 0 w 774"/>
                  <a:gd name="T7" fmla="*/ 0 h 75"/>
                  <a:gd name="T8" fmla="*/ 774 w 774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75">
                    <a:moveTo>
                      <a:pt x="774" y="0"/>
                    </a:moveTo>
                    <a:lnTo>
                      <a:pt x="774" y="75"/>
                    </a:lnTo>
                    <a:lnTo>
                      <a:pt x="112" y="75"/>
                    </a:lnTo>
                    <a:lnTo>
                      <a:pt x="0" y="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9307196" y="1692275"/>
                <a:ext cx="615950" cy="701675"/>
              </a:xfrm>
              <a:custGeom>
                <a:avLst/>
                <a:gdLst>
                  <a:gd name="T0" fmla="*/ 145 w 145"/>
                  <a:gd name="T1" fmla="*/ 79 h 165"/>
                  <a:gd name="T2" fmla="*/ 125 w 145"/>
                  <a:gd name="T3" fmla="*/ 28 h 165"/>
                  <a:gd name="T4" fmla="*/ 83 w 145"/>
                  <a:gd name="T5" fmla="*/ 0 h 165"/>
                  <a:gd name="T6" fmla="*/ 0 w 145"/>
                  <a:gd name="T7" fmla="*/ 153 h 165"/>
                  <a:gd name="T8" fmla="*/ 87 w 145"/>
                  <a:gd name="T9" fmla="*/ 158 h 165"/>
                  <a:gd name="T10" fmla="*/ 145 w 145"/>
                  <a:gd name="T11" fmla="*/ 79 h 165"/>
                  <a:gd name="T12" fmla="*/ 145 w 145"/>
                  <a:gd name="T13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65">
                    <a:moveTo>
                      <a:pt x="145" y="79"/>
                    </a:moveTo>
                    <a:cubicBezTo>
                      <a:pt x="145" y="64"/>
                      <a:pt x="138" y="37"/>
                      <a:pt x="125" y="28"/>
                    </a:cubicBezTo>
                    <a:cubicBezTo>
                      <a:pt x="111" y="18"/>
                      <a:pt x="97" y="9"/>
                      <a:pt x="83" y="0"/>
                    </a:cubicBezTo>
                    <a:cubicBezTo>
                      <a:pt x="138" y="63"/>
                      <a:pt x="83" y="164"/>
                      <a:pt x="0" y="153"/>
                    </a:cubicBezTo>
                    <a:cubicBezTo>
                      <a:pt x="27" y="156"/>
                      <a:pt x="59" y="165"/>
                      <a:pt x="87" y="158"/>
                    </a:cubicBezTo>
                    <a:cubicBezTo>
                      <a:pt x="122" y="148"/>
                      <a:pt x="145" y="115"/>
                      <a:pt x="145" y="79"/>
                    </a:cubicBezTo>
                    <a:cubicBezTo>
                      <a:pt x="145" y="79"/>
                      <a:pt x="145" y="79"/>
                      <a:pt x="145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10151746" y="127000"/>
                <a:ext cx="744538" cy="974725"/>
              </a:xfrm>
              <a:custGeom>
                <a:avLst/>
                <a:gdLst>
                  <a:gd name="T0" fmla="*/ 173 w 175"/>
                  <a:gd name="T1" fmla="*/ 30 h 229"/>
                  <a:gd name="T2" fmla="*/ 22 w 175"/>
                  <a:gd name="T3" fmla="*/ 90 h 229"/>
                  <a:gd name="T4" fmla="*/ 49 w 175"/>
                  <a:gd name="T5" fmla="*/ 229 h 229"/>
                  <a:gd name="T6" fmla="*/ 175 w 175"/>
                  <a:gd name="T7" fmla="*/ 106 h 229"/>
                  <a:gd name="T8" fmla="*/ 173 w 175"/>
                  <a:gd name="T9" fmla="*/ 30 h 229"/>
                  <a:gd name="T10" fmla="*/ 173 w 175"/>
                  <a:gd name="T11" fmla="*/ 3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29">
                    <a:moveTo>
                      <a:pt x="173" y="30"/>
                    </a:moveTo>
                    <a:cubicBezTo>
                      <a:pt x="113" y="0"/>
                      <a:pt x="46" y="35"/>
                      <a:pt x="22" y="90"/>
                    </a:cubicBezTo>
                    <a:cubicBezTo>
                      <a:pt x="0" y="140"/>
                      <a:pt x="31" y="183"/>
                      <a:pt x="49" y="229"/>
                    </a:cubicBezTo>
                    <a:cubicBezTo>
                      <a:pt x="18" y="152"/>
                      <a:pt x="99" y="73"/>
                      <a:pt x="175" y="106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0" y="29"/>
                      <a:pt x="173" y="30"/>
                      <a:pt x="173" y="3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8853704" y="1755352"/>
                <a:ext cx="703263" cy="693738"/>
              </a:xfrm>
              <a:custGeom>
                <a:avLst/>
                <a:gdLst>
                  <a:gd name="T0" fmla="*/ 155 w 163"/>
                  <a:gd name="T1" fmla="*/ 157 h 161"/>
                  <a:gd name="T2" fmla="*/ 88 w 163"/>
                  <a:gd name="T3" fmla="*/ 108 h 161"/>
                  <a:gd name="T4" fmla="*/ 85 w 163"/>
                  <a:gd name="T5" fmla="*/ 26 h 161"/>
                  <a:gd name="T6" fmla="*/ 18 w 163"/>
                  <a:gd name="T7" fmla="*/ 0 h 161"/>
                  <a:gd name="T8" fmla="*/ 49 w 163"/>
                  <a:gd name="T9" fmla="*/ 134 h 161"/>
                  <a:gd name="T10" fmla="*/ 163 w 163"/>
                  <a:gd name="T11" fmla="*/ 158 h 161"/>
                  <a:gd name="T12" fmla="*/ 155 w 163"/>
                  <a:gd name="T13" fmla="*/ 157 h 161"/>
                  <a:gd name="T14" fmla="*/ 155 w 163"/>
                  <a:gd name="T15" fmla="*/ 1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61">
                    <a:moveTo>
                      <a:pt x="155" y="157"/>
                    </a:moveTo>
                    <a:cubicBezTo>
                      <a:pt x="128" y="157"/>
                      <a:pt x="100" y="130"/>
                      <a:pt x="88" y="108"/>
                    </a:cubicBezTo>
                    <a:cubicBezTo>
                      <a:pt x="75" y="83"/>
                      <a:pt x="74" y="53"/>
                      <a:pt x="85" y="2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44"/>
                      <a:pt x="12" y="103"/>
                      <a:pt x="49" y="134"/>
                    </a:cubicBezTo>
                    <a:cubicBezTo>
                      <a:pt x="82" y="161"/>
                      <a:pt x="123" y="155"/>
                      <a:pt x="163" y="158"/>
                    </a:cubicBezTo>
                    <a:cubicBezTo>
                      <a:pt x="160" y="158"/>
                      <a:pt x="157" y="158"/>
                      <a:pt x="155" y="157"/>
                    </a:cubicBezTo>
                    <a:cubicBezTo>
                      <a:pt x="155" y="157"/>
                      <a:pt x="157" y="158"/>
                      <a:pt x="155" y="1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11571421" y="3698338"/>
                <a:ext cx="773113" cy="1714500"/>
              </a:xfrm>
              <a:custGeom>
                <a:avLst/>
                <a:gdLst>
                  <a:gd name="T0" fmla="*/ 62 w 487"/>
                  <a:gd name="T1" fmla="*/ 1080 h 1080"/>
                  <a:gd name="T2" fmla="*/ 0 w 487"/>
                  <a:gd name="T3" fmla="*/ 832 h 1080"/>
                  <a:gd name="T4" fmla="*/ 366 w 487"/>
                  <a:gd name="T5" fmla="*/ 0 h 1080"/>
                  <a:gd name="T6" fmla="*/ 487 w 487"/>
                  <a:gd name="T7" fmla="*/ 115 h 1080"/>
                  <a:gd name="T8" fmla="*/ 62 w 487"/>
                  <a:gd name="T9" fmla="*/ 108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080">
                    <a:moveTo>
                      <a:pt x="62" y="1080"/>
                    </a:moveTo>
                    <a:lnTo>
                      <a:pt x="0" y="832"/>
                    </a:lnTo>
                    <a:lnTo>
                      <a:pt x="366" y="0"/>
                    </a:lnTo>
                    <a:lnTo>
                      <a:pt x="487" y="115"/>
                    </a:lnTo>
                    <a:lnTo>
                      <a:pt x="62" y="10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10974520" y="2210850"/>
                <a:ext cx="765175" cy="1125538"/>
              </a:xfrm>
              <a:custGeom>
                <a:avLst/>
                <a:gdLst>
                  <a:gd name="T0" fmla="*/ 150 w 179"/>
                  <a:gd name="T1" fmla="*/ 172 h 265"/>
                  <a:gd name="T2" fmla="*/ 1 w 179"/>
                  <a:gd name="T3" fmla="*/ 37 h 265"/>
                  <a:gd name="T4" fmla="*/ 0 w 179"/>
                  <a:gd name="T5" fmla="*/ 43 h 265"/>
                  <a:gd name="T6" fmla="*/ 132 w 179"/>
                  <a:gd name="T7" fmla="*/ 145 h 265"/>
                  <a:gd name="T8" fmla="*/ 0 w 179"/>
                  <a:gd name="T9" fmla="*/ 218 h 265"/>
                  <a:gd name="T10" fmla="*/ 1 w 179"/>
                  <a:gd name="T11" fmla="*/ 240 h 265"/>
                  <a:gd name="T12" fmla="*/ 150 w 179"/>
                  <a:gd name="T13" fmla="*/ 172 h 265"/>
                  <a:gd name="T14" fmla="*/ 150 w 179"/>
                  <a:gd name="T15" fmla="*/ 17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265">
                    <a:moveTo>
                      <a:pt x="150" y="172"/>
                    </a:moveTo>
                    <a:cubicBezTo>
                      <a:pt x="179" y="84"/>
                      <a:pt x="92" y="0"/>
                      <a:pt x="1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7" y="14"/>
                      <a:pt x="143" y="73"/>
                      <a:pt x="132" y="145"/>
                    </a:cubicBezTo>
                    <a:cubicBezTo>
                      <a:pt x="122" y="206"/>
                      <a:pt x="57" y="243"/>
                      <a:pt x="0" y="218"/>
                    </a:cubicBezTo>
                    <a:cubicBezTo>
                      <a:pt x="1" y="240"/>
                      <a:pt x="1" y="240"/>
                      <a:pt x="1" y="240"/>
                    </a:cubicBezTo>
                    <a:cubicBezTo>
                      <a:pt x="59" y="265"/>
                      <a:pt x="131" y="235"/>
                      <a:pt x="150" y="172"/>
                    </a:cubicBezTo>
                    <a:cubicBezTo>
                      <a:pt x="150" y="171"/>
                      <a:pt x="150" y="173"/>
                      <a:pt x="150" y="17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10976903" y="1107538"/>
                <a:ext cx="3128963" cy="4300538"/>
              </a:xfrm>
              <a:custGeom>
                <a:avLst/>
                <a:gdLst>
                  <a:gd name="T0" fmla="*/ 367 w 736"/>
                  <a:gd name="T1" fmla="*/ 0 h 1013"/>
                  <a:gd name="T2" fmla="*/ 438 w 736"/>
                  <a:gd name="T3" fmla="*/ 154 h 1013"/>
                  <a:gd name="T4" fmla="*/ 734 w 736"/>
                  <a:gd name="T5" fmla="*/ 154 h 1013"/>
                  <a:gd name="T6" fmla="*/ 734 w 736"/>
                  <a:gd name="T7" fmla="*/ 323 h 1013"/>
                  <a:gd name="T8" fmla="*/ 734 w 736"/>
                  <a:gd name="T9" fmla="*/ 433 h 1013"/>
                  <a:gd name="T10" fmla="*/ 730 w 736"/>
                  <a:gd name="T11" fmla="*/ 508 h 1013"/>
                  <a:gd name="T12" fmla="*/ 682 w 736"/>
                  <a:gd name="T13" fmla="*/ 597 h 1013"/>
                  <a:gd name="T14" fmla="*/ 652 w 736"/>
                  <a:gd name="T15" fmla="*/ 623 h 1013"/>
                  <a:gd name="T16" fmla="*/ 616 w 736"/>
                  <a:gd name="T17" fmla="*/ 652 h 1013"/>
                  <a:gd name="T18" fmla="*/ 456 w 736"/>
                  <a:gd name="T19" fmla="*/ 780 h 1013"/>
                  <a:gd name="T20" fmla="*/ 166 w 736"/>
                  <a:gd name="T21" fmla="*/ 1012 h 1013"/>
                  <a:gd name="T22" fmla="*/ 164 w 736"/>
                  <a:gd name="T23" fmla="*/ 1013 h 1013"/>
                  <a:gd name="T24" fmla="*/ 322 w 736"/>
                  <a:gd name="T25" fmla="*/ 652 h 1013"/>
                  <a:gd name="T26" fmla="*/ 0 w 736"/>
                  <a:gd name="T27" fmla="*/ 652 h 1013"/>
                  <a:gd name="T28" fmla="*/ 0 w 736"/>
                  <a:gd name="T29" fmla="*/ 499 h 1013"/>
                  <a:gd name="T30" fmla="*/ 154 w 736"/>
                  <a:gd name="T31" fmla="*/ 398 h 1013"/>
                  <a:gd name="T32" fmla="*/ 0 w 736"/>
                  <a:gd name="T33" fmla="*/ 296 h 1013"/>
                  <a:gd name="T34" fmla="*/ 0 w 736"/>
                  <a:gd name="T35" fmla="*/ 154 h 1013"/>
                  <a:gd name="T36" fmla="*/ 296 w 736"/>
                  <a:gd name="T37" fmla="*/ 154 h 1013"/>
                  <a:gd name="T38" fmla="*/ 367 w 736"/>
                  <a:gd name="T39" fmla="*/ 0 h 1013"/>
                  <a:gd name="T40" fmla="*/ 367 w 736"/>
                  <a:gd name="T41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6" h="1013">
                    <a:moveTo>
                      <a:pt x="367" y="0"/>
                    </a:moveTo>
                    <a:cubicBezTo>
                      <a:pt x="445" y="0"/>
                      <a:pt x="488" y="95"/>
                      <a:pt x="438" y="154"/>
                    </a:cubicBezTo>
                    <a:cubicBezTo>
                      <a:pt x="734" y="154"/>
                      <a:pt x="734" y="154"/>
                      <a:pt x="734" y="154"/>
                    </a:cubicBezTo>
                    <a:cubicBezTo>
                      <a:pt x="734" y="210"/>
                      <a:pt x="734" y="267"/>
                      <a:pt x="734" y="323"/>
                    </a:cubicBezTo>
                    <a:cubicBezTo>
                      <a:pt x="734" y="360"/>
                      <a:pt x="734" y="396"/>
                      <a:pt x="734" y="433"/>
                    </a:cubicBezTo>
                    <a:cubicBezTo>
                      <a:pt x="734" y="458"/>
                      <a:pt x="736" y="484"/>
                      <a:pt x="730" y="508"/>
                    </a:cubicBezTo>
                    <a:cubicBezTo>
                      <a:pt x="723" y="542"/>
                      <a:pt x="706" y="573"/>
                      <a:pt x="682" y="597"/>
                    </a:cubicBezTo>
                    <a:cubicBezTo>
                      <a:pt x="673" y="607"/>
                      <a:pt x="662" y="614"/>
                      <a:pt x="652" y="623"/>
                    </a:cubicBezTo>
                    <a:cubicBezTo>
                      <a:pt x="640" y="632"/>
                      <a:pt x="628" y="642"/>
                      <a:pt x="616" y="652"/>
                    </a:cubicBezTo>
                    <a:cubicBezTo>
                      <a:pt x="562" y="694"/>
                      <a:pt x="509" y="737"/>
                      <a:pt x="456" y="780"/>
                    </a:cubicBezTo>
                    <a:cubicBezTo>
                      <a:pt x="359" y="857"/>
                      <a:pt x="262" y="935"/>
                      <a:pt x="166" y="1012"/>
                    </a:cubicBezTo>
                    <a:cubicBezTo>
                      <a:pt x="165" y="1012"/>
                      <a:pt x="165" y="1013"/>
                      <a:pt x="164" y="1013"/>
                    </a:cubicBezTo>
                    <a:cubicBezTo>
                      <a:pt x="322" y="652"/>
                      <a:pt x="322" y="652"/>
                      <a:pt x="322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71" y="530"/>
                      <a:pt x="154" y="476"/>
                      <a:pt x="154" y="398"/>
                    </a:cubicBezTo>
                    <a:cubicBezTo>
                      <a:pt x="154" y="320"/>
                      <a:pt x="71" y="265"/>
                      <a:pt x="0" y="29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96" y="154"/>
                      <a:pt x="296" y="154"/>
                      <a:pt x="296" y="154"/>
                    </a:cubicBezTo>
                    <a:cubicBezTo>
                      <a:pt x="245" y="95"/>
                      <a:pt x="289" y="0"/>
                      <a:pt x="367" y="0"/>
                    </a:cubicBezTo>
                    <a:cubicBezTo>
                      <a:pt x="380" y="0"/>
                      <a:pt x="354" y="0"/>
                      <a:pt x="3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11027703" y="1175801"/>
                <a:ext cx="3017838" cy="4071938"/>
              </a:xfrm>
              <a:custGeom>
                <a:avLst/>
                <a:gdLst>
                  <a:gd name="T0" fmla="*/ 184 w 710"/>
                  <a:gd name="T1" fmla="*/ 959 h 959"/>
                  <a:gd name="T2" fmla="*/ 322 w 710"/>
                  <a:gd name="T3" fmla="*/ 644 h 959"/>
                  <a:gd name="T4" fmla="*/ 330 w 710"/>
                  <a:gd name="T5" fmla="*/ 627 h 959"/>
                  <a:gd name="T6" fmla="*/ 310 w 710"/>
                  <a:gd name="T7" fmla="*/ 627 h 959"/>
                  <a:gd name="T8" fmla="*/ 0 w 710"/>
                  <a:gd name="T9" fmla="*/ 627 h 959"/>
                  <a:gd name="T10" fmla="*/ 0 w 710"/>
                  <a:gd name="T11" fmla="*/ 504 h 959"/>
                  <a:gd name="T12" fmla="*/ 30 w 710"/>
                  <a:gd name="T13" fmla="*/ 508 h 959"/>
                  <a:gd name="T14" fmla="*/ 155 w 710"/>
                  <a:gd name="T15" fmla="*/ 385 h 959"/>
                  <a:gd name="T16" fmla="*/ 30 w 710"/>
                  <a:gd name="T17" fmla="*/ 262 h 959"/>
                  <a:gd name="T18" fmla="*/ 0 w 710"/>
                  <a:gd name="T19" fmla="*/ 266 h 959"/>
                  <a:gd name="T20" fmla="*/ 0 w 710"/>
                  <a:gd name="T21" fmla="*/ 154 h 959"/>
                  <a:gd name="T22" fmla="*/ 284 w 710"/>
                  <a:gd name="T23" fmla="*/ 154 h 959"/>
                  <a:gd name="T24" fmla="*/ 311 w 710"/>
                  <a:gd name="T25" fmla="*/ 154 h 959"/>
                  <a:gd name="T26" fmla="*/ 293 w 710"/>
                  <a:gd name="T27" fmla="*/ 133 h 959"/>
                  <a:gd name="T28" fmla="*/ 282 w 710"/>
                  <a:gd name="T29" fmla="*/ 48 h 959"/>
                  <a:gd name="T30" fmla="*/ 355 w 710"/>
                  <a:gd name="T31" fmla="*/ 0 h 959"/>
                  <a:gd name="T32" fmla="*/ 427 w 710"/>
                  <a:gd name="T33" fmla="*/ 48 h 959"/>
                  <a:gd name="T34" fmla="*/ 416 w 710"/>
                  <a:gd name="T35" fmla="*/ 133 h 959"/>
                  <a:gd name="T36" fmla="*/ 399 w 710"/>
                  <a:gd name="T37" fmla="*/ 154 h 959"/>
                  <a:gd name="T38" fmla="*/ 426 w 710"/>
                  <a:gd name="T39" fmla="*/ 154 h 959"/>
                  <a:gd name="T40" fmla="*/ 710 w 710"/>
                  <a:gd name="T41" fmla="*/ 154 h 959"/>
                  <a:gd name="T42" fmla="*/ 710 w 710"/>
                  <a:gd name="T43" fmla="*/ 311 h 959"/>
                  <a:gd name="T44" fmla="*/ 710 w 710"/>
                  <a:gd name="T45" fmla="*/ 420 h 959"/>
                  <a:gd name="T46" fmla="*/ 710 w 710"/>
                  <a:gd name="T47" fmla="*/ 433 h 959"/>
                  <a:gd name="T48" fmla="*/ 706 w 710"/>
                  <a:gd name="T49" fmla="*/ 493 h 959"/>
                  <a:gd name="T50" fmla="*/ 661 w 710"/>
                  <a:gd name="T51" fmla="*/ 576 h 959"/>
                  <a:gd name="T52" fmla="*/ 640 w 710"/>
                  <a:gd name="T53" fmla="*/ 594 h 959"/>
                  <a:gd name="T54" fmla="*/ 632 w 710"/>
                  <a:gd name="T55" fmla="*/ 600 h 959"/>
                  <a:gd name="T56" fmla="*/ 596 w 710"/>
                  <a:gd name="T57" fmla="*/ 629 h 959"/>
                  <a:gd name="T58" fmla="*/ 436 w 710"/>
                  <a:gd name="T59" fmla="*/ 758 h 959"/>
                  <a:gd name="T60" fmla="*/ 194 w 710"/>
                  <a:gd name="T61" fmla="*/ 951 h 959"/>
                  <a:gd name="T62" fmla="*/ 184 w 710"/>
                  <a:gd name="T63" fmla="*/ 959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0" h="959">
                    <a:moveTo>
                      <a:pt x="184" y="959"/>
                    </a:moveTo>
                    <a:cubicBezTo>
                      <a:pt x="322" y="644"/>
                      <a:pt x="322" y="644"/>
                      <a:pt x="322" y="644"/>
                    </a:cubicBezTo>
                    <a:cubicBezTo>
                      <a:pt x="330" y="627"/>
                      <a:pt x="330" y="627"/>
                      <a:pt x="330" y="627"/>
                    </a:cubicBezTo>
                    <a:cubicBezTo>
                      <a:pt x="310" y="627"/>
                      <a:pt x="310" y="627"/>
                      <a:pt x="31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10" y="507"/>
                      <a:pt x="20" y="508"/>
                      <a:pt x="30" y="508"/>
                    </a:cubicBezTo>
                    <a:cubicBezTo>
                      <a:pt x="98" y="508"/>
                      <a:pt x="155" y="452"/>
                      <a:pt x="155" y="385"/>
                    </a:cubicBezTo>
                    <a:cubicBezTo>
                      <a:pt x="155" y="318"/>
                      <a:pt x="98" y="262"/>
                      <a:pt x="30" y="262"/>
                    </a:cubicBezTo>
                    <a:cubicBezTo>
                      <a:pt x="20" y="262"/>
                      <a:pt x="10" y="263"/>
                      <a:pt x="0" y="26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293" y="133"/>
                      <a:pt x="293" y="133"/>
                      <a:pt x="293" y="133"/>
                    </a:cubicBezTo>
                    <a:cubicBezTo>
                      <a:pt x="273" y="110"/>
                      <a:pt x="269" y="77"/>
                      <a:pt x="282" y="48"/>
                    </a:cubicBezTo>
                    <a:cubicBezTo>
                      <a:pt x="296" y="19"/>
                      <a:pt x="324" y="0"/>
                      <a:pt x="355" y="0"/>
                    </a:cubicBezTo>
                    <a:cubicBezTo>
                      <a:pt x="386" y="0"/>
                      <a:pt x="413" y="19"/>
                      <a:pt x="427" y="48"/>
                    </a:cubicBezTo>
                    <a:cubicBezTo>
                      <a:pt x="440" y="77"/>
                      <a:pt x="436" y="110"/>
                      <a:pt x="416" y="133"/>
                    </a:cubicBezTo>
                    <a:cubicBezTo>
                      <a:pt x="399" y="154"/>
                      <a:pt x="399" y="154"/>
                      <a:pt x="399" y="154"/>
                    </a:cubicBezTo>
                    <a:cubicBezTo>
                      <a:pt x="426" y="154"/>
                      <a:pt x="426" y="154"/>
                      <a:pt x="426" y="154"/>
                    </a:cubicBezTo>
                    <a:cubicBezTo>
                      <a:pt x="710" y="154"/>
                      <a:pt x="710" y="154"/>
                      <a:pt x="710" y="154"/>
                    </a:cubicBezTo>
                    <a:cubicBezTo>
                      <a:pt x="710" y="311"/>
                      <a:pt x="710" y="311"/>
                      <a:pt x="710" y="311"/>
                    </a:cubicBezTo>
                    <a:cubicBezTo>
                      <a:pt x="710" y="420"/>
                      <a:pt x="710" y="420"/>
                      <a:pt x="710" y="420"/>
                    </a:cubicBezTo>
                    <a:cubicBezTo>
                      <a:pt x="710" y="433"/>
                      <a:pt x="710" y="433"/>
                      <a:pt x="710" y="433"/>
                    </a:cubicBezTo>
                    <a:cubicBezTo>
                      <a:pt x="710" y="454"/>
                      <a:pt x="710" y="474"/>
                      <a:pt x="706" y="493"/>
                    </a:cubicBezTo>
                    <a:cubicBezTo>
                      <a:pt x="699" y="524"/>
                      <a:pt x="684" y="553"/>
                      <a:pt x="661" y="576"/>
                    </a:cubicBezTo>
                    <a:cubicBezTo>
                      <a:pt x="655" y="583"/>
                      <a:pt x="647" y="588"/>
                      <a:pt x="640" y="594"/>
                    </a:cubicBezTo>
                    <a:cubicBezTo>
                      <a:pt x="637" y="596"/>
                      <a:pt x="635" y="598"/>
                      <a:pt x="632" y="600"/>
                    </a:cubicBezTo>
                    <a:cubicBezTo>
                      <a:pt x="596" y="629"/>
                      <a:pt x="596" y="629"/>
                      <a:pt x="596" y="629"/>
                    </a:cubicBezTo>
                    <a:cubicBezTo>
                      <a:pt x="436" y="758"/>
                      <a:pt x="436" y="758"/>
                      <a:pt x="436" y="758"/>
                    </a:cubicBezTo>
                    <a:cubicBezTo>
                      <a:pt x="194" y="951"/>
                      <a:pt x="194" y="951"/>
                      <a:pt x="194" y="951"/>
                    </a:cubicBezTo>
                    <a:cubicBezTo>
                      <a:pt x="184" y="959"/>
                      <a:pt x="184" y="959"/>
                      <a:pt x="184" y="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7815591" y="1755352"/>
                <a:ext cx="3732213" cy="2120900"/>
              </a:xfrm>
              <a:custGeom>
                <a:avLst/>
                <a:gdLst>
                  <a:gd name="T0" fmla="*/ 725 w 880"/>
                  <a:gd name="T1" fmla="*/ 0 h 498"/>
                  <a:gd name="T2" fmla="*/ 725 w 880"/>
                  <a:gd name="T3" fmla="*/ 174 h 498"/>
                  <a:gd name="T4" fmla="*/ 880 w 880"/>
                  <a:gd name="T5" fmla="*/ 244 h 498"/>
                  <a:gd name="T6" fmla="*/ 725 w 880"/>
                  <a:gd name="T7" fmla="*/ 314 h 498"/>
                  <a:gd name="T8" fmla="*/ 725 w 880"/>
                  <a:gd name="T9" fmla="*/ 498 h 498"/>
                  <a:gd name="T10" fmla="*/ 365 w 880"/>
                  <a:gd name="T11" fmla="*/ 498 h 498"/>
                  <a:gd name="T12" fmla="*/ 192 w 880"/>
                  <a:gd name="T13" fmla="*/ 498 h 498"/>
                  <a:gd name="T14" fmla="*/ 92 w 880"/>
                  <a:gd name="T15" fmla="*/ 475 h 498"/>
                  <a:gd name="T16" fmla="*/ 0 w 880"/>
                  <a:gd name="T17" fmla="*/ 316 h 498"/>
                  <a:gd name="T18" fmla="*/ 0 w 880"/>
                  <a:gd name="T19" fmla="*/ 0 h 498"/>
                  <a:gd name="T20" fmla="*/ 264 w 880"/>
                  <a:gd name="T21" fmla="*/ 0 h 498"/>
                  <a:gd name="T22" fmla="*/ 366 w 880"/>
                  <a:gd name="T23" fmla="*/ 154 h 498"/>
                  <a:gd name="T24" fmla="*/ 468 w 880"/>
                  <a:gd name="T25" fmla="*/ 0 h 498"/>
                  <a:gd name="T26" fmla="*/ 725 w 880"/>
                  <a:gd name="T2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498">
                    <a:moveTo>
                      <a:pt x="725" y="0"/>
                    </a:moveTo>
                    <a:cubicBezTo>
                      <a:pt x="725" y="174"/>
                      <a:pt x="725" y="174"/>
                      <a:pt x="725" y="174"/>
                    </a:cubicBezTo>
                    <a:cubicBezTo>
                      <a:pt x="785" y="123"/>
                      <a:pt x="880" y="165"/>
                      <a:pt x="880" y="244"/>
                    </a:cubicBezTo>
                    <a:cubicBezTo>
                      <a:pt x="880" y="323"/>
                      <a:pt x="784" y="365"/>
                      <a:pt x="725" y="314"/>
                    </a:cubicBezTo>
                    <a:cubicBezTo>
                      <a:pt x="725" y="498"/>
                      <a:pt x="725" y="498"/>
                      <a:pt x="725" y="498"/>
                    </a:cubicBezTo>
                    <a:cubicBezTo>
                      <a:pt x="605" y="498"/>
                      <a:pt x="485" y="498"/>
                      <a:pt x="365" y="498"/>
                    </a:cubicBezTo>
                    <a:cubicBezTo>
                      <a:pt x="308" y="498"/>
                      <a:pt x="250" y="498"/>
                      <a:pt x="192" y="498"/>
                    </a:cubicBezTo>
                    <a:cubicBezTo>
                      <a:pt x="157" y="498"/>
                      <a:pt x="123" y="492"/>
                      <a:pt x="92" y="475"/>
                    </a:cubicBezTo>
                    <a:cubicBezTo>
                      <a:pt x="35" y="443"/>
                      <a:pt x="0" y="381"/>
                      <a:pt x="0" y="316"/>
                    </a:cubicBezTo>
                    <a:cubicBezTo>
                      <a:pt x="0" y="211"/>
                      <a:pt x="0" y="106"/>
                      <a:pt x="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4" y="72"/>
                      <a:pt x="287" y="154"/>
                      <a:pt x="366" y="154"/>
                    </a:cubicBezTo>
                    <a:cubicBezTo>
                      <a:pt x="444" y="154"/>
                      <a:pt x="498" y="72"/>
                      <a:pt x="468" y="0"/>
                    </a:cubicBezTo>
                    <a:cubicBezTo>
                      <a:pt x="725" y="0"/>
                      <a:pt x="725" y="0"/>
                      <a:pt x="7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7866391" y="1808533"/>
                <a:ext cx="3630613" cy="2014538"/>
              </a:xfrm>
              <a:custGeom>
                <a:avLst/>
                <a:gdLst>
                  <a:gd name="T0" fmla="*/ 701 w 856"/>
                  <a:gd name="T1" fmla="*/ 473 h 473"/>
                  <a:gd name="T2" fmla="*/ 354 w 856"/>
                  <a:gd name="T3" fmla="*/ 473 h 473"/>
                  <a:gd name="T4" fmla="*/ 181 w 856"/>
                  <a:gd name="T5" fmla="*/ 473 h 473"/>
                  <a:gd name="T6" fmla="*/ 87 w 856"/>
                  <a:gd name="T7" fmla="*/ 451 h 473"/>
                  <a:gd name="T8" fmla="*/ 0 w 856"/>
                  <a:gd name="T9" fmla="*/ 303 h 473"/>
                  <a:gd name="T10" fmla="*/ 0 w 856"/>
                  <a:gd name="T11" fmla="*/ 0 h 473"/>
                  <a:gd name="T12" fmla="*/ 235 w 856"/>
                  <a:gd name="T13" fmla="*/ 0 h 473"/>
                  <a:gd name="T14" fmla="*/ 252 w 856"/>
                  <a:gd name="T15" fmla="*/ 99 h 473"/>
                  <a:gd name="T16" fmla="*/ 354 w 856"/>
                  <a:gd name="T17" fmla="*/ 154 h 473"/>
                  <a:gd name="T18" fmla="*/ 456 w 856"/>
                  <a:gd name="T19" fmla="*/ 98 h 473"/>
                  <a:gd name="T20" fmla="*/ 473 w 856"/>
                  <a:gd name="T21" fmla="*/ 0 h 473"/>
                  <a:gd name="T22" fmla="*/ 701 w 856"/>
                  <a:gd name="T23" fmla="*/ 0 h 473"/>
                  <a:gd name="T24" fmla="*/ 701 w 856"/>
                  <a:gd name="T25" fmla="*/ 161 h 473"/>
                  <a:gd name="T26" fmla="*/ 701 w 856"/>
                  <a:gd name="T27" fmla="*/ 188 h 473"/>
                  <a:gd name="T28" fmla="*/ 722 w 856"/>
                  <a:gd name="T29" fmla="*/ 170 h 473"/>
                  <a:gd name="T30" fmla="*/ 773 w 856"/>
                  <a:gd name="T31" fmla="*/ 151 h 473"/>
                  <a:gd name="T32" fmla="*/ 856 w 856"/>
                  <a:gd name="T33" fmla="*/ 231 h 473"/>
                  <a:gd name="T34" fmla="*/ 773 w 856"/>
                  <a:gd name="T35" fmla="*/ 311 h 473"/>
                  <a:gd name="T36" fmla="*/ 722 w 856"/>
                  <a:gd name="T37" fmla="*/ 292 h 473"/>
                  <a:gd name="T38" fmla="*/ 701 w 856"/>
                  <a:gd name="T39" fmla="*/ 274 h 473"/>
                  <a:gd name="T40" fmla="*/ 701 w 856"/>
                  <a:gd name="T41" fmla="*/ 301 h 473"/>
                  <a:gd name="T42" fmla="*/ 701 w 856"/>
                  <a:gd name="T43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6" h="473">
                    <a:moveTo>
                      <a:pt x="701" y="473"/>
                    </a:moveTo>
                    <a:cubicBezTo>
                      <a:pt x="354" y="473"/>
                      <a:pt x="354" y="473"/>
                      <a:pt x="354" y="473"/>
                    </a:cubicBezTo>
                    <a:cubicBezTo>
                      <a:pt x="181" y="473"/>
                      <a:pt x="181" y="473"/>
                      <a:pt x="181" y="473"/>
                    </a:cubicBezTo>
                    <a:cubicBezTo>
                      <a:pt x="143" y="473"/>
                      <a:pt x="113" y="466"/>
                      <a:pt x="87" y="451"/>
                    </a:cubicBezTo>
                    <a:cubicBezTo>
                      <a:pt x="33" y="421"/>
                      <a:pt x="0" y="364"/>
                      <a:pt x="0" y="30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227" y="33"/>
                      <a:pt x="233" y="69"/>
                      <a:pt x="252" y="99"/>
                    </a:cubicBezTo>
                    <a:cubicBezTo>
                      <a:pt x="276" y="133"/>
                      <a:pt x="313" y="154"/>
                      <a:pt x="354" y="154"/>
                    </a:cubicBezTo>
                    <a:cubicBezTo>
                      <a:pt x="395" y="154"/>
                      <a:pt x="433" y="133"/>
                      <a:pt x="456" y="98"/>
                    </a:cubicBezTo>
                    <a:cubicBezTo>
                      <a:pt x="476" y="68"/>
                      <a:pt x="482" y="33"/>
                      <a:pt x="47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1" y="161"/>
                      <a:pt x="701" y="161"/>
                      <a:pt x="701" y="161"/>
                    </a:cubicBezTo>
                    <a:cubicBezTo>
                      <a:pt x="701" y="188"/>
                      <a:pt x="701" y="188"/>
                      <a:pt x="701" y="188"/>
                    </a:cubicBezTo>
                    <a:cubicBezTo>
                      <a:pt x="722" y="170"/>
                      <a:pt x="722" y="170"/>
                      <a:pt x="722" y="170"/>
                    </a:cubicBezTo>
                    <a:cubicBezTo>
                      <a:pt x="736" y="158"/>
                      <a:pt x="754" y="151"/>
                      <a:pt x="773" y="151"/>
                    </a:cubicBezTo>
                    <a:cubicBezTo>
                      <a:pt x="813" y="151"/>
                      <a:pt x="856" y="182"/>
                      <a:pt x="856" y="231"/>
                    </a:cubicBezTo>
                    <a:cubicBezTo>
                      <a:pt x="856" y="280"/>
                      <a:pt x="813" y="311"/>
                      <a:pt x="773" y="311"/>
                    </a:cubicBezTo>
                    <a:cubicBezTo>
                      <a:pt x="754" y="311"/>
                      <a:pt x="736" y="304"/>
                      <a:pt x="722" y="292"/>
                    </a:cubicBezTo>
                    <a:cubicBezTo>
                      <a:pt x="701" y="274"/>
                      <a:pt x="701" y="274"/>
                      <a:pt x="701" y="274"/>
                    </a:cubicBezTo>
                    <a:cubicBezTo>
                      <a:pt x="701" y="301"/>
                      <a:pt x="701" y="301"/>
                      <a:pt x="701" y="301"/>
                    </a:cubicBezTo>
                    <a:cubicBezTo>
                      <a:pt x="701" y="473"/>
                      <a:pt x="701" y="473"/>
                      <a:pt x="701" y="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7809706" y="-273844"/>
                <a:ext cx="3079750" cy="2622550"/>
              </a:xfrm>
              <a:custGeom>
                <a:avLst/>
                <a:gdLst>
                  <a:gd name="T0" fmla="*/ 726 w 726"/>
                  <a:gd name="T1" fmla="*/ 0 h 618"/>
                  <a:gd name="T2" fmla="*/ 726 w 726"/>
                  <a:gd name="T3" fmla="*/ 126 h 618"/>
                  <a:gd name="T4" fmla="*/ 572 w 726"/>
                  <a:gd name="T5" fmla="*/ 228 h 618"/>
                  <a:gd name="T6" fmla="*/ 726 w 726"/>
                  <a:gd name="T7" fmla="*/ 330 h 618"/>
                  <a:gd name="T8" fmla="*/ 726 w 726"/>
                  <a:gd name="T9" fmla="*/ 465 h 618"/>
                  <a:gd name="T10" fmla="*/ 437 w 726"/>
                  <a:gd name="T11" fmla="*/ 465 h 618"/>
                  <a:gd name="T12" fmla="*/ 367 w 726"/>
                  <a:gd name="T13" fmla="*/ 618 h 618"/>
                  <a:gd name="T14" fmla="*/ 296 w 726"/>
                  <a:gd name="T15" fmla="*/ 465 h 618"/>
                  <a:gd name="T16" fmla="*/ 0 w 726"/>
                  <a:gd name="T17" fmla="*/ 465 h 618"/>
                  <a:gd name="T18" fmla="*/ 0 w 726"/>
                  <a:gd name="T19" fmla="*/ 287 h 618"/>
                  <a:gd name="T20" fmla="*/ 0 w 726"/>
                  <a:gd name="T21" fmla="*/ 193 h 618"/>
                  <a:gd name="T22" fmla="*/ 40 w 726"/>
                  <a:gd name="T23" fmla="*/ 68 h 618"/>
                  <a:gd name="T24" fmla="*/ 184 w 726"/>
                  <a:gd name="T25" fmla="*/ 0 h 618"/>
                  <a:gd name="T26" fmla="*/ 232 w 726"/>
                  <a:gd name="T27" fmla="*/ 0 h 618"/>
                  <a:gd name="T28" fmla="*/ 447 w 726"/>
                  <a:gd name="T29" fmla="*/ 0 h 618"/>
                  <a:gd name="T30" fmla="*/ 726 w 726"/>
                  <a:gd name="T31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618">
                    <a:moveTo>
                      <a:pt x="726" y="0"/>
                    </a:moveTo>
                    <a:cubicBezTo>
                      <a:pt x="726" y="126"/>
                      <a:pt x="726" y="126"/>
                      <a:pt x="726" y="126"/>
                    </a:cubicBezTo>
                    <a:cubicBezTo>
                      <a:pt x="654" y="95"/>
                      <a:pt x="572" y="150"/>
                      <a:pt x="572" y="228"/>
                    </a:cubicBezTo>
                    <a:cubicBezTo>
                      <a:pt x="572" y="306"/>
                      <a:pt x="654" y="361"/>
                      <a:pt x="726" y="330"/>
                    </a:cubicBezTo>
                    <a:cubicBezTo>
                      <a:pt x="726" y="465"/>
                      <a:pt x="726" y="465"/>
                      <a:pt x="726" y="465"/>
                    </a:cubicBezTo>
                    <a:cubicBezTo>
                      <a:pt x="437" y="465"/>
                      <a:pt x="437" y="465"/>
                      <a:pt x="437" y="465"/>
                    </a:cubicBezTo>
                    <a:cubicBezTo>
                      <a:pt x="488" y="523"/>
                      <a:pt x="445" y="618"/>
                      <a:pt x="367" y="618"/>
                    </a:cubicBezTo>
                    <a:cubicBezTo>
                      <a:pt x="289" y="618"/>
                      <a:pt x="245" y="523"/>
                      <a:pt x="296" y="465"/>
                    </a:cubicBezTo>
                    <a:cubicBezTo>
                      <a:pt x="0" y="465"/>
                      <a:pt x="0" y="465"/>
                      <a:pt x="0" y="465"/>
                    </a:cubicBezTo>
                    <a:cubicBezTo>
                      <a:pt x="0" y="405"/>
                      <a:pt x="0" y="346"/>
                      <a:pt x="0" y="287"/>
                    </a:cubicBezTo>
                    <a:cubicBezTo>
                      <a:pt x="0" y="256"/>
                      <a:pt x="0" y="225"/>
                      <a:pt x="0" y="193"/>
                    </a:cubicBezTo>
                    <a:cubicBezTo>
                      <a:pt x="0" y="148"/>
                      <a:pt x="11" y="105"/>
                      <a:pt x="40" y="68"/>
                    </a:cubicBezTo>
                    <a:cubicBezTo>
                      <a:pt x="75" y="25"/>
                      <a:pt x="128" y="0"/>
                      <a:pt x="184" y="0"/>
                    </a:cubicBezTo>
                    <a:cubicBezTo>
                      <a:pt x="200" y="0"/>
                      <a:pt x="216" y="0"/>
                      <a:pt x="232" y="0"/>
                    </a:cubicBezTo>
                    <a:cubicBezTo>
                      <a:pt x="303" y="0"/>
                      <a:pt x="375" y="0"/>
                      <a:pt x="447" y="0"/>
                    </a:cubicBezTo>
                    <a:cubicBezTo>
                      <a:pt x="540" y="0"/>
                      <a:pt x="633" y="0"/>
                      <a:pt x="7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7865269" y="-222250"/>
                <a:ext cx="2968625" cy="2519363"/>
              </a:xfrm>
              <a:custGeom>
                <a:avLst/>
                <a:gdLst>
                  <a:gd name="T0" fmla="*/ 353 w 700"/>
                  <a:gd name="T1" fmla="*/ 594 h 594"/>
                  <a:gd name="T2" fmla="*/ 281 w 700"/>
                  <a:gd name="T3" fmla="*/ 546 h 594"/>
                  <a:gd name="T4" fmla="*/ 292 w 700"/>
                  <a:gd name="T5" fmla="*/ 461 h 594"/>
                  <a:gd name="T6" fmla="*/ 310 w 700"/>
                  <a:gd name="T7" fmla="*/ 440 h 594"/>
                  <a:gd name="T8" fmla="*/ 283 w 700"/>
                  <a:gd name="T9" fmla="*/ 440 h 594"/>
                  <a:gd name="T10" fmla="*/ 0 w 700"/>
                  <a:gd name="T11" fmla="*/ 440 h 594"/>
                  <a:gd name="T12" fmla="*/ 0 w 700"/>
                  <a:gd name="T13" fmla="*/ 275 h 594"/>
                  <a:gd name="T14" fmla="*/ 0 w 700"/>
                  <a:gd name="T15" fmla="*/ 181 h 594"/>
                  <a:gd name="T16" fmla="*/ 36 w 700"/>
                  <a:gd name="T17" fmla="*/ 64 h 594"/>
                  <a:gd name="T18" fmla="*/ 171 w 700"/>
                  <a:gd name="T19" fmla="*/ 0 h 594"/>
                  <a:gd name="T20" fmla="*/ 218 w 700"/>
                  <a:gd name="T21" fmla="*/ 0 h 594"/>
                  <a:gd name="T22" fmla="*/ 433 w 700"/>
                  <a:gd name="T23" fmla="*/ 0 h 594"/>
                  <a:gd name="T24" fmla="*/ 700 w 700"/>
                  <a:gd name="T25" fmla="*/ 0 h 594"/>
                  <a:gd name="T26" fmla="*/ 700 w 700"/>
                  <a:gd name="T27" fmla="*/ 97 h 594"/>
                  <a:gd name="T28" fmla="*/ 670 w 700"/>
                  <a:gd name="T29" fmla="*/ 93 h 594"/>
                  <a:gd name="T30" fmla="*/ 546 w 700"/>
                  <a:gd name="T31" fmla="*/ 216 h 594"/>
                  <a:gd name="T32" fmla="*/ 670 w 700"/>
                  <a:gd name="T33" fmla="*/ 339 h 594"/>
                  <a:gd name="T34" fmla="*/ 700 w 700"/>
                  <a:gd name="T35" fmla="*/ 335 h 594"/>
                  <a:gd name="T36" fmla="*/ 700 w 700"/>
                  <a:gd name="T37" fmla="*/ 440 h 594"/>
                  <a:gd name="T38" fmla="*/ 424 w 700"/>
                  <a:gd name="T39" fmla="*/ 440 h 594"/>
                  <a:gd name="T40" fmla="*/ 397 w 700"/>
                  <a:gd name="T41" fmla="*/ 440 h 594"/>
                  <a:gd name="T42" fmla="*/ 414 w 700"/>
                  <a:gd name="T43" fmla="*/ 461 h 594"/>
                  <a:gd name="T44" fmla="*/ 426 w 700"/>
                  <a:gd name="T45" fmla="*/ 546 h 594"/>
                  <a:gd name="T46" fmla="*/ 353 w 700"/>
                  <a:gd name="T47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0" h="594">
                    <a:moveTo>
                      <a:pt x="353" y="594"/>
                    </a:moveTo>
                    <a:cubicBezTo>
                      <a:pt x="322" y="594"/>
                      <a:pt x="294" y="575"/>
                      <a:pt x="281" y="546"/>
                    </a:cubicBezTo>
                    <a:cubicBezTo>
                      <a:pt x="267" y="517"/>
                      <a:pt x="272" y="484"/>
                      <a:pt x="292" y="461"/>
                    </a:cubicBezTo>
                    <a:cubicBezTo>
                      <a:pt x="310" y="440"/>
                      <a:pt x="310" y="440"/>
                      <a:pt x="310" y="440"/>
                    </a:cubicBezTo>
                    <a:cubicBezTo>
                      <a:pt x="283" y="440"/>
                      <a:pt x="283" y="440"/>
                      <a:pt x="283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33"/>
                      <a:pt x="12" y="95"/>
                      <a:pt x="36" y="64"/>
                    </a:cubicBezTo>
                    <a:cubicBezTo>
                      <a:pt x="69" y="23"/>
                      <a:pt x="118" y="0"/>
                      <a:pt x="171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00" y="97"/>
                      <a:pt x="700" y="97"/>
                      <a:pt x="700" y="97"/>
                    </a:cubicBezTo>
                    <a:cubicBezTo>
                      <a:pt x="691" y="94"/>
                      <a:pt x="680" y="93"/>
                      <a:pt x="670" y="93"/>
                    </a:cubicBezTo>
                    <a:cubicBezTo>
                      <a:pt x="603" y="93"/>
                      <a:pt x="546" y="149"/>
                      <a:pt x="546" y="216"/>
                    </a:cubicBezTo>
                    <a:cubicBezTo>
                      <a:pt x="546" y="282"/>
                      <a:pt x="603" y="339"/>
                      <a:pt x="670" y="339"/>
                    </a:cubicBezTo>
                    <a:cubicBezTo>
                      <a:pt x="681" y="339"/>
                      <a:pt x="691" y="338"/>
                      <a:pt x="700" y="335"/>
                    </a:cubicBezTo>
                    <a:cubicBezTo>
                      <a:pt x="700" y="440"/>
                      <a:pt x="700" y="440"/>
                      <a:pt x="700" y="440"/>
                    </a:cubicBezTo>
                    <a:cubicBezTo>
                      <a:pt x="424" y="440"/>
                      <a:pt x="424" y="440"/>
                      <a:pt x="424" y="440"/>
                    </a:cubicBezTo>
                    <a:cubicBezTo>
                      <a:pt x="397" y="440"/>
                      <a:pt x="397" y="440"/>
                      <a:pt x="397" y="440"/>
                    </a:cubicBezTo>
                    <a:cubicBezTo>
                      <a:pt x="414" y="461"/>
                      <a:pt x="414" y="461"/>
                      <a:pt x="414" y="461"/>
                    </a:cubicBezTo>
                    <a:cubicBezTo>
                      <a:pt x="435" y="484"/>
                      <a:pt x="439" y="517"/>
                      <a:pt x="426" y="546"/>
                    </a:cubicBezTo>
                    <a:cubicBezTo>
                      <a:pt x="412" y="576"/>
                      <a:pt x="385" y="594"/>
                      <a:pt x="353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10317450" y="-280194"/>
                <a:ext cx="3771900" cy="1976438"/>
              </a:xfrm>
              <a:custGeom>
                <a:avLst/>
                <a:gdLst>
                  <a:gd name="T0" fmla="*/ 708 w 889"/>
                  <a:gd name="T1" fmla="*/ 0 h 465"/>
                  <a:gd name="T2" fmla="*/ 873 w 889"/>
                  <a:gd name="T3" fmla="*/ 107 h 465"/>
                  <a:gd name="T4" fmla="*/ 889 w 889"/>
                  <a:gd name="T5" fmla="*/ 208 h 465"/>
                  <a:gd name="T6" fmla="*/ 889 w 889"/>
                  <a:gd name="T7" fmla="*/ 427 h 465"/>
                  <a:gd name="T8" fmla="*/ 889 w 889"/>
                  <a:gd name="T9" fmla="*/ 465 h 465"/>
                  <a:gd name="T10" fmla="*/ 624 w 889"/>
                  <a:gd name="T11" fmla="*/ 465 h 465"/>
                  <a:gd name="T12" fmla="*/ 522 w 889"/>
                  <a:gd name="T13" fmla="*/ 311 h 465"/>
                  <a:gd name="T14" fmla="*/ 420 w 889"/>
                  <a:gd name="T15" fmla="*/ 465 h 465"/>
                  <a:gd name="T16" fmla="*/ 155 w 889"/>
                  <a:gd name="T17" fmla="*/ 465 h 465"/>
                  <a:gd name="T18" fmla="*/ 155 w 889"/>
                  <a:gd name="T19" fmla="*/ 298 h 465"/>
                  <a:gd name="T20" fmla="*/ 0 w 889"/>
                  <a:gd name="T21" fmla="*/ 228 h 465"/>
                  <a:gd name="T22" fmla="*/ 155 w 889"/>
                  <a:gd name="T23" fmla="*/ 158 h 465"/>
                  <a:gd name="T24" fmla="*/ 155 w 889"/>
                  <a:gd name="T25" fmla="*/ 0 h 465"/>
                  <a:gd name="T26" fmla="*/ 708 w 889"/>
                  <a:gd name="T27" fmla="*/ 0 h 465"/>
                  <a:gd name="T28" fmla="*/ 708 w 889"/>
                  <a:gd name="T29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9" h="465">
                    <a:moveTo>
                      <a:pt x="708" y="0"/>
                    </a:moveTo>
                    <a:cubicBezTo>
                      <a:pt x="779" y="0"/>
                      <a:pt x="844" y="42"/>
                      <a:pt x="873" y="107"/>
                    </a:cubicBezTo>
                    <a:cubicBezTo>
                      <a:pt x="888" y="140"/>
                      <a:pt x="889" y="173"/>
                      <a:pt x="889" y="208"/>
                    </a:cubicBezTo>
                    <a:cubicBezTo>
                      <a:pt x="889" y="281"/>
                      <a:pt x="889" y="354"/>
                      <a:pt x="889" y="427"/>
                    </a:cubicBezTo>
                    <a:cubicBezTo>
                      <a:pt x="889" y="440"/>
                      <a:pt x="889" y="452"/>
                      <a:pt x="889" y="465"/>
                    </a:cubicBezTo>
                    <a:cubicBezTo>
                      <a:pt x="624" y="465"/>
                      <a:pt x="624" y="465"/>
                      <a:pt x="624" y="465"/>
                    </a:cubicBezTo>
                    <a:cubicBezTo>
                      <a:pt x="654" y="393"/>
                      <a:pt x="600" y="311"/>
                      <a:pt x="522" y="311"/>
                    </a:cubicBezTo>
                    <a:cubicBezTo>
                      <a:pt x="444" y="311"/>
                      <a:pt x="390" y="393"/>
                      <a:pt x="420" y="465"/>
                    </a:cubicBezTo>
                    <a:cubicBezTo>
                      <a:pt x="155" y="465"/>
                      <a:pt x="155" y="465"/>
                      <a:pt x="155" y="465"/>
                    </a:cubicBezTo>
                    <a:cubicBezTo>
                      <a:pt x="155" y="298"/>
                      <a:pt x="155" y="298"/>
                      <a:pt x="155" y="298"/>
                    </a:cubicBezTo>
                    <a:cubicBezTo>
                      <a:pt x="96" y="350"/>
                      <a:pt x="0" y="306"/>
                      <a:pt x="0" y="228"/>
                    </a:cubicBezTo>
                    <a:cubicBezTo>
                      <a:pt x="0" y="149"/>
                      <a:pt x="96" y="106"/>
                      <a:pt x="155" y="158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708" y="0"/>
                      <a:pt x="708" y="0"/>
                      <a:pt x="708" y="0"/>
                    </a:cubicBezTo>
                    <a:cubicBezTo>
                      <a:pt x="733" y="0"/>
                      <a:pt x="708" y="0"/>
                      <a:pt x="7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10370631" y="-227012"/>
                <a:ext cx="3665538" cy="1870075"/>
              </a:xfrm>
              <a:custGeom>
                <a:avLst/>
                <a:gdLst>
                  <a:gd name="T0" fmla="*/ 864 w 864"/>
                  <a:gd name="T1" fmla="*/ 440 h 440"/>
                  <a:gd name="T2" fmla="*/ 628 w 864"/>
                  <a:gd name="T3" fmla="*/ 440 h 440"/>
                  <a:gd name="T4" fmla="*/ 611 w 864"/>
                  <a:gd name="T5" fmla="*/ 341 h 440"/>
                  <a:gd name="T6" fmla="*/ 509 w 864"/>
                  <a:gd name="T7" fmla="*/ 286 h 440"/>
                  <a:gd name="T8" fmla="*/ 407 w 864"/>
                  <a:gd name="T9" fmla="*/ 341 h 440"/>
                  <a:gd name="T10" fmla="*/ 390 w 864"/>
                  <a:gd name="T11" fmla="*/ 440 h 440"/>
                  <a:gd name="T12" fmla="*/ 154 w 864"/>
                  <a:gd name="T13" fmla="*/ 440 h 440"/>
                  <a:gd name="T14" fmla="*/ 154 w 864"/>
                  <a:gd name="T15" fmla="*/ 286 h 440"/>
                  <a:gd name="T16" fmla="*/ 154 w 864"/>
                  <a:gd name="T17" fmla="*/ 258 h 440"/>
                  <a:gd name="T18" fmla="*/ 134 w 864"/>
                  <a:gd name="T19" fmla="*/ 276 h 440"/>
                  <a:gd name="T20" fmla="*/ 83 w 864"/>
                  <a:gd name="T21" fmla="*/ 296 h 440"/>
                  <a:gd name="T22" fmla="*/ 0 w 864"/>
                  <a:gd name="T23" fmla="*/ 216 h 440"/>
                  <a:gd name="T24" fmla="*/ 83 w 864"/>
                  <a:gd name="T25" fmla="*/ 136 h 440"/>
                  <a:gd name="T26" fmla="*/ 134 w 864"/>
                  <a:gd name="T27" fmla="*/ 155 h 440"/>
                  <a:gd name="T28" fmla="*/ 154 w 864"/>
                  <a:gd name="T29" fmla="*/ 173 h 440"/>
                  <a:gd name="T30" fmla="*/ 154 w 864"/>
                  <a:gd name="T31" fmla="*/ 146 h 440"/>
                  <a:gd name="T32" fmla="*/ 154 w 864"/>
                  <a:gd name="T33" fmla="*/ 0 h 440"/>
                  <a:gd name="T34" fmla="*/ 695 w 864"/>
                  <a:gd name="T35" fmla="*/ 0 h 440"/>
                  <a:gd name="T36" fmla="*/ 849 w 864"/>
                  <a:gd name="T37" fmla="*/ 100 h 440"/>
                  <a:gd name="T38" fmla="*/ 864 w 864"/>
                  <a:gd name="T39" fmla="*/ 195 h 440"/>
                  <a:gd name="T40" fmla="*/ 864 w 864"/>
                  <a:gd name="T41" fmla="*/ 415 h 440"/>
                  <a:gd name="T42" fmla="*/ 864 w 864"/>
                  <a:gd name="T4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4" h="440">
                    <a:moveTo>
                      <a:pt x="864" y="440"/>
                    </a:moveTo>
                    <a:cubicBezTo>
                      <a:pt x="628" y="440"/>
                      <a:pt x="628" y="440"/>
                      <a:pt x="628" y="440"/>
                    </a:cubicBezTo>
                    <a:cubicBezTo>
                      <a:pt x="637" y="407"/>
                      <a:pt x="630" y="371"/>
                      <a:pt x="611" y="341"/>
                    </a:cubicBezTo>
                    <a:cubicBezTo>
                      <a:pt x="588" y="307"/>
                      <a:pt x="550" y="286"/>
                      <a:pt x="509" y="286"/>
                    </a:cubicBezTo>
                    <a:cubicBezTo>
                      <a:pt x="468" y="286"/>
                      <a:pt x="430" y="307"/>
                      <a:pt x="407" y="341"/>
                    </a:cubicBezTo>
                    <a:cubicBezTo>
                      <a:pt x="388" y="371"/>
                      <a:pt x="381" y="407"/>
                      <a:pt x="390" y="440"/>
                    </a:cubicBezTo>
                    <a:cubicBezTo>
                      <a:pt x="154" y="440"/>
                      <a:pt x="154" y="440"/>
                      <a:pt x="154" y="440"/>
                    </a:cubicBezTo>
                    <a:cubicBezTo>
                      <a:pt x="154" y="286"/>
                      <a:pt x="154" y="286"/>
                      <a:pt x="154" y="286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19" y="289"/>
                      <a:pt x="102" y="296"/>
                      <a:pt x="83" y="296"/>
                    </a:cubicBezTo>
                    <a:cubicBezTo>
                      <a:pt x="43" y="296"/>
                      <a:pt x="0" y="265"/>
                      <a:pt x="0" y="216"/>
                    </a:cubicBezTo>
                    <a:cubicBezTo>
                      <a:pt x="0" y="166"/>
                      <a:pt x="43" y="136"/>
                      <a:pt x="83" y="136"/>
                    </a:cubicBezTo>
                    <a:cubicBezTo>
                      <a:pt x="102" y="136"/>
                      <a:pt x="119" y="142"/>
                      <a:pt x="134" y="155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54" y="146"/>
                      <a:pt x="154" y="146"/>
                      <a:pt x="154" y="146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695" y="0"/>
                      <a:pt x="695" y="0"/>
                      <a:pt x="695" y="0"/>
                    </a:cubicBezTo>
                    <a:cubicBezTo>
                      <a:pt x="761" y="0"/>
                      <a:pt x="823" y="40"/>
                      <a:pt x="849" y="100"/>
                    </a:cubicBezTo>
                    <a:cubicBezTo>
                      <a:pt x="863" y="130"/>
                      <a:pt x="864" y="162"/>
                      <a:pt x="864" y="195"/>
                    </a:cubicBezTo>
                    <a:cubicBezTo>
                      <a:pt x="864" y="415"/>
                      <a:pt x="864" y="415"/>
                      <a:pt x="864" y="415"/>
                    </a:cubicBezTo>
                    <a:cubicBezTo>
                      <a:pt x="864" y="440"/>
                      <a:pt x="864" y="440"/>
                      <a:pt x="864" y="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67555" y="514985"/>
            <a:ext cx="304292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目录大纲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315488" y="2696592"/>
            <a:ext cx="3205799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简单介绍妈妈大学的相关功能模块内容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妈妈大学功能模块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5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7661570" y="2696592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简单介绍如何部署进行服务器部署及相关的配置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系统架构介绍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315488" y="5134347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介绍开发妈妈大学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将会使用的技术以及为何选择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相关开发技术介绍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简单介绍海富特的开发团队和维护团队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人员团队配置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864231" y="721203"/>
            <a:ext cx="16357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妈妈大学</a:t>
            </a:r>
            <a:r>
              <a:rPr lang="en-US" altLang="zh-CN" sz="1400" dirty="0">
                <a:solidFill>
                  <a:schemeClr val="accent1"/>
                </a:solidFill>
              </a:rPr>
              <a:t>APP</a:t>
            </a:r>
            <a:r>
              <a:rPr lang="zh-CN" altLang="en-US" sz="1400" dirty="0">
                <a:solidFill>
                  <a:schemeClr val="accent1"/>
                </a:solidFill>
              </a:rPr>
              <a:t>有什么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42061" y="193875"/>
            <a:ext cx="2996743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功能模块图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97728" y="68051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0980" y="0"/>
            <a:ext cx="7839839" cy="68580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跟妈妈大学签约的专家可以通过在线直播的方式提供在线课程、课后答疑等。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使用基于</a:t>
            </a: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RTMP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协议的在线直播，选用阿里云视频直播</a:t>
            </a:r>
            <a:endParaRPr lang="en-US" altLang="zh-CN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在线教学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当专家完成一次教学直播后，阿里云平台将自动生成视频，后台人员整理后生成课程点播功能。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使用阿里云视频点播服务，涉及阿里云</a:t>
            </a:r>
            <a:r>
              <a:rPr lang="en-US" altLang="zh-CN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OSS</a:t>
            </a:r>
            <a:endParaRPr lang="zh-CN" altLang="en-US" sz="1400" b="1" dirty="0">
              <a:solidFill>
                <a:schemeClr val="accent2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课程点播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专家可以发表相关的文章让用户阅读及留言讨论。参考功能：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小型博客系统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专家文章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妈妈们可以直接在社区发表问答，平台将直接转向相关的医生让其第一时间上线解答。参考功能：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百度知道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在线问答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030206" y="104251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专家为妈妈们提供什么服务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7377" y="515185"/>
            <a:ext cx="3094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专家课程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5030207" y="104251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妈妈在这里找到更多的乐趣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67377" y="515185"/>
            <a:ext cx="3094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妈妈社区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育儿百科是一个基于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百科系统模式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的模块，可以在此模块搜索一切育儿相关的只是。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育儿百科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流行资讯是一个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新闻模块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，妈妈能够在此获取相关的新闻和贝因美的相关新闻，第一时间分享贝因美的好消息。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流行资讯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育儿圈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妈妈们可以在这里发表自己的问题，专家会第一时间出来解答，同时妈妈们自己也可以针对这个问题进行讨论。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互动问答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矩形 87"/>
          <p:cNvSpPr/>
          <p:nvPr/>
        </p:nvSpPr>
        <p:spPr>
          <a:xfrm>
            <a:off x="1315488" y="514124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育儿圈是一个妈妈们的互动社区，妈妈们能够在这里讨论、分享一切育儿生活的点点滴滴。参考：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圈子系统</a:t>
            </a:r>
            <a:endParaRPr lang="zh-CN" altLang="en-US" sz="1400" b="1" dirty="0">
              <a:solidFill>
                <a:schemeClr val="accent1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/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/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-1" fmla="*/ 0 w 1100061"/>
                  <a:gd name="connsiteY0-2" fmla="*/ 45719 h 45719"/>
                  <a:gd name="connsiteX1-3" fmla="*/ 57487 w 1100061"/>
                  <a:gd name="connsiteY1-4" fmla="*/ 11430 h 45719"/>
                  <a:gd name="connsiteX2-5" fmla="*/ 996854 w 1100061"/>
                  <a:gd name="connsiteY2-6" fmla="*/ 0 h 45719"/>
                  <a:gd name="connsiteX3-7" fmla="*/ 1100061 w 1100061"/>
                  <a:gd name="connsiteY3-8" fmla="*/ 45719 h 45719"/>
                  <a:gd name="connsiteX4-9" fmla="*/ 0 w 1100061"/>
                  <a:gd name="connsiteY4-10" fmla="*/ 45719 h 45719"/>
                  <a:gd name="connsiteX0-11" fmla="*/ 0 w 1100061"/>
                  <a:gd name="connsiteY0-12" fmla="*/ 51434 h 51434"/>
                  <a:gd name="connsiteX1-13" fmla="*/ 57487 w 1100061"/>
                  <a:gd name="connsiteY1-14" fmla="*/ 17145 h 51434"/>
                  <a:gd name="connsiteX2-15" fmla="*/ 899699 w 1100061"/>
                  <a:gd name="connsiteY2-16" fmla="*/ 0 h 51434"/>
                  <a:gd name="connsiteX3-17" fmla="*/ 1100061 w 1100061"/>
                  <a:gd name="connsiteY3-18" fmla="*/ 51434 h 51434"/>
                  <a:gd name="connsiteX4-19" fmla="*/ 0 w 1100061"/>
                  <a:gd name="connsiteY4-20" fmla="*/ 51434 h 51434"/>
                  <a:gd name="connsiteX0-21" fmla="*/ 0 w 1100061"/>
                  <a:gd name="connsiteY0-22" fmla="*/ 45719 h 45719"/>
                  <a:gd name="connsiteX1-23" fmla="*/ 57487 w 1100061"/>
                  <a:gd name="connsiteY1-24" fmla="*/ 11430 h 45719"/>
                  <a:gd name="connsiteX2-25" fmla="*/ 903511 w 1100061"/>
                  <a:gd name="connsiteY2-26" fmla="*/ 0 h 45719"/>
                  <a:gd name="connsiteX3-27" fmla="*/ 1100061 w 1100061"/>
                  <a:gd name="connsiteY3-28" fmla="*/ 45719 h 45719"/>
                  <a:gd name="connsiteX4-29" fmla="*/ 0 w 1100061"/>
                  <a:gd name="connsiteY4-30" fmla="*/ 45719 h 45719"/>
                  <a:gd name="connsiteX0-31" fmla="*/ 0 w 1100061"/>
                  <a:gd name="connsiteY0-32" fmla="*/ 45719 h 45719"/>
                  <a:gd name="connsiteX1-33" fmla="*/ 57487 w 1100061"/>
                  <a:gd name="connsiteY1-34" fmla="*/ 11430 h 45719"/>
                  <a:gd name="connsiteX2-35" fmla="*/ 903511 w 1100061"/>
                  <a:gd name="connsiteY2-36" fmla="*/ 0 h 45719"/>
                  <a:gd name="connsiteX3-37" fmla="*/ 1100061 w 1100061"/>
                  <a:gd name="connsiteY3-38" fmla="*/ 34289 h 45719"/>
                  <a:gd name="connsiteX4-39" fmla="*/ 0 w 1100061"/>
                  <a:gd name="connsiteY4-40" fmla="*/ 45719 h 45719"/>
                  <a:gd name="connsiteX0-41" fmla="*/ 0 w 1111491"/>
                  <a:gd name="connsiteY0-42" fmla="*/ 45719 h 45719"/>
                  <a:gd name="connsiteX1-43" fmla="*/ 57487 w 1111491"/>
                  <a:gd name="connsiteY1-44" fmla="*/ 11430 h 45719"/>
                  <a:gd name="connsiteX2-45" fmla="*/ 903511 w 1111491"/>
                  <a:gd name="connsiteY2-46" fmla="*/ 0 h 45719"/>
                  <a:gd name="connsiteX3-47" fmla="*/ 1111491 w 1111491"/>
                  <a:gd name="connsiteY3-48" fmla="*/ 40004 h 45719"/>
                  <a:gd name="connsiteX4-49" fmla="*/ 0 w 1111491"/>
                  <a:gd name="connsiteY4-50" fmla="*/ 45719 h 45719"/>
                  <a:gd name="connsiteX0-51" fmla="*/ 0 w 1092441"/>
                  <a:gd name="connsiteY0-52" fmla="*/ 45719 h 45719"/>
                  <a:gd name="connsiteX1-53" fmla="*/ 57487 w 1092441"/>
                  <a:gd name="connsiteY1-54" fmla="*/ 11430 h 45719"/>
                  <a:gd name="connsiteX2-55" fmla="*/ 903511 w 1092441"/>
                  <a:gd name="connsiteY2-56" fmla="*/ 0 h 45719"/>
                  <a:gd name="connsiteX3-57" fmla="*/ 1092441 w 1092441"/>
                  <a:gd name="connsiteY3-58" fmla="*/ 40004 h 45719"/>
                  <a:gd name="connsiteX4-59" fmla="*/ 0 w 1092441"/>
                  <a:gd name="connsiteY4-60" fmla="*/ 45719 h 45719"/>
                  <a:gd name="connsiteX0-61" fmla="*/ 0 w 1090536"/>
                  <a:gd name="connsiteY0-62" fmla="*/ 45719 h 45719"/>
                  <a:gd name="connsiteX1-63" fmla="*/ 57487 w 1090536"/>
                  <a:gd name="connsiteY1-64" fmla="*/ 11430 h 45719"/>
                  <a:gd name="connsiteX2-65" fmla="*/ 903511 w 1090536"/>
                  <a:gd name="connsiteY2-66" fmla="*/ 0 h 45719"/>
                  <a:gd name="connsiteX3-67" fmla="*/ 1090536 w 1090536"/>
                  <a:gd name="connsiteY3-68" fmla="*/ 30479 h 45719"/>
                  <a:gd name="connsiteX4-69" fmla="*/ 0 w 1090536"/>
                  <a:gd name="connsiteY4-70" fmla="*/ 45719 h 45719"/>
                  <a:gd name="connsiteX0-71" fmla="*/ 0 w 1092443"/>
                  <a:gd name="connsiteY0-72" fmla="*/ 45719 h 45719"/>
                  <a:gd name="connsiteX1-73" fmla="*/ 57487 w 1092443"/>
                  <a:gd name="connsiteY1-74" fmla="*/ 11430 h 45719"/>
                  <a:gd name="connsiteX2-75" fmla="*/ 903511 w 1092443"/>
                  <a:gd name="connsiteY2-76" fmla="*/ 0 h 45719"/>
                  <a:gd name="connsiteX3-77" fmla="*/ 1092443 w 1092443"/>
                  <a:gd name="connsiteY3-78" fmla="*/ 38099 h 45719"/>
                  <a:gd name="connsiteX4-79" fmla="*/ 0 w 1092443"/>
                  <a:gd name="connsiteY4-80" fmla="*/ 45719 h 457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/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5209744" y="1042513"/>
            <a:ext cx="179536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妈妈社区的吸粉大作战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7377" y="515185"/>
            <a:ext cx="3094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妈妈社区独一无二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妈妈大学独特设计在于提供多元的学习结构，视频、语音与互动，建立多元、分时学习管道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多元学习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通过软文推荐活动，举办为客户精选的团购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软文推荐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结合线上课程，妈妈们能够销售教育代金券，以收取佣金的方式完成线下教育卷的销售。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教育卷代理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免费的线上评测，可以长期对客户产生粘性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在线评测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/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/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/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/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/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/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/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/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/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/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5479047" y="1042513"/>
            <a:ext cx="125675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会员能够做什么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72000" y="515185"/>
            <a:ext cx="3089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会员系统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家长付费后能够获得更多的服务和互动机会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VIP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俱乐部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成为会员的用户可以参与团购计划，获得软文推荐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团购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会员能否在妈妈大学获取优质的第三方商家服务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商家服务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除了妈妈大学的服务外，还能享用贝因美旗下的所有服务，如妈妈购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和空中幼儿园等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贝因美服务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5444" y="113657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13062" y="600301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27" y="0"/>
            <a:ext cx="6281746" cy="6858000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16911" y="636748"/>
            <a:ext cx="213360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妈妈大学</a:t>
            </a:r>
            <a:r>
              <a:rPr lang="zh-CN" sz="1400" dirty="0">
                <a:solidFill>
                  <a:schemeClr val="accent1"/>
                </a:solidFill>
              </a:rPr>
              <a:t>的服务器如何部署</a:t>
            </a:r>
            <a:endParaRPr lang="zh-CN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4572000" y="515185"/>
            <a:ext cx="3089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服务器配置</a:t>
            </a:r>
            <a:endParaRPr lang="zh-CN" altLang="en-US" sz="2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29580" y="1327234"/>
          <a:ext cx="8236084" cy="463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042"/>
                <a:gridCol w="4118042"/>
              </a:tblGrid>
              <a:tr h="65430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ECS</a:t>
                      </a:r>
                      <a:r>
                        <a:rPr lang="zh-CN" altLang="en-US" dirty="0"/>
                        <a:t>服务器系列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系列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 n4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核</a:t>
                      </a:r>
                      <a:endParaRPr lang="zh-CN" altLang="en-US" dirty="0"/>
                    </a:p>
                  </a:txBody>
                  <a:tcPr/>
                </a:tc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 GB</a:t>
                      </a:r>
                      <a:endParaRPr lang="zh-CN" altLang="en-US" dirty="0"/>
                    </a:p>
                  </a:txBody>
                  <a:tcPr/>
                </a:tc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带宽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 </a:t>
                      </a:r>
                      <a:r>
                        <a:rPr lang="en-US" altLang="zh-CN" dirty="0" err="1"/>
                        <a:t>Mbps</a:t>
                      </a:r>
                      <a:endParaRPr lang="zh-CN" altLang="en-US" dirty="0"/>
                    </a:p>
                  </a:txBody>
                  <a:tcPr/>
                </a:tc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操作系统版本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Windows 2012 R2 </a:t>
                      </a:r>
                      <a:r>
                        <a:rPr lang="zh-CN" altLang="en-US" dirty="0"/>
                        <a:t>数据中心版</a:t>
                      </a:r>
                      <a:endParaRPr lang="zh-CN" altLang="en-US" dirty="0"/>
                    </a:p>
                  </a:txBody>
                  <a:tcPr/>
                </a:tc>
              </a:tr>
              <a:tr h="663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 GB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2284</Words>
  <Application>WPS 演示</Application>
  <PresentationFormat>Widescreen</PresentationFormat>
  <Paragraphs>281</Paragraphs>
  <Slides>15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Impact</vt:lpstr>
      <vt:lpstr>方正兰亭刊黑_GBK</vt:lpstr>
      <vt:lpstr>Cambria</vt:lpstr>
      <vt:lpstr>等线</vt:lpstr>
      <vt:lpstr>第一PPT，www.1ppt.com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category>第一PPT模板网：www.1ppt.com</cp:category>
  <cp:lastModifiedBy>alucard</cp:lastModifiedBy>
  <cp:revision>230</cp:revision>
  <dcterms:created xsi:type="dcterms:W3CDTF">2016-11-12T06:35:00Z</dcterms:created>
  <dcterms:modified xsi:type="dcterms:W3CDTF">2017-05-09T16:19:11Z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