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B2112-322A-4336-94FC-86F2B8C4B07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493589DA-C225-4D44-BFF2-B820FA014216}">
      <dgm:prSet phldrT="[Text]"/>
      <dgm:spPr/>
      <dgm:t>
        <a:bodyPr/>
        <a:lstStyle/>
        <a:p>
          <a:r>
            <a:rPr lang="zh-CN" altLang="en-US" dirty="0"/>
            <a:t>妈妈大学</a:t>
          </a:r>
          <a:endParaRPr lang="en-US" altLang="zh-CN" dirty="0"/>
        </a:p>
      </dgm:t>
    </dgm:pt>
    <dgm:pt modelId="{9346CD3A-CF5B-4FE6-867B-A2F6242C0DB9}" type="parTrans" cxnId="{E2C15C7E-4649-4308-A17E-13F9DA70FBAC}">
      <dgm:prSet/>
      <dgm:spPr/>
      <dgm:t>
        <a:bodyPr/>
        <a:lstStyle/>
        <a:p>
          <a:endParaRPr lang="en-US" altLang="zh-CN"/>
        </a:p>
      </dgm:t>
    </dgm:pt>
    <dgm:pt modelId="{4A87A56E-AF2A-47CF-9144-5CB9D7FA1D5F}" type="sibTrans" cxnId="{E2C15C7E-4649-4308-A17E-13F9DA70FBAC}">
      <dgm:prSet/>
      <dgm:spPr/>
      <dgm:t>
        <a:bodyPr/>
        <a:lstStyle/>
        <a:p>
          <a:endParaRPr lang="en-US" altLang="zh-CN"/>
        </a:p>
      </dgm:t>
    </dgm:pt>
    <dgm:pt modelId="{E315CC84-585C-449C-BFD8-F6129BF04822}">
      <dgm:prSet phldrT="[Text]"/>
      <dgm:spPr/>
      <dgm:t>
        <a:bodyPr/>
        <a:lstStyle/>
        <a:p>
          <a:r>
            <a:rPr lang="zh-CN" altLang="en-US" dirty="0"/>
            <a:t>视频</a:t>
          </a:r>
          <a:endParaRPr lang="en-US" altLang="zh-CN" dirty="0"/>
        </a:p>
      </dgm:t>
    </dgm:pt>
    <dgm:pt modelId="{61E95912-2B44-4769-991F-6E2462A2BD3A}" type="parTrans" cxnId="{F34DAE1E-A439-4F7B-9B4B-E228368E10DB}">
      <dgm:prSet/>
      <dgm:spPr/>
      <dgm:t>
        <a:bodyPr/>
        <a:lstStyle/>
        <a:p>
          <a:endParaRPr lang="en-US" altLang="zh-CN"/>
        </a:p>
      </dgm:t>
    </dgm:pt>
    <dgm:pt modelId="{EAA8D457-FB31-4BB7-AB52-32EDEAB32605}" type="sibTrans" cxnId="{F34DAE1E-A439-4F7B-9B4B-E228368E10DB}">
      <dgm:prSet/>
      <dgm:spPr/>
      <dgm:t>
        <a:bodyPr/>
        <a:lstStyle/>
        <a:p>
          <a:endParaRPr lang="en-US" altLang="zh-CN"/>
        </a:p>
      </dgm:t>
    </dgm:pt>
    <dgm:pt modelId="{0F77A4FD-BB8A-4387-A9C9-B68F8746B14D}">
      <dgm:prSet phldrT="[Text]"/>
      <dgm:spPr/>
      <dgm:t>
        <a:bodyPr/>
        <a:lstStyle/>
        <a:p>
          <a:r>
            <a:rPr lang="zh-CN" altLang="en-US" dirty="0"/>
            <a:t>图文</a:t>
          </a:r>
          <a:endParaRPr lang="en-US" altLang="zh-CN" dirty="0"/>
        </a:p>
      </dgm:t>
    </dgm:pt>
    <dgm:pt modelId="{18D1C51D-2C44-4660-9DE8-AA04003455BE}" type="parTrans" cxnId="{848FE980-86C5-4E64-B2A3-5A90524A700C}">
      <dgm:prSet/>
      <dgm:spPr/>
      <dgm:t>
        <a:bodyPr/>
        <a:lstStyle/>
        <a:p>
          <a:endParaRPr lang="en-US" altLang="zh-CN"/>
        </a:p>
      </dgm:t>
    </dgm:pt>
    <dgm:pt modelId="{7922545F-AA59-4020-931B-0B4D64D6CDB0}" type="sibTrans" cxnId="{848FE980-86C5-4E64-B2A3-5A90524A700C}">
      <dgm:prSet/>
      <dgm:spPr/>
      <dgm:t>
        <a:bodyPr/>
        <a:lstStyle/>
        <a:p>
          <a:endParaRPr lang="en-US" altLang="zh-CN"/>
        </a:p>
      </dgm:t>
    </dgm:pt>
    <dgm:pt modelId="{64479E04-C2F0-4450-94DF-5A223B0E7B40}">
      <dgm:prSet phldrT="[Text]"/>
      <dgm:spPr/>
      <dgm:t>
        <a:bodyPr/>
        <a:lstStyle/>
        <a:p>
          <a:r>
            <a:rPr lang="zh-CN" altLang="en-US" dirty="0"/>
            <a:t>直播</a:t>
          </a:r>
          <a:endParaRPr lang="en-US" altLang="zh-CN" dirty="0"/>
        </a:p>
      </dgm:t>
    </dgm:pt>
    <dgm:pt modelId="{BAAF9328-40E0-4DC7-B289-2589CC9B5A0C}" type="parTrans" cxnId="{A750EEBB-5134-4A12-AB60-31B91EE91207}">
      <dgm:prSet/>
      <dgm:spPr/>
      <dgm:t>
        <a:bodyPr/>
        <a:lstStyle/>
        <a:p>
          <a:endParaRPr lang="en-US" altLang="zh-CN"/>
        </a:p>
      </dgm:t>
    </dgm:pt>
    <dgm:pt modelId="{198DB67F-369B-47EA-B5D9-70254C833DF1}" type="sibTrans" cxnId="{A750EEBB-5134-4A12-AB60-31B91EE91207}">
      <dgm:prSet/>
      <dgm:spPr/>
      <dgm:t>
        <a:bodyPr/>
        <a:lstStyle/>
        <a:p>
          <a:endParaRPr lang="en-US" altLang="zh-CN"/>
        </a:p>
      </dgm:t>
    </dgm:pt>
    <dgm:pt modelId="{B495554C-7C3A-4B67-BFC3-D2AFA4AC8E45}">
      <dgm:prSet phldrT="[Text]"/>
      <dgm:spPr/>
      <dgm:t>
        <a:bodyPr/>
        <a:lstStyle/>
        <a:p>
          <a:r>
            <a:rPr lang="zh-CN" altLang="en-US" dirty="0"/>
            <a:t>课程</a:t>
          </a:r>
          <a:endParaRPr lang="en-US" altLang="zh-CN" dirty="0"/>
        </a:p>
      </dgm:t>
    </dgm:pt>
    <dgm:pt modelId="{57B58AEC-6326-42FF-BC9D-ED33AF85CEA9}" type="parTrans" cxnId="{3933DC4F-CE2E-424E-91A4-D4F8CD237E09}">
      <dgm:prSet/>
      <dgm:spPr/>
      <dgm:t>
        <a:bodyPr/>
        <a:lstStyle/>
        <a:p>
          <a:endParaRPr lang="en-US" altLang="zh-CN"/>
        </a:p>
      </dgm:t>
    </dgm:pt>
    <dgm:pt modelId="{C021E39D-1798-498C-8067-4EC601AF248E}" type="sibTrans" cxnId="{3933DC4F-CE2E-424E-91A4-D4F8CD237E09}">
      <dgm:prSet/>
      <dgm:spPr/>
      <dgm:t>
        <a:bodyPr/>
        <a:lstStyle/>
        <a:p>
          <a:endParaRPr lang="en-US" altLang="zh-CN"/>
        </a:p>
      </dgm:t>
    </dgm:pt>
    <dgm:pt modelId="{B39D847B-B2A9-4E24-A567-13941D9D42E4}">
      <dgm:prSet phldrT="[Text]"/>
      <dgm:spPr/>
      <dgm:t>
        <a:bodyPr/>
        <a:lstStyle/>
        <a:p>
          <a:r>
            <a:rPr lang="zh-CN" altLang="en-US" dirty="0"/>
            <a:t>问答</a:t>
          </a:r>
          <a:endParaRPr lang="en-US" altLang="zh-CN" dirty="0"/>
        </a:p>
      </dgm:t>
    </dgm:pt>
    <dgm:pt modelId="{F3619CA8-67D5-45AA-8C85-698E6C40B60C}" type="parTrans" cxnId="{9360BE58-D087-41E9-89DA-6EC7E2C1520E}">
      <dgm:prSet/>
      <dgm:spPr/>
      <dgm:t>
        <a:bodyPr/>
        <a:lstStyle/>
        <a:p>
          <a:endParaRPr lang="en-US" altLang="zh-CN"/>
        </a:p>
      </dgm:t>
    </dgm:pt>
    <dgm:pt modelId="{9CE91E0C-47E4-4861-89E8-ED2AB9D004A5}" type="sibTrans" cxnId="{9360BE58-D087-41E9-89DA-6EC7E2C1520E}">
      <dgm:prSet/>
      <dgm:spPr/>
      <dgm:t>
        <a:bodyPr/>
        <a:lstStyle/>
        <a:p>
          <a:endParaRPr lang="en-US" altLang="zh-CN"/>
        </a:p>
      </dgm:t>
    </dgm:pt>
    <dgm:pt modelId="{459AE152-139B-4E5F-BC36-A222F7CDED62}">
      <dgm:prSet phldrT="[Text]"/>
      <dgm:spPr/>
      <dgm:t>
        <a:bodyPr/>
        <a:lstStyle/>
        <a:p>
          <a:r>
            <a:rPr lang="zh-CN" altLang="en-US" dirty="0"/>
            <a:t>轻互动</a:t>
          </a:r>
          <a:endParaRPr lang="en-US" altLang="zh-CN" dirty="0"/>
        </a:p>
      </dgm:t>
    </dgm:pt>
    <dgm:pt modelId="{48FE001B-95FE-45F7-A06E-5C597F74F5A9}" type="parTrans" cxnId="{45FE3F7F-1996-468C-8237-FF10EB31D956}">
      <dgm:prSet/>
      <dgm:spPr/>
      <dgm:t>
        <a:bodyPr/>
        <a:lstStyle/>
        <a:p>
          <a:endParaRPr lang="en-US" altLang="zh-CN"/>
        </a:p>
      </dgm:t>
    </dgm:pt>
    <dgm:pt modelId="{1FE5FF3F-E1B8-417B-9546-8DD626CD366C}" type="sibTrans" cxnId="{45FE3F7F-1996-468C-8237-FF10EB31D956}">
      <dgm:prSet/>
      <dgm:spPr/>
      <dgm:t>
        <a:bodyPr/>
        <a:lstStyle/>
        <a:p>
          <a:endParaRPr lang="en-US" altLang="zh-CN"/>
        </a:p>
      </dgm:t>
    </dgm:pt>
    <dgm:pt modelId="{3E1EF8D5-6B63-4A5C-96AC-A3068EA38475}">
      <dgm:prSet phldrT="[Text]"/>
      <dgm:spPr/>
      <dgm:t>
        <a:bodyPr/>
        <a:lstStyle/>
        <a:p>
          <a:r>
            <a:rPr lang="zh-CN" altLang="en-US" dirty="0"/>
            <a:t>轻口碑</a:t>
          </a:r>
          <a:endParaRPr lang="en-US" altLang="zh-CN" dirty="0"/>
        </a:p>
      </dgm:t>
    </dgm:pt>
    <dgm:pt modelId="{394FC60B-9BFC-4ED8-8449-912C7FB521FA}" type="parTrans" cxnId="{56049004-C30D-4846-868F-F90F6DE5D402}">
      <dgm:prSet/>
      <dgm:spPr/>
      <dgm:t>
        <a:bodyPr/>
        <a:lstStyle/>
        <a:p>
          <a:endParaRPr lang="en-US" altLang="zh-CN"/>
        </a:p>
      </dgm:t>
    </dgm:pt>
    <dgm:pt modelId="{62B041CC-6857-4DF5-8F4B-3E95F9F1D461}" type="sibTrans" cxnId="{56049004-C30D-4846-868F-F90F6DE5D402}">
      <dgm:prSet/>
      <dgm:spPr/>
      <dgm:t>
        <a:bodyPr/>
        <a:lstStyle/>
        <a:p>
          <a:endParaRPr lang="en-US" altLang="zh-CN"/>
        </a:p>
      </dgm:t>
    </dgm:pt>
    <dgm:pt modelId="{188F16FB-9F66-4C0A-B5F4-894E5636FB46}">
      <dgm:prSet phldrT="[Text]"/>
      <dgm:spPr/>
      <dgm:t>
        <a:bodyPr/>
        <a:lstStyle/>
        <a:p>
          <a:r>
            <a:rPr lang="zh-CN" altLang="en-US" dirty="0"/>
            <a:t>评测</a:t>
          </a:r>
          <a:endParaRPr lang="en-US" altLang="zh-CN" dirty="0"/>
        </a:p>
      </dgm:t>
    </dgm:pt>
    <dgm:pt modelId="{6F190AFB-46E0-4F1A-8001-BCFA65CC93B0}" type="parTrans" cxnId="{29C81628-C217-41E0-9E17-B4C662634502}">
      <dgm:prSet/>
      <dgm:spPr/>
      <dgm:t>
        <a:bodyPr/>
        <a:lstStyle/>
        <a:p>
          <a:endParaRPr lang="en-US" altLang="zh-CN"/>
        </a:p>
      </dgm:t>
    </dgm:pt>
    <dgm:pt modelId="{0CEACD6A-16D8-414C-A8BA-D0A07AB14F78}" type="sibTrans" cxnId="{29C81628-C217-41E0-9E17-B4C662634502}">
      <dgm:prSet/>
      <dgm:spPr/>
      <dgm:t>
        <a:bodyPr/>
        <a:lstStyle/>
        <a:p>
          <a:endParaRPr lang="en-US" altLang="zh-CN"/>
        </a:p>
      </dgm:t>
    </dgm:pt>
    <dgm:pt modelId="{465B6C3A-657B-4A99-AAC3-F90D26152F30}" type="pres">
      <dgm:prSet presAssocID="{F8BB2112-322A-4336-94FC-86F2B8C4B07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7D6F80A-BF41-429A-84FA-492F03477FD5}" type="pres">
      <dgm:prSet presAssocID="{493589DA-C225-4D44-BFF2-B820FA014216}" presName="centerShape" presStyleLbl="node0" presStyleIdx="0" presStyleCnt="1"/>
      <dgm:spPr/>
    </dgm:pt>
    <dgm:pt modelId="{EC60CC30-1F5C-4030-BA1A-26B3574392D3}" type="pres">
      <dgm:prSet presAssocID="{E315CC84-585C-449C-BFD8-F6129BF04822}" presName="node" presStyleLbl="node1" presStyleIdx="0" presStyleCnt="8">
        <dgm:presLayoutVars>
          <dgm:bulletEnabled val="1"/>
        </dgm:presLayoutVars>
      </dgm:prSet>
      <dgm:spPr/>
    </dgm:pt>
    <dgm:pt modelId="{D4F708D9-DFE0-421F-B939-8AAB6ECFFE90}" type="pres">
      <dgm:prSet presAssocID="{E315CC84-585C-449C-BFD8-F6129BF04822}" presName="dummy" presStyleCnt="0"/>
      <dgm:spPr/>
    </dgm:pt>
    <dgm:pt modelId="{4A6233A2-6961-4C57-A576-5CDDDDC214C2}" type="pres">
      <dgm:prSet presAssocID="{EAA8D457-FB31-4BB7-AB52-32EDEAB32605}" presName="sibTrans" presStyleLbl="sibTrans2D1" presStyleIdx="0" presStyleCnt="8"/>
      <dgm:spPr/>
    </dgm:pt>
    <dgm:pt modelId="{D11475D5-2C74-49C4-9960-6BD81CD0F8E8}" type="pres">
      <dgm:prSet presAssocID="{0F77A4FD-BB8A-4387-A9C9-B68F8746B14D}" presName="node" presStyleLbl="node1" presStyleIdx="1" presStyleCnt="8">
        <dgm:presLayoutVars>
          <dgm:bulletEnabled val="1"/>
        </dgm:presLayoutVars>
      </dgm:prSet>
      <dgm:spPr/>
    </dgm:pt>
    <dgm:pt modelId="{C800A75C-A5A7-4876-8974-B65D69566DD0}" type="pres">
      <dgm:prSet presAssocID="{0F77A4FD-BB8A-4387-A9C9-B68F8746B14D}" presName="dummy" presStyleCnt="0"/>
      <dgm:spPr/>
    </dgm:pt>
    <dgm:pt modelId="{C704DA33-0469-40BF-8AE0-66BC6E19B82D}" type="pres">
      <dgm:prSet presAssocID="{7922545F-AA59-4020-931B-0B4D64D6CDB0}" presName="sibTrans" presStyleLbl="sibTrans2D1" presStyleIdx="1" presStyleCnt="8"/>
      <dgm:spPr/>
    </dgm:pt>
    <dgm:pt modelId="{00C2282A-219E-4822-A017-A214061CBC38}" type="pres">
      <dgm:prSet presAssocID="{64479E04-C2F0-4450-94DF-5A223B0E7B40}" presName="node" presStyleLbl="node1" presStyleIdx="2" presStyleCnt="8">
        <dgm:presLayoutVars>
          <dgm:bulletEnabled val="1"/>
        </dgm:presLayoutVars>
      </dgm:prSet>
      <dgm:spPr/>
    </dgm:pt>
    <dgm:pt modelId="{58694325-A341-411C-BAE6-C4BC6CC612D5}" type="pres">
      <dgm:prSet presAssocID="{64479E04-C2F0-4450-94DF-5A223B0E7B40}" presName="dummy" presStyleCnt="0"/>
      <dgm:spPr/>
    </dgm:pt>
    <dgm:pt modelId="{7B1AEF4D-17F7-46F8-A703-201B7558F6E3}" type="pres">
      <dgm:prSet presAssocID="{198DB67F-369B-47EA-B5D9-70254C833DF1}" presName="sibTrans" presStyleLbl="sibTrans2D1" presStyleIdx="2" presStyleCnt="8"/>
      <dgm:spPr/>
    </dgm:pt>
    <dgm:pt modelId="{A555B750-927C-4EBD-B60C-B9E5DE22C138}" type="pres">
      <dgm:prSet presAssocID="{B495554C-7C3A-4B67-BFC3-D2AFA4AC8E45}" presName="node" presStyleLbl="node1" presStyleIdx="3" presStyleCnt="8">
        <dgm:presLayoutVars>
          <dgm:bulletEnabled val="1"/>
        </dgm:presLayoutVars>
      </dgm:prSet>
      <dgm:spPr/>
    </dgm:pt>
    <dgm:pt modelId="{B06F9C3E-3104-409E-9AF1-DC8867AA0D7A}" type="pres">
      <dgm:prSet presAssocID="{B495554C-7C3A-4B67-BFC3-D2AFA4AC8E45}" presName="dummy" presStyleCnt="0"/>
      <dgm:spPr/>
    </dgm:pt>
    <dgm:pt modelId="{69D3DD9D-433A-42D5-A68F-C6D758C6772E}" type="pres">
      <dgm:prSet presAssocID="{C021E39D-1798-498C-8067-4EC601AF248E}" presName="sibTrans" presStyleLbl="sibTrans2D1" presStyleIdx="3" presStyleCnt="8"/>
      <dgm:spPr/>
    </dgm:pt>
    <dgm:pt modelId="{FF61DC43-8426-40D3-AB6F-92112A5A132B}" type="pres">
      <dgm:prSet presAssocID="{B39D847B-B2A9-4E24-A567-13941D9D42E4}" presName="node" presStyleLbl="node1" presStyleIdx="4" presStyleCnt="8">
        <dgm:presLayoutVars>
          <dgm:bulletEnabled val="1"/>
        </dgm:presLayoutVars>
      </dgm:prSet>
      <dgm:spPr/>
    </dgm:pt>
    <dgm:pt modelId="{9FB20487-39DA-4D1F-A78A-EC418CD32227}" type="pres">
      <dgm:prSet presAssocID="{B39D847B-B2A9-4E24-A567-13941D9D42E4}" presName="dummy" presStyleCnt="0"/>
      <dgm:spPr/>
    </dgm:pt>
    <dgm:pt modelId="{2586648A-B84D-475F-B888-052F755D029C}" type="pres">
      <dgm:prSet presAssocID="{9CE91E0C-47E4-4861-89E8-ED2AB9D004A5}" presName="sibTrans" presStyleLbl="sibTrans2D1" presStyleIdx="4" presStyleCnt="8"/>
      <dgm:spPr/>
    </dgm:pt>
    <dgm:pt modelId="{96418F3A-D850-4887-8DE0-5CBAEF7ECB6A}" type="pres">
      <dgm:prSet presAssocID="{459AE152-139B-4E5F-BC36-A222F7CDED62}" presName="node" presStyleLbl="node1" presStyleIdx="5" presStyleCnt="8">
        <dgm:presLayoutVars>
          <dgm:bulletEnabled val="1"/>
        </dgm:presLayoutVars>
      </dgm:prSet>
      <dgm:spPr/>
    </dgm:pt>
    <dgm:pt modelId="{9EB8AA87-BB6E-4A4A-952D-AE7D11457038}" type="pres">
      <dgm:prSet presAssocID="{459AE152-139B-4E5F-BC36-A222F7CDED62}" presName="dummy" presStyleCnt="0"/>
      <dgm:spPr/>
    </dgm:pt>
    <dgm:pt modelId="{087CC235-5AE8-4C72-B47F-E1B5299C1DFB}" type="pres">
      <dgm:prSet presAssocID="{1FE5FF3F-E1B8-417B-9546-8DD626CD366C}" presName="sibTrans" presStyleLbl="sibTrans2D1" presStyleIdx="5" presStyleCnt="8"/>
      <dgm:spPr/>
    </dgm:pt>
    <dgm:pt modelId="{9EBF24C0-E324-44BB-8777-640FBC30F709}" type="pres">
      <dgm:prSet presAssocID="{3E1EF8D5-6B63-4A5C-96AC-A3068EA38475}" presName="node" presStyleLbl="node1" presStyleIdx="6" presStyleCnt="8">
        <dgm:presLayoutVars>
          <dgm:bulletEnabled val="1"/>
        </dgm:presLayoutVars>
      </dgm:prSet>
      <dgm:spPr/>
    </dgm:pt>
    <dgm:pt modelId="{57D2ED50-701B-432C-9A83-665568FA282F}" type="pres">
      <dgm:prSet presAssocID="{3E1EF8D5-6B63-4A5C-96AC-A3068EA38475}" presName="dummy" presStyleCnt="0"/>
      <dgm:spPr/>
    </dgm:pt>
    <dgm:pt modelId="{B3F4C42F-BAA2-4F47-9D7C-3F1744618A1D}" type="pres">
      <dgm:prSet presAssocID="{62B041CC-6857-4DF5-8F4B-3E95F9F1D461}" presName="sibTrans" presStyleLbl="sibTrans2D1" presStyleIdx="6" presStyleCnt="8"/>
      <dgm:spPr/>
    </dgm:pt>
    <dgm:pt modelId="{6FD22E06-5254-4804-8513-F8522D55E001}" type="pres">
      <dgm:prSet presAssocID="{188F16FB-9F66-4C0A-B5F4-894E5636FB46}" presName="node" presStyleLbl="node1" presStyleIdx="7" presStyleCnt="8">
        <dgm:presLayoutVars>
          <dgm:bulletEnabled val="1"/>
        </dgm:presLayoutVars>
      </dgm:prSet>
      <dgm:spPr/>
    </dgm:pt>
    <dgm:pt modelId="{74EEF6BC-B2AC-4FD8-8686-CDE38D76D50E}" type="pres">
      <dgm:prSet presAssocID="{188F16FB-9F66-4C0A-B5F4-894E5636FB46}" presName="dummy" presStyleCnt="0"/>
      <dgm:spPr/>
    </dgm:pt>
    <dgm:pt modelId="{D540DE37-3115-4421-9035-BA07F3EFCACF}" type="pres">
      <dgm:prSet presAssocID="{0CEACD6A-16D8-414C-A8BA-D0A07AB14F78}" presName="sibTrans" presStyleLbl="sibTrans2D1" presStyleIdx="7" presStyleCnt="8"/>
      <dgm:spPr/>
    </dgm:pt>
  </dgm:ptLst>
  <dgm:cxnLst>
    <dgm:cxn modelId="{56049004-C30D-4846-868F-F90F6DE5D402}" srcId="{493589DA-C225-4D44-BFF2-B820FA014216}" destId="{3E1EF8D5-6B63-4A5C-96AC-A3068EA38475}" srcOrd="6" destOrd="0" parTransId="{394FC60B-9BFC-4ED8-8449-912C7FB521FA}" sibTransId="{62B041CC-6857-4DF5-8F4B-3E95F9F1D461}"/>
    <dgm:cxn modelId="{D92C6E07-1D34-497A-9358-89B3B05CB322}" type="presOf" srcId="{493589DA-C225-4D44-BFF2-B820FA014216}" destId="{E7D6F80A-BF41-429A-84FA-492F03477FD5}" srcOrd="0" destOrd="0" presId="urn:microsoft.com/office/officeart/2005/8/layout/radial6"/>
    <dgm:cxn modelId="{1DD90B0C-0C14-4E0B-9165-5510F80364E6}" type="presOf" srcId="{7922545F-AA59-4020-931B-0B4D64D6CDB0}" destId="{C704DA33-0469-40BF-8AE0-66BC6E19B82D}" srcOrd="0" destOrd="0" presId="urn:microsoft.com/office/officeart/2005/8/layout/radial6"/>
    <dgm:cxn modelId="{C17ECE0D-B37B-40D2-947A-D94FD377A7A3}" type="presOf" srcId="{3E1EF8D5-6B63-4A5C-96AC-A3068EA38475}" destId="{9EBF24C0-E324-44BB-8777-640FBC30F709}" srcOrd="0" destOrd="0" presId="urn:microsoft.com/office/officeart/2005/8/layout/radial6"/>
    <dgm:cxn modelId="{A6165A1C-147E-4BE3-B6AD-5FBB5C6E3478}" type="presOf" srcId="{198DB67F-369B-47EA-B5D9-70254C833DF1}" destId="{7B1AEF4D-17F7-46F8-A703-201B7558F6E3}" srcOrd="0" destOrd="0" presId="urn:microsoft.com/office/officeart/2005/8/layout/radial6"/>
    <dgm:cxn modelId="{F34DAE1E-A439-4F7B-9B4B-E228368E10DB}" srcId="{493589DA-C225-4D44-BFF2-B820FA014216}" destId="{E315CC84-585C-449C-BFD8-F6129BF04822}" srcOrd="0" destOrd="0" parTransId="{61E95912-2B44-4769-991F-6E2462A2BD3A}" sibTransId="{EAA8D457-FB31-4BB7-AB52-32EDEAB32605}"/>
    <dgm:cxn modelId="{C11E381F-6002-436F-B917-A8E6C152B395}" type="presOf" srcId="{F8BB2112-322A-4336-94FC-86F2B8C4B071}" destId="{465B6C3A-657B-4A99-AAC3-F90D26152F30}" srcOrd="0" destOrd="0" presId="urn:microsoft.com/office/officeart/2005/8/layout/radial6"/>
    <dgm:cxn modelId="{375BE71F-6B0A-475B-A91F-9AEABC9B327A}" type="presOf" srcId="{EAA8D457-FB31-4BB7-AB52-32EDEAB32605}" destId="{4A6233A2-6961-4C57-A576-5CDDDDC214C2}" srcOrd="0" destOrd="0" presId="urn:microsoft.com/office/officeart/2005/8/layout/radial6"/>
    <dgm:cxn modelId="{4E308B26-EAD8-463A-9705-A83BBCBD6736}" type="presOf" srcId="{E315CC84-585C-449C-BFD8-F6129BF04822}" destId="{EC60CC30-1F5C-4030-BA1A-26B3574392D3}" srcOrd="0" destOrd="0" presId="urn:microsoft.com/office/officeart/2005/8/layout/radial6"/>
    <dgm:cxn modelId="{29C81628-C217-41E0-9E17-B4C662634502}" srcId="{493589DA-C225-4D44-BFF2-B820FA014216}" destId="{188F16FB-9F66-4C0A-B5F4-894E5636FB46}" srcOrd="7" destOrd="0" parTransId="{6F190AFB-46E0-4F1A-8001-BCFA65CC93B0}" sibTransId="{0CEACD6A-16D8-414C-A8BA-D0A07AB14F78}"/>
    <dgm:cxn modelId="{D60EF561-CE8E-4A27-9178-F9FE443DA104}" type="presOf" srcId="{9CE91E0C-47E4-4861-89E8-ED2AB9D004A5}" destId="{2586648A-B84D-475F-B888-052F755D029C}" srcOrd="0" destOrd="0" presId="urn:microsoft.com/office/officeart/2005/8/layout/radial6"/>
    <dgm:cxn modelId="{38296B43-2A11-47BB-A852-7B95CD890BA7}" type="presOf" srcId="{0CEACD6A-16D8-414C-A8BA-D0A07AB14F78}" destId="{D540DE37-3115-4421-9035-BA07F3EFCACF}" srcOrd="0" destOrd="0" presId="urn:microsoft.com/office/officeart/2005/8/layout/radial6"/>
    <dgm:cxn modelId="{51315045-2F87-4162-B6C7-934FC32C511B}" type="presOf" srcId="{459AE152-139B-4E5F-BC36-A222F7CDED62}" destId="{96418F3A-D850-4887-8DE0-5CBAEF7ECB6A}" srcOrd="0" destOrd="0" presId="urn:microsoft.com/office/officeart/2005/8/layout/radial6"/>
    <dgm:cxn modelId="{25124A6B-69E6-4277-9E90-F384380DFAE2}" type="presOf" srcId="{B39D847B-B2A9-4E24-A567-13941D9D42E4}" destId="{FF61DC43-8426-40D3-AB6F-92112A5A132B}" srcOrd="0" destOrd="0" presId="urn:microsoft.com/office/officeart/2005/8/layout/radial6"/>
    <dgm:cxn modelId="{3933DC4F-CE2E-424E-91A4-D4F8CD237E09}" srcId="{493589DA-C225-4D44-BFF2-B820FA014216}" destId="{B495554C-7C3A-4B67-BFC3-D2AFA4AC8E45}" srcOrd="3" destOrd="0" parTransId="{57B58AEC-6326-42FF-BC9D-ED33AF85CEA9}" sibTransId="{C021E39D-1798-498C-8067-4EC601AF248E}"/>
    <dgm:cxn modelId="{9360BE58-D087-41E9-89DA-6EC7E2C1520E}" srcId="{493589DA-C225-4D44-BFF2-B820FA014216}" destId="{B39D847B-B2A9-4E24-A567-13941D9D42E4}" srcOrd="4" destOrd="0" parTransId="{F3619CA8-67D5-45AA-8C85-698E6C40B60C}" sibTransId="{9CE91E0C-47E4-4861-89E8-ED2AB9D004A5}"/>
    <dgm:cxn modelId="{E2C15C7E-4649-4308-A17E-13F9DA70FBAC}" srcId="{F8BB2112-322A-4336-94FC-86F2B8C4B071}" destId="{493589DA-C225-4D44-BFF2-B820FA014216}" srcOrd="0" destOrd="0" parTransId="{9346CD3A-CF5B-4FE6-867B-A2F6242C0DB9}" sibTransId="{4A87A56E-AF2A-47CF-9144-5CB9D7FA1D5F}"/>
    <dgm:cxn modelId="{45FE3F7F-1996-468C-8237-FF10EB31D956}" srcId="{493589DA-C225-4D44-BFF2-B820FA014216}" destId="{459AE152-139B-4E5F-BC36-A222F7CDED62}" srcOrd="5" destOrd="0" parTransId="{48FE001B-95FE-45F7-A06E-5C597F74F5A9}" sibTransId="{1FE5FF3F-E1B8-417B-9546-8DD626CD366C}"/>
    <dgm:cxn modelId="{848FE980-86C5-4E64-B2A3-5A90524A700C}" srcId="{493589DA-C225-4D44-BFF2-B820FA014216}" destId="{0F77A4FD-BB8A-4387-A9C9-B68F8746B14D}" srcOrd="1" destOrd="0" parTransId="{18D1C51D-2C44-4660-9DE8-AA04003455BE}" sibTransId="{7922545F-AA59-4020-931B-0B4D64D6CDB0}"/>
    <dgm:cxn modelId="{8D003D82-777E-4689-A3BD-EF3085E4E88D}" type="presOf" srcId="{C021E39D-1798-498C-8067-4EC601AF248E}" destId="{69D3DD9D-433A-42D5-A68F-C6D758C6772E}" srcOrd="0" destOrd="0" presId="urn:microsoft.com/office/officeart/2005/8/layout/radial6"/>
    <dgm:cxn modelId="{52F5ACA9-A6FB-47BA-B738-4B10DC9B46C1}" type="presOf" srcId="{62B041CC-6857-4DF5-8F4B-3E95F9F1D461}" destId="{B3F4C42F-BAA2-4F47-9D7C-3F1744618A1D}" srcOrd="0" destOrd="0" presId="urn:microsoft.com/office/officeart/2005/8/layout/radial6"/>
    <dgm:cxn modelId="{A750EEBB-5134-4A12-AB60-31B91EE91207}" srcId="{493589DA-C225-4D44-BFF2-B820FA014216}" destId="{64479E04-C2F0-4450-94DF-5A223B0E7B40}" srcOrd="2" destOrd="0" parTransId="{BAAF9328-40E0-4DC7-B289-2589CC9B5A0C}" sibTransId="{198DB67F-369B-47EA-B5D9-70254C833DF1}"/>
    <dgm:cxn modelId="{8F1EC9BE-BF08-474A-B281-B88227C214C9}" type="presOf" srcId="{B495554C-7C3A-4B67-BFC3-D2AFA4AC8E45}" destId="{A555B750-927C-4EBD-B60C-B9E5DE22C138}" srcOrd="0" destOrd="0" presId="urn:microsoft.com/office/officeart/2005/8/layout/radial6"/>
    <dgm:cxn modelId="{D70217C5-115A-4E79-AB16-92A6B1CEB437}" type="presOf" srcId="{64479E04-C2F0-4450-94DF-5A223B0E7B40}" destId="{00C2282A-219E-4822-A017-A214061CBC38}" srcOrd="0" destOrd="0" presId="urn:microsoft.com/office/officeart/2005/8/layout/radial6"/>
    <dgm:cxn modelId="{175D05C7-A157-4EF5-B13C-D45B2B71BB03}" type="presOf" srcId="{188F16FB-9F66-4C0A-B5F4-894E5636FB46}" destId="{6FD22E06-5254-4804-8513-F8522D55E001}" srcOrd="0" destOrd="0" presId="urn:microsoft.com/office/officeart/2005/8/layout/radial6"/>
    <dgm:cxn modelId="{74C032FC-6154-4F03-AA2F-1BA083EA88A6}" type="presOf" srcId="{1FE5FF3F-E1B8-417B-9546-8DD626CD366C}" destId="{087CC235-5AE8-4C72-B47F-E1B5299C1DFB}" srcOrd="0" destOrd="0" presId="urn:microsoft.com/office/officeart/2005/8/layout/radial6"/>
    <dgm:cxn modelId="{8571D1FE-30C6-4AA7-B69B-7A9FF82EC4F3}" type="presOf" srcId="{0F77A4FD-BB8A-4387-A9C9-B68F8746B14D}" destId="{D11475D5-2C74-49C4-9960-6BD81CD0F8E8}" srcOrd="0" destOrd="0" presId="urn:microsoft.com/office/officeart/2005/8/layout/radial6"/>
    <dgm:cxn modelId="{A8C18BC7-FE6A-424F-8ABA-6386B5841709}" type="presParOf" srcId="{465B6C3A-657B-4A99-AAC3-F90D26152F30}" destId="{E7D6F80A-BF41-429A-84FA-492F03477FD5}" srcOrd="0" destOrd="0" presId="urn:microsoft.com/office/officeart/2005/8/layout/radial6"/>
    <dgm:cxn modelId="{869283F3-B2C3-436E-B9F4-F40915F3FBAB}" type="presParOf" srcId="{465B6C3A-657B-4A99-AAC3-F90D26152F30}" destId="{EC60CC30-1F5C-4030-BA1A-26B3574392D3}" srcOrd="1" destOrd="0" presId="urn:microsoft.com/office/officeart/2005/8/layout/radial6"/>
    <dgm:cxn modelId="{688F975B-5C02-4E91-86FE-5C1B2AEC30EC}" type="presParOf" srcId="{465B6C3A-657B-4A99-AAC3-F90D26152F30}" destId="{D4F708D9-DFE0-421F-B939-8AAB6ECFFE90}" srcOrd="2" destOrd="0" presId="urn:microsoft.com/office/officeart/2005/8/layout/radial6"/>
    <dgm:cxn modelId="{FAB6DAF2-CAA4-4376-994A-2A2837CCEF8F}" type="presParOf" srcId="{465B6C3A-657B-4A99-AAC3-F90D26152F30}" destId="{4A6233A2-6961-4C57-A576-5CDDDDC214C2}" srcOrd="3" destOrd="0" presId="urn:microsoft.com/office/officeart/2005/8/layout/radial6"/>
    <dgm:cxn modelId="{B5FBF5F2-00D9-4026-BD26-8C8E3AC4F80E}" type="presParOf" srcId="{465B6C3A-657B-4A99-AAC3-F90D26152F30}" destId="{D11475D5-2C74-49C4-9960-6BD81CD0F8E8}" srcOrd="4" destOrd="0" presId="urn:microsoft.com/office/officeart/2005/8/layout/radial6"/>
    <dgm:cxn modelId="{158A08A7-74FD-4058-8B58-4EA45B010EA3}" type="presParOf" srcId="{465B6C3A-657B-4A99-AAC3-F90D26152F30}" destId="{C800A75C-A5A7-4876-8974-B65D69566DD0}" srcOrd="5" destOrd="0" presId="urn:microsoft.com/office/officeart/2005/8/layout/radial6"/>
    <dgm:cxn modelId="{BE797AA3-1FC7-4F5B-857B-53723AC17799}" type="presParOf" srcId="{465B6C3A-657B-4A99-AAC3-F90D26152F30}" destId="{C704DA33-0469-40BF-8AE0-66BC6E19B82D}" srcOrd="6" destOrd="0" presId="urn:microsoft.com/office/officeart/2005/8/layout/radial6"/>
    <dgm:cxn modelId="{83F28BF0-26B8-441C-9BF6-0534D7DA2A24}" type="presParOf" srcId="{465B6C3A-657B-4A99-AAC3-F90D26152F30}" destId="{00C2282A-219E-4822-A017-A214061CBC38}" srcOrd="7" destOrd="0" presId="urn:microsoft.com/office/officeart/2005/8/layout/radial6"/>
    <dgm:cxn modelId="{183F1DEC-F7E7-4519-93E8-4491AC0B6824}" type="presParOf" srcId="{465B6C3A-657B-4A99-AAC3-F90D26152F30}" destId="{58694325-A341-411C-BAE6-C4BC6CC612D5}" srcOrd="8" destOrd="0" presId="urn:microsoft.com/office/officeart/2005/8/layout/radial6"/>
    <dgm:cxn modelId="{1431F816-6A78-4919-9C4A-CD1624676BE4}" type="presParOf" srcId="{465B6C3A-657B-4A99-AAC3-F90D26152F30}" destId="{7B1AEF4D-17F7-46F8-A703-201B7558F6E3}" srcOrd="9" destOrd="0" presId="urn:microsoft.com/office/officeart/2005/8/layout/radial6"/>
    <dgm:cxn modelId="{C79A3103-D89B-4F58-A469-69B3F601E177}" type="presParOf" srcId="{465B6C3A-657B-4A99-AAC3-F90D26152F30}" destId="{A555B750-927C-4EBD-B60C-B9E5DE22C138}" srcOrd="10" destOrd="0" presId="urn:microsoft.com/office/officeart/2005/8/layout/radial6"/>
    <dgm:cxn modelId="{0221FF25-A41D-4C1F-B78F-9EEC574D904C}" type="presParOf" srcId="{465B6C3A-657B-4A99-AAC3-F90D26152F30}" destId="{B06F9C3E-3104-409E-9AF1-DC8867AA0D7A}" srcOrd="11" destOrd="0" presId="urn:microsoft.com/office/officeart/2005/8/layout/radial6"/>
    <dgm:cxn modelId="{174EB399-E7A5-45A4-BA0F-06AEF37C6EE2}" type="presParOf" srcId="{465B6C3A-657B-4A99-AAC3-F90D26152F30}" destId="{69D3DD9D-433A-42D5-A68F-C6D758C6772E}" srcOrd="12" destOrd="0" presId="urn:microsoft.com/office/officeart/2005/8/layout/radial6"/>
    <dgm:cxn modelId="{E1F122E2-7506-4729-9F1A-9E55D3F7F5CF}" type="presParOf" srcId="{465B6C3A-657B-4A99-AAC3-F90D26152F30}" destId="{FF61DC43-8426-40D3-AB6F-92112A5A132B}" srcOrd="13" destOrd="0" presId="urn:microsoft.com/office/officeart/2005/8/layout/radial6"/>
    <dgm:cxn modelId="{8DB84F4D-CF33-4EC6-A240-6B7456E5999F}" type="presParOf" srcId="{465B6C3A-657B-4A99-AAC3-F90D26152F30}" destId="{9FB20487-39DA-4D1F-A78A-EC418CD32227}" srcOrd="14" destOrd="0" presId="urn:microsoft.com/office/officeart/2005/8/layout/radial6"/>
    <dgm:cxn modelId="{06D602B3-D5F6-4D81-A4DD-E82A8A24FABE}" type="presParOf" srcId="{465B6C3A-657B-4A99-AAC3-F90D26152F30}" destId="{2586648A-B84D-475F-B888-052F755D029C}" srcOrd="15" destOrd="0" presId="urn:microsoft.com/office/officeart/2005/8/layout/radial6"/>
    <dgm:cxn modelId="{0E1D7162-19B8-4871-AB81-24F098FF6D15}" type="presParOf" srcId="{465B6C3A-657B-4A99-AAC3-F90D26152F30}" destId="{96418F3A-D850-4887-8DE0-5CBAEF7ECB6A}" srcOrd="16" destOrd="0" presId="urn:microsoft.com/office/officeart/2005/8/layout/radial6"/>
    <dgm:cxn modelId="{15BAF9E6-2B7A-45CE-953F-E34039B8C96C}" type="presParOf" srcId="{465B6C3A-657B-4A99-AAC3-F90D26152F30}" destId="{9EB8AA87-BB6E-4A4A-952D-AE7D11457038}" srcOrd="17" destOrd="0" presId="urn:microsoft.com/office/officeart/2005/8/layout/radial6"/>
    <dgm:cxn modelId="{4FB1E95B-211A-4AF8-A141-8A4555A2560B}" type="presParOf" srcId="{465B6C3A-657B-4A99-AAC3-F90D26152F30}" destId="{087CC235-5AE8-4C72-B47F-E1B5299C1DFB}" srcOrd="18" destOrd="0" presId="urn:microsoft.com/office/officeart/2005/8/layout/radial6"/>
    <dgm:cxn modelId="{881C5E82-379D-412D-9431-5E813E0DBEB7}" type="presParOf" srcId="{465B6C3A-657B-4A99-AAC3-F90D26152F30}" destId="{9EBF24C0-E324-44BB-8777-640FBC30F709}" srcOrd="19" destOrd="0" presId="urn:microsoft.com/office/officeart/2005/8/layout/radial6"/>
    <dgm:cxn modelId="{7C792CDF-1D36-4770-9F04-DFCEFF7244F3}" type="presParOf" srcId="{465B6C3A-657B-4A99-AAC3-F90D26152F30}" destId="{57D2ED50-701B-432C-9A83-665568FA282F}" srcOrd="20" destOrd="0" presId="urn:microsoft.com/office/officeart/2005/8/layout/radial6"/>
    <dgm:cxn modelId="{2A1622B2-9BF5-4079-9120-7C29AB10AEBE}" type="presParOf" srcId="{465B6C3A-657B-4A99-AAC3-F90D26152F30}" destId="{B3F4C42F-BAA2-4F47-9D7C-3F1744618A1D}" srcOrd="21" destOrd="0" presId="urn:microsoft.com/office/officeart/2005/8/layout/radial6"/>
    <dgm:cxn modelId="{1882DF1D-5B62-4239-BDAC-A7DFB694BD42}" type="presParOf" srcId="{465B6C3A-657B-4A99-AAC3-F90D26152F30}" destId="{6FD22E06-5254-4804-8513-F8522D55E001}" srcOrd="22" destOrd="0" presId="urn:microsoft.com/office/officeart/2005/8/layout/radial6"/>
    <dgm:cxn modelId="{4B41ABBC-1E86-4B88-B3D1-245216A8D373}" type="presParOf" srcId="{465B6C3A-657B-4A99-AAC3-F90D26152F30}" destId="{74EEF6BC-B2AC-4FD8-8686-CDE38D76D50E}" srcOrd="23" destOrd="0" presId="urn:microsoft.com/office/officeart/2005/8/layout/radial6"/>
    <dgm:cxn modelId="{BFFC921A-66ED-4D74-BB96-F8770F374346}" type="presParOf" srcId="{465B6C3A-657B-4A99-AAC3-F90D26152F30}" destId="{D540DE37-3115-4421-9035-BA07F3EFCACF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</dgm:pt>
    <dgm:pt modelId="{11AE9903-8A7D-40BB-AF2D-0827DA2C4880}">
      <dgm:prSet phldrT="[Text]"/>
      <dgm:spPr/>
      <dgm:t>
        <a:bodyPr/>
        <a:lstStyle/>
        <a:p>
          <a:r>
            <a:rPr lang="zh-CN" altLang="en-US" dirty="0"/>
            <a:t>立项</a:t>
          </a:r>
          <a:endParaRPr lang="en-US" dirty="0"/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en-US"/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en-US"/>
        </a:p>
      </dgm:t>
    </dgm:pt>
    <dgm:pt modelId="{1C0E0690-0D28-498A-9713-AAA00D9F988C}">
      <dgm:prSet phldrT="[Text]"/>
      <dgm:spPr/>
      <dgm:t>
        <a:bodyPr/>
        <a:lstStyle/>
        <a:p>
          <a:r>
            <a:rPr lang="zh-CN" altLang="en-US" dirty="0"/>
            <a:t>开发完成</a:t>
          </a:r>
          <a:endParaRPr lang="en-US" dirty="0"/>
        </a:p>
      </dgm:t>
    </dgm:pt>
    <dgm:pt modelId="{20FDDFC3-5A94-4CF6-810E-1E90F9A3B358}" type="parTrans" cxnId="{EDB18B3F-E7D9-4B83-B7F5-951359A51026}">
      <dgm:prSet/>
      <dgm:spPr/>
      <dgm:t>
        <a:bodyPr/>
        <a:lstStyle/>
        <a:p>
          <a:endParaRPr lang="en-US"/>
        </a:p>
      </dgm:t>
    </dgm:pt>
    <dgm:pt modelId="{15990F3A-020E-4F6E-8FAA-5A892B027742}" type="sibTrans" cxnId="{EDB18B3F-E7D9-4B83-B7F5-951359A51026}">
      <dgm:prSet/>
      <dgm:spPr/>
      <dgm:t>
        <a:bodyPr/>
        <a:lstStyle/>
        <a:p>
          <a:endParaRPr lang="en-US"/>
        </a:p>
      </dgm:t>
    </dgm:pt>
    <dgm:pt modelId="{30E7E69C-CFDD-4141-8033-E02187194337}">
      <dgm:prSet phldrT="[Text]"/>
      <dgm:spPr/>
      <dgm:t>
        <a:bodyPr/>
        <a:lstStyle/>
        <a:p>
          <a:r>
            <a:rPr lang="zh-CN" altLang="en-US" dirty="0"/>
            <a:t>内部测试</a:t>
          </a:r>
          <a:endParaRPr lang="en-US" dirty="0"/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en-US"/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en-US"/>
        </a:p>
      </dgm:t>
    </dgm:pt>
    <dgm:pt modelId="{70FC1ADB-F403-4C8D-9765-CD47B92C50B7}">
      <dgm:prSet phldrT="[Text]"/>
      <dgm:spPr/>
      <dgm:t>
        <a:bodyPr/>
        <a:lstStyle/>
        <a:p>
          <a:r>
            <a:rPr lang="zh-CN" altLang="en-US" dirty="0"/>
            <a:t>上线</a:t>
          </a:r>
          <a:endParaRPr lang="en-US" dirty="0"/>
        </a:p>
      </dgm:t>
    </dgm:pt>
    <dgm:pt modelId="{AF5826A2-D9AF-42A1-B720-8C9AE2511BE7}" type="parTrans" cxnId="{65082B81-04CE-4B76-B6CB-24846B054540}">
      <dgm:prSet/>
      <dgm:spPr/>
      <dgm:t>
        <a:bodyPr/>
        <a:lstStyle/>
        <a:p>
          <a:endParaRPr lang="en-US"/>
        </a:p>
      </dgm:t>
    </dgm:pt>
    <dgm:pt modelId="{7E5A4FDA-44F3-4D74-8C6E-10EFF615E7FD}" type="sibTrans" cxnId="{65082B81-04CE-4B76-B6CB-24846B054540}">
      <dgm:prSet/>
      <dgm:spPr/>
      <dgm:t>
        <a:bodyPr/>
        <a:lstStyle/>
        <a:p>
          <a:endParaRPr lang="en-US"/>
        </a:p>
      </dgm:t>
    </dgm:pt>
    <dgm:pt modelId="{995A1454-1744-47A0-9EA0-ADD8F0B949A8}">
      <dgm:prSet phldrT="[Text]"/>
      <dgm:spPr/>
      <dgm:t>
        <a:bodyPr/>
        <a:lstStyle/>
        <a:p>
          <a:r>
            <a:rPr lang="zh-CN" altLang="en-US" dirty="0"/>
            <a:t>验收</a:t>
          </a:r>
          <a:endParaRPr lang="en-US" dirty="0"/>
        </a:p>
      </dgm:t>
    </dgm:pt>
    <dgm:pt modelId="{05E5A0CC-2942-4506-B841-382089CE30C4}" type="parTrans" cxnId="{ACBD6BCB-C5A9-43C2-976D-956B0E2958CF}">
      <dgm:prSet/>
      <dgm:spPr/>
      <dgm:t>
        <a:bodyPr/>
        <a:lstStyle/>
        <a:p>
          <a:endParaRPr lang="en-US"/>
        </a:p>
      </dgm:t>
    </dgm:pt>
    <dgm:pt modelId="{545273A2-D1D0-4ADE-B97D-384AD2E19D22}" type="sibTrans" cxnId="{ACBD6BCB-C5A9-43C2-976D-956B0E2958CF}">
      <dgm:prSet/>
      <dgm:spPr/>
      <dgm:t>
        <a:bodyPr/>
        <a:lstStyle/>
        <a:p>
          <a:endParaRPr lang="en-US"/>
        </a:p>
      </dgm:t>
    </dgm:pt>
    <dgm:pt modelId="{26C50EA2-D302-4BE8-9552-FF3983D63130}">
      <dgm:prSet phldrT="[Text]"/>
      <dgm:spPr/>
      <dgm:t>
        <a:bodyPr/>
        <a:lstStyle/>
        <a:p>
          <a:r>
            <a:rPr lang="en-US"/>
            <a:t>17.12</a:t>
          </a:r>
          <a:endParaRPr lang="en-US" dirty="0"/>
        </a:p>
      </dgm:t>
    </dgm:pt>
    <dgm:pt modelId="{8765E31F-575F-496E-9638-57CE73718564}" type="parTrans" cxnId="{0DA4AF78-F81C-4447-A6B7-AE6ACFC47C91}">
      <dgm:prSet/>
      <dgm:spPr/>
      <dgm:t>
        <a:bodyPr/>
        <a:lstStyle/>
        <a:p>
          <a:endParaRPr lang="en-US" altLang="zh-CN"/>
        </a:p>
      </dgm:t>
    </dgm:pt>
    <dgm:pt modelId="{C189957C-DBAC-4799-AC90-0BC0F12552BC}" type="sibTrans" cxnId="{0DA4AF78-F81C-4447-A6B7-AE6ACFC47C91}">
      <dgm:prSet/>
      <dgm:spPr/>
      <dgm:t>
        <a:bodyPr/>
        <a:lstStyle/>
        <a:p>
          <a:endParaRPr lang="en-US" altLang="zh-CN"/>
        </a:p>
      </dgm:t>
    </dgm:pt>
    <dgm:pt modelId="{0742D625-1D50-4A3A-9612-8C6A0F9A4F14}">
      <dgm:prSet phldrT="[Text]"/>
      <dgm:spPr/>
      <dgm:t>
        <a:bodyPr/>
        <a:lstStyle/>
        <a:p>
          <a:r>
            <a:rPr lang="en-US"/>
            <a:t>18.01</a:t>
          </a:r>
          <a:endParaRPr lang="en-US" dirty="0"/>
        </a:p>
      </dgm:t>
    </dgm:pt>
    <dgm:pt modelId="{E4515920-5EEB-4965-8D4D-36EAAB3948AA}" type="parTrans" cxnId="{F2F7BB18-F8D8-4A2E-8C04-1860897D30FA}">
      <dgm:prSet/>
      <dgm:spPr/>
      <dgm:t>
        <a:bodyPr/>
        <a:lstStyle/>
        <a:p>
          <a:endParaRPr lang="en-US" altLang="zh-CN"/>
        </a:p>
      </dgm:t>
    </dgm:pt>
    <dgm:pt modelId="{7C915815-CD36-4468-99BD-D4F321AF4FC7}" type="sibTrans" cxnId="{F2F7BB18-F8D8-4A2E-8C04-1860897D30FA}">
      <dgm:prSet/>
      <dgm:spPr/>
      <dgm:t>
        <a:bodyPr/>
        <a:lstStyle/>
        <a:p>
          <a:endParaRPr lang="en-US" altLang="zh-CN"/>
        </a:p>
      </dgm:t>
    </dgm:pt>
    <dgm:pt modelId="{D9EBAFDD-B826-499E-90E7-0041301A9B0C}">
      <dgm:prSet phldrT="[Text]"/>
      <dgm:spPr/>
      <dgm:t>
        <a:bodyPr/>
        <a:lstStyle/>
        <a:p>
          <a:r>
            <a:rPr lang="en-US"/>
            <a:t>18.3</a:t>
          </a:r>
          <a:endParaRPr lang="en-US" dirty="0"/>
        </a:p>
      </dgm:t>
    </dgm:pt>
    <dgm:pt modelId="{C5925AC8-B4AF-46FF-97D8-B8CD382C55DB}" type="parTrans" cxnId="{F5E94FE8-DA32-45D8-B345-8C5B46A161BC}">
      <dgm:prSet/>
      <dgm:spPr/>
      <dgm:t>
        <a:bodyPr/>
        <a:lstStyle/>
        <a:p>
          <a:endParaRPr lang="en-US" altLang="zh-CN"/>
        </a:p>
      </dgm:t>
    </dgm:pt>
    <dgm:pt modelId="{7A44A798-C458-4ACE-9CB4-D28C0149F54F}" type="sibTrans" cxnId="{F5E94FE8-DA32-45D8-B345-8C5B46A161BC}">
      <dgm:prSet/>
      <dgm:spPr/>
      <dgm:t>
        <a:bodyPr/>
        <a:lstStyle/>
        <a:p>
          <a:endParaRPr lang="en-US" altLang="zh-CN"/>
        </a:p>
      </dgm:t>
    </dgm:pt>
    <dgm:pt modelId="{B50781F6-93E2-4BFD-B2D9-485EA9ED9335}">
      <dgm:prSet phldrT="[Text]"/>
      <dgm:spPr/>
      <dgm:t>
        <a:bodyPr/>
        <a:lstStyle/>
        <a:p>
          <a:r>
            <a:rPr lang="en-US"/>
            <a:t>18.4</a:t>
          </a:r>
          <a:endParaRPr lang="en-US" dirty="0"/>
        </a:p>
      </dgm:t>
    </dgm:pt>
    <dgm:pt modelId="{DE58103E-A7DB-4EFB-B249-7990AD5C6F51}" type="parTrans" cxnId="{C9C0F4A6-DA40-44EC-940B-9AC2DA5367C4}">
      <dgm:prSet/>
      <dgm:spPr/>
      <dgm:t>
        <a:bodyPr/>
        <a:lstStyle/>
        <a:p>
          <a:endParaRPr lang="en-US" altLang="zh-CN"/>
        </a:p>
      </dgm:t>
    </dgm:pt>
    <dgm:pt modelId="{6BECB9AE-C8EC-4CED-BB89-3FB9B0E8CE04}" type="sibTrans" cxnId="{C9C0F4A6-DA40-44EC-940B-9AC2DA5367C4}">
      <dgm:prSet/>
      <dgm:spPr/>
      <dgm:t>
        <a:bodyPr/>
        <a:lstStyle/>
        <a:p>
          <a:endParaRPr lang="en-US" altLang="zh-CN"/>
        </a:p>
      </dgm:t>
    </dgm:pt>
    <dgm:pt modelId="{B57EA6F9-8CF1-4D13-BB8E-B009F5DBF7C5}">
      <dgm:prSet phldrT="[Text]"/>
      <dgm:spPr/>
      <dgm:t>
        <a:bodyPr/>
        <a:lstStyle/>
        <a:p>
          <a:r>
            <a:rPr lang="en-US"/>
            <a:t>18.5</a:t>
          </a:r>
          <a:endParaRPr lang="en-US" dirty="0"/>
        </a:p>
      </dgm:t>
    </dgm:pt>
    <dgm:pt modelId="{9851EE93-5B81-4AB1-B837-6F5692CB4939}" type="parTrans" cxnId="{E5599421-F28E-4A50-89C8-C4B897A2679A}">
      <dgm:prSet/>
      <dgm:spPr/>
      <dgm:t>
        <a:bodyPr/>
        <a:lstStyle/>
        <a:p>
          <a:endParaRPr lang="en-US" altLang="zh-CN"/>
        </a:p>
      </dgm:t>
    </dgm:pt>
    <dgm:pt modelId="{54595775-1036-4D13-8315-81A73BB7E62B}" type="sibTrans" cxnId="{E5599421-F28E-4A50-89C8-C4B897A2679A}">
      <dgm:prSet/>
      <dgm:spPr/>
      <dgm:t>
        <a:bodyPr/>
        <a:lstStyle/>
        <a:p>
          <a:endParaRPr lang="en-US" altLang="zh-CN"/>
        </a:p>
      </dgm:t>
    </dgm:pt>
    <dgm:pt modelId="{FE47FBD5-A719-41B1-B14E-1999BDDE6C3C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AC72F22C-099E-498D-8DC7-9B2A966FB234}" type="pres">
      <dgm:prSet presAssocID="{A82EBBEB-02CA-450A-ADF0-7E1C99D8D2D1}" presName="arrow" presStyleLbl="bgShp" presStyleIdx="0" presStyleCnt="1"/>
      <dgm:spPr/>
    </dgm:pt>
    <dgm:pt modelId="{644FC417-65C4-4A14-9BD3-0B4FE4983038}" type="pres">
      <dgm:prSet presAssocID="{A82EBBEB-02CA-450A-ADF0-7E1C99D8D2D1}" presName="points" presStyleCnt="0"/>
      <dgm:spPr/>
    </dgm:pt>
    <dgm:pt modelId="{0BFD2B67-6EEF-4CED-9DD0-87FB3CA2D9F6}" type="pres">
      <dgm:prSet presAssocID="{11AE9903-8A7D-40BB-AF2D-0827DA2C4880}" presName="compositeA" presStyleCnt="0"/>
      <dgm:spPr/>
    </dgm:pt>
    <dgm:pt modelId="{74D5A485-77E1-4371-B1DA-5501D50167D9}" type="pres">
      <dgm:prSet presAssocID="{11AE9903-8A7D-40BB-AF2D-0827DA2C4880}" presName="textA" presStyleLbl="revTx" presStyleIdx="0" presStyleCnt="5">
        <dgm:presLayoutVars>
          <dgm:bulletEnabled val="1"/>
        </dgm:presLayoutVars>
      </dgm:prSet>
      <dgm:spPr/>
    </dgm:pt>
    <dgm:pt modelId="{D1720A3A-5323-47FA-A501-DB9E770BAE3D}" type="pres">
      <dgm:prSet presAssocID="{11AE9903-8A7D-40BB-AF2D-0827DA2C4880}" presName="circleA" presStyleLbl="node1" presStyleIdx="0" presStyleCnt="5"/>
      <dgm:spPr/>
    </dgm:pt>
    <dgm:pt modelId="{75045AA1-C2A5-42F2-A01E-58F27156D578}" type="pres">
      <dgm:prSet presAssocID="{11AE9903-8A7D-40BB-AF2D-0827DA2C4880}" presName="spaceA" presStyleCnt="0"/>
      <dgm:spPr/>
    </dgm:pt>
    <dgm:pt modelId="{5D8A696D-F594-467F-A51E-2AFB38010A92}" type="pres">
      <dgm:prSet presAssocID="{D399CA55-417C-43BC-A648-1F4C0D1A7548}" presName="space" presStyleCnt="0"/>
      <dgm:spPr/>
    </dgm:pt>
    <dgm:pt modelId="{A311050D-D660-4169-83AF-9A5F7BE9FDAA}" type="pres">
      <dgm:prSet presAssocID="{1C0E0690-0D28-498A-9713-AAA00D9F988C}" presName="compositeB" presStyleCnt="0"/>
      <dgm:spPr/>
    </dgm:pt>
    <dgm:pt modelId="{1017F2BE-2706-436A-B9EC-4EAC0BBF6E26}" type="pres">
      <dgm:prSet presAssocID="{1C0E0690-0D28-498A-9713-AAA00D9F988C}" presName="textB" presStyleLbl="revTx" presStyleIdx="1" presStyleCnt="5">
        <dgm:presLayoutVars>
          <dgm:bulletEnabled val="1"/>
        </dgm:presLayoutVars>
      </dgm:prSet>
      <dgm:spPr/>
    </dgm:pt>
    <dgm:pt modelId="{347E9CFC-301C-4D48-B136-A2B4EA33C87C}" type="pres">
      <dgm:prSet presAssocID="{1C0E0690-0D28-498A-9713-AAA00D9F988C}" presName="circleB" presStyleLbl="node1" presStyleIdx="1" presStyleCnt="5"/>
      <dgm:spPr/>
    </dgm:pt>
    <dgm:pt modelId="{37BA8C44-F7AB-456A-A665-8F434E27E949}" type="pres">
      <dgm:prSet presAssocID="{1C0E0690-0D28-498A-9713-AAA00D9F988C}" presName="spaceB" presStyleCnt="0"/>
      <dgm:spPr/>
    </dgm:pt>
    <dgm:pt modelId="{EB47B162-40A6-4D83-9CDA-D925DC1CB76C}" type="pres">
      <dgm:prSet presAssocID="{15990F3A-020E-4F6E-8FAA-5A892B027742}" presName="space" presStyleCnt="0"/>
      <dgm:spPr/>
    </dgm:pt>
    <dgm:pt modelId="{B14F6983-9823-479B-BCA5-DDA10B4AE149}" type="pres">
      <dgm:prSet presAssocID="{30E7E69C-CFDD-4141-8033-E02187194337}" presName="compositeA" presStyleCnt="0"/>
      <dgm:spPr/>
    </dgm:pt>
    <dgm:pt modelId="{9D81ADFA-DD99-4275-861B-C1EEBD07177E}" type="pres">
      <dgm:prSet presAssocID="{30E7E69C-CFDD-4141-8033-E02187194337}" presName="textA" presStyleLbl="revTx" presStyleIdx="2" presStyleCnt="5">
        <dgm:presLayoutVars>
          <dgm:bulletEnabled val="1"/>
        </dgm:presLayoutVars>
      </dgm:prSet>
      <dgm:spPr/>
    </dgm:pt>
    <dgm:pt modelId="{D170408E-58A3-439A-BA92-267F436AC6C4}" type="pres">
      <dgm:prSet presAssocID="{30E7E69C-CFDD-4141-8033-E02187194337}" presName="circleA" presStyleLbl="node1" presStyleIdx="2" presStyleCnt="5"/>
      <dgm:spPr/>
    </dgm:pt>
    <dgm:pt modelId="{19684529-0BFA-435C-B24E-71C1E8568931}" type="pres">
      <dgm:prSet presAssocID="{30E7E69C-CFDD-4141-8033-E02187194337}" presName="spaceA" presStyleCnt="0"/>
      <dgm:spPr/>
    </dgm:pt>
    <dgm:pt modelId="{B7F83558-B746-454C-9E4D-1C5B6461FF57}" type="pres">
      <dgm:prSet presAssocID="{0B3221A2-15F9-4128-8E4D-76E36777D374}" presName="space" presStyleCnt="0"/>
      <dgm:spPr/>
    </dgm:pt>
    <dgm:pt modelId="{E8C1E13B-912F-47B5-A31E-BCA2D77B9576}" type="pres">
      <dgm:prSet presAssocID="{70FC1ADB-F403-4C8D-9765-CD47B92C50B7}" presName="compositeB" presStyleCnt="0"/>
      <dgm:spPr/>
    </dgm:pt>
    <dgm:pt modelId="{CBE0C61B-2E46-4B23-AA32-387717B33899}" type="pres">
      <dgm:prSet presAssocID="{70FC1ADB-F403-4C8D-9765-CD47B92C50B7}" presName="textB" presStyleLbl="revTx" presStyleIdx="3" presStyleCnt="5">
        <dgm:presLayoutVars>
          <dgm:bulletEnabled val="1"/>
        </dgm:presLayoutVars>
      </dgm:prSet>
      <dgm:spPr/>
    </dgm:pt>
    <dgm:pt modelId="{4E046344-706B-406D-8F69-22BF22A87F8C}" type="pres">
      <dgm:prSet presAssocID="{70FC1ADB-F403-4C8D-9765-CD47B92C50B7}" presName="circleB" presStyleLbl="node1" presStyleIdx="3" presStyleCnt="5"/>
      <dgm:spPr/>
    </dgm:pt>
    <dgm:pt modelId="{796941C5-9E81-4033-AFA1-7CF39636E029}" type="pres">
      <dgm:prSet presAssocID="{70FC1ADB-F403-4C8D-9765-CD47B92C50B7}" presName="spaceB" presStyleCnt="0"/>
      <dgm:spPr/>
    </dgm:pt>
    <dgm:pt modelId="{36A01DBE-63E2-43ED-B7F8-E0A10E1CE1AA}" type="pres">
      <dgm:prSet presAssocID="{7E5A4FDA-44F3-4D74-8C6E-10EFF615E7FD}" presName="space" presStyleCnt="0"/>
      <dgm:spPr/>
    </dgm:pt>
    <dgm:pt modelId="{E48BE75F-9EF3-406C-BF54-0D44B441F0FB}" type="pres">
      <dgm:prSet presAssocID="{995A1454-1744-47A0-9EA0-ADD8F0B949A8}" presName="compositeA" presStyleCnt="0"/>
      <dgm:spPr/>
    </dgm:pt>
    <dgm:pt modelId="{2837EDE4-BC18-4519-8901-40416793BF37}" type="pres">
      <dgm:prSet presAssocID="{995A1454-1744-47A0-9EA0-ADD8F0B949A8}" presName="textA" presStyleLbl="revTx" presStyleIdx="4" presStyleCnt="5">
        <dgm:presLayoutVars>
          <dgm:bulletEnabled val="1"/>
        </dgm:presLayoutVars>
      </dgm:prSet>
      <dgm:spPr/>
    </dgm:pt>
    <dgm:pt modelId="{444308DD-1767-49ED-BA02-8403918911D7}" type="pres">
      <dgm:prSet presAssocID="{995A1454-1744-47A0-9EA0-ADD8F0B949A8}" presName="circleA" presStyleLbl="node1" presStyleIdx="4" presStyleCnt="5"/>
      <dgm:spPr/>
    </dgm:pt>
    <dgm:pt modelId="{2D979D1E-891C-41B7-A32F-D9418428B930}" type="pres">
      <dgm:prSet presAssocID="{995A1454-1744-47A0-9EA0-ADD8F0B949A8}" presName="spaceA" presStyleCnt="0"/>
      <dgm:spPr/>
    </dgm:pt>
  </dgm:ptLst>
  <dgm:cxnLst>
    <dgm:cxn modelId="{F2F7BB18-F8D8-4A2E-8C04-1860897D30FA}" srcId="{1C0E0690-0D28-498A-9713-AAA00D9F988C}" destId="{0742D625-1D50-4A3A-9612-8C6A0F9A4F14}" srcOrd="0" destOrd="0" parTransId="{E4515920-5EEB-4965-8D4D-36EAAB3948AA}" sibTransId="{7C915815-CD36-4468-99BD-D4F321AF4FC7}"/>
    <dgm:cxn modelId="{E5599421-F28E-4A50-89C8-C4B897A2679A}" srcId="{995A1454-1744-47A0-9EA0-ADD8F0B949A8}" destId="{B57EA6F9-8CF1-4D13-BB8E-B009F5DBF7C5}" srcOrd="0" destOrd="0" parTransId="{9851EE93-5B81-4AB1-B837-6F5692CB4939}" sibTransId="{54595775-1036-4D13-8315-81A73BB7E62B}"/>
    <dgm:cxn modelId="{6293AB27-BA0A-43DE-AB11-3740E50FB63E}" type="presOf" srcId="{30E7E69C-CFDD-4141-8033-E02187194337}" destId="{9D81ADFA-DD99-4275-861B-C1EEBD07177E}" srcOrd="0" destOrd="0" presId="urn:microsoft.com/office/officeart/2005/8/layout/hProcess11"/>
    <dgm:cxn modelId="{E8B58032-CAAF-4B37-9552-075654F34A24}" type="presOf" srcId="{0742D625-1D50-4A3A-9612-8C6A0F9A4F14}" destId="{1017F2BE-2706-436A-B9EC-4EAC0BBF6E26}" srcOrd="0" destOrd="1" presId="urn:microsoft.com/office/officeart/2005/8/layout/hProcess11"/>
    <dgm:cxn modelId="{5FA2313B-8E2D-45CD-B9DC-7FDE6DACA1F9}" type="presOf" srcId="{26C50EA2-D302-4BE8-9552-FF3983D63130}" destId="{74D5A485-77E1-4371-B1DA-5501D50167D9}" srcOrd="0" destOrd="1" presId="urn:microsoft.com/office/officeart/2005/8/layout/hProcess11"/>
    <dgm:cxn modelId="{EDB18B3F-E7D9-4B83-B7F5-951359A51026}" srcId="{A82EBBEB-02CA-450A-ADF0-7E1C99D8D2D1}" destId="{1C0E0690-0D28-498A-9713-AAA00D9F988C}" srcOrd="1" destOrd="0" parTransId="{20FDDFC3-5A94-4CF6-810E-1E90F9A3B358}" sibTransId="{15990F3A-020E-4F6E-8FAA-5A892B027742}"/>
    <dgm:cxn modelId="{C8825C41-F86B-48E3-9F90-AD91DB1EEC31}" type="presOf" srcId="{A82EBBEB-02CA-450A-ADF0-7E1C99D8D2D1}" destId="{FE47FBD5-A719-41B1-B14E-1999BDDE6C3C}" srcOrd="0" destOrd="0" presId="urn:microsoft.com/office/officeart/2005/8/layout/hProcess11"/>
    <dgm:cxn modelId="{FA2EDD70-3E2C-4F63-9CB9-4241069A60C6}" type="presOf" srcId="{1C0E0690-0D28-498A-9713-AAA00D9F988C}" destId="{1017F2BE-2706-436A-B9EC-4EAC0BBF6E26}" srcOrd="0" destOrd="0" presId="urn:microsoft.com/office/officeart/2005/8/layout/hProcess11"/>
    <dgm:cxn modelId="{0DA4AF78-F81C-4447-A6B7-AE6ACFC47C91}" srcId="{11AE9903-8A7D-40BB-AF2D-0827DA2C4880}" destId="{26C50EA2-D302-4BE8-9552-FF3983D63130}" srcOrd="0" destOrd="0" parTransId="{8765E31F-575F-496E-9638-57CE73718564}" sibTransId="{C189957C-DBAC-4799-AC90-0BC0F12552BC}"/>
    <dgm:cxn modelId="{65082B81-04CE-4B76-B6CB-24846B054540}" srcId="{A82EBBEB-02CA-450A-ADF0-7E1C99D8D2D1}" destId="{70FC1ADB-F403-4C8D-9765-CD47B92C50B7}" srcOrd="3" destOrd="0" parTransId="{AF5826A2-D9AF-42A1-B720-8C9AE2511BE7}" sibTransId="{7E5A4FDA-44F3-4D74-8C6E-10EFF615E7FD}"/>
    <dgm:cxn modelId="{9D6FAD8D-35EF-405E-A1D5-BC7DAE2C22A4}" type="presOf" srcId="{B50781F6-93E2-4BFD-B2D9-485EA9ED9335}" destId="{CBE0C61B-2E46-4B23-AA32-387717B33899}" srcOrd="0" destOrd="1" presId="urn:microsoft.com/office/officeart/2005/8/layout/hProcess11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3B37F894-3BFA-4DA2-AA25-9C41AB3D5942}" type="presOf" srcId="{B57EA6F9-8CF1-4D13-BB8E-B009F5DBF7C5}" destId="{2837EDE4-BC18-4519-8901-40416793BF37}" srcOrd="0" destOrd="1" presId="urn:microsoft.com/office/officeart/2005/8/layout/hProcess11"/>
    <dgm:cxn modelId="{4961989C-B8C3-45EF-93AF-E20A5C24D9C1}" srcId="{A82EBBEB-02CA-450A-ADF0-7E1C99D8D2D1}" destId="{30E7E69C-CFDD-4141-8033-E02187194337}" srcOrd="2" destOrd="0" parTransId="{497FA2C5-344C-4358-A83D-19A6BA41A8C9}" sibTransId="{0B3221A2-15F9-4128-8E4D-76E36777D374}"/>
    <dgm:cxn modelId="{05FD51A3-C652-4721-911D-03EB463CE5FE}" type="presOf" srcId="{D9EBAFDD-B826-499E-90E7-0041301A9B0C}" destId="{9D81ADFA-DD99-4275-861B-C1EEBD07177E}" srcOrd="0" destOrd="1" presId="urn:microsoft.com/office/officeart/2005/8/layout/hProcess11"/>
    <dgm:cxn modelId="{C9C0F4A6-DA40-44EC-940B-9AC2DA5367C4}" srcId="{70FC1ADB-F403-4C8D-9765-CD47B92C50B7}" destId="{B50781F6-93E2-4BFD-B2D9-485EA9ED9335}" srcOrd="0" destOrd="0" parTransId="{DE58103E-A7DB-4EFB-B249-7990AD5C6F51}" sibTransId="{6BECB9AE-C8EC-4CED-BB89-3FB9B0E8CE04}"/>
    <dgm:cxn modelId="{ACBD6BCB-C5A9-43C2-976D-956B0E2958CF}" srcId="{A82EBBEB-02CA-450A-ADF0-7E1C99D8D2D1}" destId="{995A1454-1744-47A0-9EA0-ADD8F0B949A8}" srcOrd="4" destOrd="0" parTransId="{05E5A0CC-2942-4506-B841-382089CE30C4}" sibTransId="{545273A2-D1D0-4ADE-B97D-384AD2E19D22}"/>
    <dgm:cxn modelId="{4AB335DA-25E7-4602-9A30-1F75B6616CAD}" type="presOf" srcId="{995A1454-1744-47A0-9EA0-ADD8F0B949A8}" destId="{2837EDE4-BC18-4519-8901-40416793BF37}" srcOrd="0" destOrd="0" presId="urn:microsoft.com/office/officeart/2005/8/layout/hProcess11"/>
    <dgm:cxn modelId="{ECF539DC-99C5-448A-B5A1-3ECB64C00E50}" type="presOf" srcId="{11AE9903-8A7D-40BB-AF2D-0827DA2C4880}" destId="{74D5A485-77E1-4371-B1DA-5501D50167D9}" srcOrd="0" destOrd="0" presId="urn:microsoft.com/office/officeart/2005/8/layout/hProcess11"/>
    <dgm:cxn modelId="{F5E94FE8-DA32-45D8-B345-8C5B46A161BC}" srcId="{30E7E69C-CFDD-4141-8033-E02187194337}" destId="{D9EBAFDD-B826-499E-90E7-0041301A9B0C}" srcOrd="0" destOrd="0" parTransId="{C5925AC8-B4AF-46FF-97D8-B8CD382C55DB}" sibTransId="{7A44A798-C458-4ACE-9CB4-D28C0149F54F}"/>
    <dgm:cxn modelId="{5C1177FD-B4E5-4AF2-AD39-D1191D64EB1A}" type="presOf" srcId="{70FC1ADB-F403-4C8D-9765-CD47B92C50B7}" destId="{CBE0C61B-2E46-4B23-AA32-387717B33899}" srcOrd="0" destOrd="0" presId="urn:microsoft.com/office/officeart/2005/8/layout/hProcess11"/>
    <dgm:cxn modelId="{AEBBB9EA-611E-4313-8428-EAA7F1535B8B}" type="presParOf" srcId="{FE47FBD5-A719-41B1-B14E-1999BDDE6C3C}" destId="{AC72F22C-099E-498D-8DC7-9B2A966FB234}" srcOrd="0" destOrd="0" presId="urn:microsoft.com/office/officeart/2005/8/layout/hProcess11"/>
    <dgm:cxn modelId="{088ACB96-9235-4493-8A71-ECA89E4B8237}" type="presParOf" srcId="{FE47FBD5-A719-41B1-B14E-1999BDDE6C3C}" destId="{644FC417-65C4-4A14-9BD3-0B4FE4983038}" srcOrd="1" destOrd="0" presId="urn:microsoft.com/office/officeart/2005/8/layout/hProcess11"/>
    <dgm:cxn modelId="{361E68F7-C711-42F0-AE89-9055AF05A0BD}" type="presParOf" srcId="{644FC417-65C4-4A14-9BD3-0B4FE4983038}" destId="{0BFD2B67-6EEF-4CED-9DD0-87FB3CA2D9F6}" srcOrd="0" destOrd="0" presId="urn:microsoft.com/office/officeart/2005/8/layout/hProcess11"/>
    <dgm:cxn modelId="{7B2C71D1-2713-4806-A2FA-C9BA38149604}" type="presParOf" srcId="{0BFD2B67-6EEF-4CED-9DD0-87FB3CA2D9F6}" destId="{74D5A485-77E1-4371-B1DA-5501D50167D9}" srcOrd="0" destOrd="0" presId="urn:microsoft.com/office/officeart/2005/8/layout/hProcess11"/>
    <dgm:cxn modelId="{B62D7493-5044-4210-A0FA-BFE1DC0E6889}" type="presParOf" srcId="{0BFD2B67-6EEF-4CED-9DD0-87FB3CA2D9F6}" destId="{D1720A3A-5323-47FA-A501-DB9E770BAE3D}" srcOrd="1" destOrd="0" presId="urn:microsoft.com/office/officeart/2005/8/layout/hProcess11"/>
    <dgm:cxn modelId="{2B9A8484-D42A-49D8-918D-D365E7AD7DF0}" type="presParOf" srcId="{0BFD2B67-6EEF-4CED-9DD0-87FB3CA2D9F6}" destId="{75045AA1-C2A5-42F2-A01E-58F27156D578}" srcOrd="2" destOrd="0" presId="urn:microsoft.com/office/officeart/2005/8/layout/hProcess11"/>
    <dgm:cxn modelId="{DD4096ED-C7C9-43EB-8F44-1EEEBC6117AA}" type="presParOf" srcId="{644FC417-65C4-4A14-9BD3-0B4FE4983038}" destId="{5D8A696D-F594-467F-A51E-2AFB38010A92}" srcOrd="1" destOrd="0" presId="urn:microsoft.com/office/officeart/2005/8/layout/hProcess11"/>
    <dgm:cxn modelId="{800326F9-BE47-478B-91F1-06DF13ECF52E}" type="presParOf" srcId="{644FC417-65C4-4A14-9BD3-0B4FE4983038}" destId="{A311050D-D660-4169-83AF-9A5F7BE9FDAA}" srcOrd="2" destOrd="0" presId="urn:microsoft.com/office/officeart/2005/8/layout/hProcess11"/>
    <dgm:cxn modelId="{2BC61475-4EF7-4F80-BA79-CA9C68991198}" type="presParOf" srcId="{A311050D-D660-4169-83AF-9A5F7BE9FDAA}" destId="{1017F2BE-2706-436A-B9EC-4EAC0BBF6E26}" srcOrd="0" destOrd="0" presId="urn:microsoft.com/office/officeart/2005/8/layout/hProcess11"/>
    <dgm:cxn modelId="{BDD5A826-F449-45CB-AF90-0C28690FB522}" type="presParOf" srcId="{A311050D-D660-4169-83AF-9A5F7BE9FDAA}" destId="{347E9CFC-301C-4D48-B136-A2B4EA33C87C}" srcOrd="1" destOrd="0" presId="urn:microsoft.com/office/officeart/2005/8/layout/hProcess11"/>
    <dgm:cxn modelId="{AD80CA1F-BB0E-4A0E-8A06-EE8A718F310D}" type="presParOf" srcId="{A311050D-D660-4169-83AF-9A5F7BE9FDAA}" destId="{37BA8C44-F7AB-456A-A665-8F434E27E949}" srcOrd="2" destOrd="0" presId="urn:microsoft.com/office/officeart/2005/8/layout/hProcess11"/>
    <dgm:cxn modelId="{D0F33769-A291-4BA0-A648-C9A35B4A53B8}" type="presParOf" srcId="{644FC417-65C4-4A14-9BD3-0B4FE4983038}" destId="{EB47B162-40A6-4D83-9CDA-D925DC1CB76C}" srcOrd="3" destOrd="0" presId="urn:microsoft.com/office/officeart/2005/8/layout/hProcess11"/>
    <dgm:cxn modelId="{119AF8B1-6C63-48BA-AC67-7C130812D78B}" type="presParOf" srcId="{644FC417-65C4-4A14-9BD3-0B4FE4983038}" destId="{B14F6983-9823-479B-BCA5-DDA10B4AE149}" srcOrd="4" destOrd="0" presId="urn:microsoft.com/office/officeart/2005/8/layout/hProcess11"/>
    <dgm:cxn modelId="{45453279-9459-4B0F-B627-878ACEE23FF4}" type="presParOf" srcId="{B14F6983-9823-479B-BCA5-DDA10B4AE149}" destId="{9D81ADFA-DD99-4275-861B-C1EEBD07177E}" srcOrd="0" destOrd="0" presId="urn:microsoft.com/office/officeart/2005/8/layout/hProcess11"/>
    <dgm:cxn modelId="{101C64E5-9E49-45C5-9DDA-5A8BB93286A5}" type="presParOf" srcId="{B14F6983-9823-479B-BCA5-DDA10B4AE149}" destId="{D170408E-58A3-439A-BA92-267F436AC6C4}" srcOrd="1" destOrd="0" presId="urn:microsoft.com/office/officeart/2005/8/layout/hProcess11"/>
    <dgm:cxn modelId="{21BE4CA3-B654-4CD2-8880-FF276841A7D3}" type="presParOf" srcId="{B14F6983-9823-479B-BCA5-DDA10B4AE149}" destId="{19684529-0BFA-435C-B24E-71C1E8568931}" srcOrd="2" destOrd="0" presId="urn:microsoft.com/office/officeart/2005/8/layout/hProcess11"/>
    <dgm:cxn modelId="{EFB402AC-5049-42CF-AAF5-F6564597F1A9}" type="presParOf" srcId="{644FC417-65C4-4A14-9BD3-0B4FE4983038}" destId="{B7F83558-B746-454C-9E4D-1C5B6461FF57}" srcOrd="5" destOrd="0" presId="urn:microsoft.com/office/officeart/2005/8/layout/hProcess11"/>
    <dgm:cxn modelId="{4A830663-99C3-4194-8B78-402F1508DB0A}" type="presParOf" srcId="{644FC417-65C4-4A14-9BD3-0B4FE4983038}" destId="{E8C1E13B-912F-47B5-A31E-BCA2D77B9576}" srcOrd="6" destOrd="0" presId="urn:microsoft.com/office/officeart/2005/8/layout/hProcess11"/>
    <dgm:cxn modelId="{886E18C4-2578-4AA4-92CF-EC8E57EB68C3}" type="presParOf" srcId="{E8C1E13B-912F-47B5-A31E-BCA2D77B9576}" destId="{CBE0C61B-2E46-4B23-AA32-387717B33899}" srcOrd="0" destOrd="0" presId="urn:microsoft.com/office/officeart/2005/8/layout/hProcess11"/>
    <dgm:cxn modelId="{3A35A9BF-464A-4A42-AAA7-7C3579E43CEE}" type="presParOf" srcId="{E8C1E13B-912F-47B5-A31E-BCA2D77B9576}" destId="{4E046344-706B-406D-8F69-22BF22A87F8C}" srcOrd="1" destOrd="0" presId="urn:microsoft.com/office/officeart/2005/8/layout/hProcess11"/>
    <dgm:cxn modelId="{D81AC52D-487A-403E-A839-F2C398B59536}" type="presParOf" srcId="{E8C1E13B-912F-47B5-A31E-BCA2D77B9576}" destId="{796941C5-9E81-4033-AFA1-7CF39636E029}" srcOrd="2" destOrd="0" presId="urn:microsoft.com/office/officeart/2005/8/layout/hProcess11"/>
    <dgm:cxn modelId="{5A5255C1-DFD6-46CD-8C2F-AEA92279FCEB}" type="presParOf" srcId="{644FC417-65C4-4A14-9BD3-0B4FE4983038}" destId="{36A01DBE-63E2-43ED-B7F8-E0A10E1CE1AA}" srcOrd="7" destOrd="0" presId="urn:microsoft.com/office/officeart/2005/8/layout/hProcess11"/>
    <dgm:cxn modelId="{A4CE956F-0706-49E3-B8CA-9AF11D40A65A}" type="presParOf" srcId="{644FC417-65C4-4A14-9BD3-0B4FE4983038}" destId="{E48BE75F-9EF3-406C-BF54-0D44B441F0FB}" srcOrd="8" destOrd="0" presId="urn:microsoft.com/office/officeart/2005/8/layout/hProcess11"/>
    <dgm:cxn modelId="{AEC0E478-966A-42F7-AD7D-7BE987A9563E}" type="presParOf" srcId="{E48BE75F-9EF3-406C-BF54-0D44B441F0FB}" destId="{2837EDE4-BC18-4519-8901-40416793BF37}" srcOrd="0" destOrd="0" presId="urn:microsoft.com/office/officeart/2005/8/layout/hProcess11"/>
    <dgm:cxn modelId="{68E9B5EE-2B18-4B95-B0CB-F9FEF53A6AF7}" type="presParOf" srcId="{E48BE75F-9EF3-406C-BF54-0D44B441F0FB}" destId="{444308DD-1767-49ED-BA02-8403918911D7}" srcOrd="1" destOrd="0" presId="urn:microsoft.com/office/officeart/2005/8/layout/hProcess11"/>
    <dgm:cxn modelId="{9364BD80-D252-42E0-BC92-D64BF0C0D22C}" type="presParOf" srcId="{E48BE75F-9EF3-406C-BF54-0D44B441F0FB}" destId="{2D979D1E-891C-41B7-A32F-D9418428B93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0D547D-F70A-4119-830C-0AA10088750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540F3291-6699-4F1B-8579-4CB2DE704F16}">
      <dgm:prSet phldrT="[Text]"/>
      <dgm:spPr/>
      <dgm:t>
        <a:bodyPr/>
        <a:lstStyle/>
        <a:p>
          <a:r>
            <a:rPr lang="zh-CN" altLang="en-US" dirty="0"/>
            <a:t>提交变更</a:t>
          </a:r>
          <a:endParaRPr lang="en-US" altLang="zh-CN" dirty="0"/>
        </a:p>
      </dgm:t>
    </dgm:pt>
    <dgm:pt modelId="{9D5EDC53-5BE6-43BE-81BA-FA3AA532304F}" type="parTrans" cxnId="{D79D2568-DBDF-4496-835C-F646C0049C02}">
      <dgm:prSet/>
      <dgm:spPr/>
      <dgm:t>
        <a:bodyPr/>
        <a:lstStyle/>
        <a:p>
          <a:endParaRPr lang="en-US" altLang="zh-CN"/>
        </a:p>
      </dgm:t>
    </dgm:pt>
    <dgm:pt modelId="{655D5B39-E2AE-4AD3-B094-5426C43EBF9E}" type="sibTrans" cxnId="{D79D2568-DBDF-4496-835C-F646C0049C02}">
      <dgm:prSet/>
      <dgm:spPr/>
      <dgm:t>
        <a:bodyPr/>
        <a:lstStyle/>
        <a:p>
          <a:endParaRPr lang="en-US" altLang="zh-CN"/>
        </a:p>
      </dgm:t>
    </dgm:pt>
    <dgm:pt modelId="{ECAD08C8-C081-4E8E-B759-50F20B1A3129}">
      <dgm:prSet phldrT="[Text]"/>
      <dgm:spPr/>
      <dgm:t>
        <a:bodyPr/>
        <a:lstStyle/>
        <a:p>
          <a:r>
            <a:rPr lang="zh-CN" altLang="en-US" dirty="0"/>
            <a:t>确定变更时间</a:t>
          </a:r>
          <a:endParaRPr lang="en-US" altLang="zh-CN" dirty="0"/>
        </a:p>
      </dgm:t>
    </dgm:pt>
    <dgm:pt modelId="{83C8F1C9-CDA8-48A8-87C6-1E6725DA5891}" type="parTrans" cxnId="{58F4DE5E-1B69-4ECB-8E3A-DBE5F41B90EC}">
      <dgm:prSet/>
      <dgm:spPr/>
      <dgm:t>
        <a:bodyPr/>
        <a:lstStyle/>
        <a:p>
          <a:endParaRPr lang="en-US" altLang="zh-CN"/>
        </a:p>
      </dgm:t>
    </dgm:pt>
    <dgm:pt modelId="{3B575059-55F6-41C4-81DF-17BF2A69D39D}" type="sibTrans" cxnId="{58F4DE5E-1B69-4ECB-8E3A-DBE5F41B90EC}">
      <dgm:prSet/>
      <dgm:spPr/>
      <dgm:t>
        <a:bodyPr/>
        <a:lstStyle/>
        <a:p>
          <a:endParaRPr lang="en-US" altLang="zh-CN"/>
        </a:p>
      </dgm:t>
    </dgm:pt>
    <dgm:pt modelId="{EB2212A3-A21A-4AC7-A878-0910EF618411}">
      <dgm:prSet phldrT="[Text]"/>
      <dgm:spPr/>
      <dgm:t>
        <a:bodyPr/>
        <a:lstStyle/>
        <a:p>
          <a:r>
            <a:rPr lang="zh-CN" altLang="en-US" dirty="0"/>
            <a:t>测试</a:t>
          </a:r>
          <a:endParaRPr lang="en-US" altLang="zh-CN" dirty="0"/>
        </a:p>
      </dgm:t>
    </dgm:pt>
    <dgm:pt modelId="{10B6DC3B-7B7D-425A-96A7-6F5A24BE25A9}" type="parTrans" cxnId="{03EA25F1-CCCF-4528-A7A7-7DFD9105B442}">
      <dgm:prSet/>
      <dgm:spPr/>
      <dgm:t>
        <a:bodyPr/>
        <a:lstStyle/>
        <a:p>
          <a:endParaRPr lang="en-US" altLang="zh-CN"/>
        </a:p>
      </dgm:t>
    </dgm:pt>
    <dgm:pt modelId="{EC544EB6-0A92-46B8-BF20-E54850DB8C5A}" type="sibTrans" cxnId="{03EA25F1-CCCF-4528-A7A7-7DFD9105B442}">
      <dgm:prSet/>
      <dgm:spPr/>
      <dgm:t>
        <a:bodyPr/>
        <a:lstStyle/>
        <a:p>
          <a:endParaRPr lang="en-US" altLang="zh-CN"/>
        </a:p>
      </dgm:t>
    </dgm:pt>
    <dgm:pt modelId="{ABF6B5C4-2135-4AF9-AF9E-23E961149E77}">
      <dgm:prSet phldrT="[Text]"/>
      <dgm:spPr/>
      <dgm:t>
        <a:bodyPr/>
        <a:lstStyle/>
        <a:p>
          <a:r>
            <a:rPr lang="zh-CN" altLang="en-US" dirty="0"/>
            <a:t>上线</a:t>
          </a:r>
          <a:endParaRPr lang="en-US" altLang="zh-CN" dirty="0"/>
        </a:p>
      </dgm:t>
    </dgm:pt>
    <dgm:pt modelId="{8006AE09-8A75-4BD8-8945-B4D6B1BCE47B}" type="parTrans" cxnId="{B1B35786-6E6B-4915-8DC9-39BB859B3F89}">
      <dgm:prSet/>
      <dgm:spPr/>
      <dgm:t>
        <a:bodyPr/>
        <a:lstStyle/>
        <a:p>
          <a:endParaRPr lang="en-US" altLang="zh-CN"/>
        </a:p>
      </dgm:t>
    </dgm:pt>
    <dgm:pt modelId="{C38425B5-C34D-4E83-A4C3-A129CC05DA0F}" type="sibTrans" cxnId="{B1B35786-6E6B-4915-8DC9-39BB859B3F89}">
      <dgm:prSet/>
      <dgm:spPr/>
      <dgm:t>
        <a:bodyPr/>
        <a:lstStyle/>
        <a:p>
          <a:endParaRPr lang="en-US" altLang="zh-CN"/>
        </a:p>
      </dgm:t>
    </dgm:pt>
    <dgm:pt modelId="{0D1A57DE-DCFC-4898-813A-8CBE0CDF047C}" type="pres">
      <dgm:prSet presAssocID="{150D547D-F70A-4119-830C-0AA10088750A}" presName="cycle" presStyleCnt="0">
        <dgm:presLayoutVars>
          <dgm:dir/>
          <dgm:resizeHandles val="exact"/>
        </dgm:presLayoutVars>
      </dgm:prSet>
      <dgm:spPr/>
    </dgm:pt>
    <dgm:pt modelId="{92BD8F9C-3995-45F3-A1D0-C4800410EDFC}" type="pres">
      <dgm:prSet presAssocID="{540F3291-6699-4F1B-8579-4CB2DE704F16}" presName="dummy" presStyleCnt="0"/>
      <dgm:spPr/>
    </dgm:pt>
    <dgm:pt modelId="{4F1A2CAA-CAAB-4634-9EFD-904DFD45A304}" type="pres">
      <dgm:prSet presAssocID="{540F3291-6699-4F1B-8579-4CB2DE704F16}" presName="node" presStyleLbl="revTx" presStyleIdx="0" presStyleCnt="4">
        <dgm:presLayoutVars>
          <dgm:bulletEnabled val="1"/>
        </dgm:presLayoutVars>
      </dgm:prSet>
      <dgm:spPr/>
    </dgm:pt>
    <dgm:pt modelId="{AF826E22-22CB-4B45-B425-3F53257FF26B}" type="pres">
      <dgm:prSet presAssocID="{655D5B39-E2AE-4AD3-B094-5426C43EBF9E}" presName="sibTrans" presStyleLbl="node1" presStyleIdx="0" presStyleCnt="4"/>
      <dgm:spPr/>
    </dgm:pt>
    <dgm:pt modelId="{0D0FA285-85B7-4CE3-B005-3F95D0B459E8}" type="pres">
      <dgm:prSet presAssocID="{ECAD08C8-C081-4E8E-B759-50F20B1A3129}" presName="dummy" presStyleCnt="0"/>
      <dgm:spPr/>
    </dgm:pt>
    <dgm:pt modelId="{5C96F66D-FD1B-4A16-9C5D-330A9F488155}" type="pres">
      <dgm:prSet presAssocID="{ECAD08C8-C081-4E8E-B759-50F20B1A3129}" presName="node" presStyleLbl="revTx" presStyleIdx="1" presStyleCnt="4">
        <dgm:presLayoutVars>
          <dgm:bulletEnabled val="1"/>
        </dgm:presLayoutVars>
      </dgm:prSet>
      <dgm:spPr/>
    </dgm:pt>
    <dgm:pt modelId="{AF51DE2C-F081-40B8-AECF-CA7E97F99F87}" type="pres">
      <dgm:prSet presAssocID="{3B575059-55F6-41C4-81DF-17BF2A69D39D}" presName="sibTrans" presStyleLbl="node1" presStyleIdx="1" presStyleCnt="4"/>
      <dgm:spPr/>
    </dgm:pt>
    <dgm:pt modelId="{84184C90-E36B-401D-9A90-64D4BD3442D9}" type="pres">
      <dgm:prSet presAssocID="{EB2212A3-A21A-4AC7-A878-0910EF618411}" presName="dummy" presStyleCnt="0"/>
      <dgm:spPr/>
    </dgm:pt>
    <dgm:pt modelId="{D61A73D3-FD60-4270-8ACD-B19C0F3A1CDD}" type="pres">
      <dgm:prSet presAssocID="{EB2212A3-A21A-4AC7-A878-0910EF618411}" presName="node" presStyleLbl="revTx" presStyleIdx="2" presStyleCnt="4">
        <dgm:presLayoutVars>
          <dgm:bulletEnabled val="1"/>
        </dgm:presLayoutVars>
      </dgm:prSet>
      <dgm:spPr/>
    </dgm:pt>
    <dgm:pt modelId="{38BD86D5-7858-439E-854F-6D86748F4733}" type="pres">
      <dgm:prSet presAssocID="{EC544EB6-0A92-46B8-BF20-E54850DB8C5A}" presName="sibTrans" presStyleLbl="node1" presStyleIdx="2" presStyleCnt="4"/>
      <dgm:spPr/>
    </dgm:pt>
    <dgm:pt modelId="{A9F0CEF7-180F-4EBF-BFF7-9DAE1EC73B0F}" type="pres">
      <dgm:prSet presAssocID="{ABF6B5C4-2135-4AF9-AF9E-23E961149E77}" presName="dummy" presStyleCnt="0"/>
      <dgm:spPr/>
    </dgm:pt>
    <dgm:pt modelId="{F7CB6693-6F63-4E9A-9AD2-59C435E6043B}" type="pres">
      <dgm:prSet presAssocID="{ABF6B5C4-2135-4AF9-AF9E-23E961149E77}" presName="node" presStyleLbl="revTx" presStyleIdx="3" presStyleCnt="4">
        <dgm:presLayoutVars>
          <dgm:bulletEnabled val="1"/>
        </dgm:presLayoutVars>
      </dgm:prSet>
      <dgm:spPr/>
    </dgm:pt>
    <dgm:pt modelId="{5856526A-1528-4963-9478-5EB7286932B5}" type="pres">
      <dgm:prSet presAssocID="{C38425B5-C34D-4E83-A4C3-A129CC05DA0F}" presName="sibTrans" presStyleLbl="node1" presStyleIdx="3" presStyleCnt="4"/>
      <dgm:spPr/>
    </dgm:pt>
  </dgm:ptLst>
  <dgm:cxnLst>
    <dgm:cxn modelId="{FD0E6F16-835A-4619-B3B3-083E5A4DFDFC}" type="presOf" srcId="{655D5B39-E2AE-4AD3-B094-5426C43EBF9E}" destId="{AF826E22-22CB-4B45-B425-3F53257FF26B}" srcOrd="0" destOrd="0" presId="urn:microsoft.com/office/officeart/2005/8/layout/cycle1"/>
    <dgm:cxn modelId="{78168A29-C6E0-4C93-A31F-3B743EB81B7A}" type="presOf" srcId="{150D547D-F70A-4119-830C-0AA10088750A}" destId="{0D1A57DE-DCFC-4898-813A-8CBE0CDF047C}" srcOrd="0" destOrd="0" presId="urn:microsoft.com/office/officeart/2005/8/layout/cycle1"/>
    <dgm:cxn modelId="{58F4DE5E-1B69-4ECB-8E3A-DBE5F41B90EC}" srcId="{150D547D-F70A-4119-830C-0AA10088750A}" destId="{ECAD08C8-C081-4E8E-B759-50F20B1A3129}" srcOrd="1" destOrd="0" parTransId="{83C8F1C9-CDA8-48A8-87C6-1E6725DA5891}" sibTransId="{3B575059-55F6-41C4-81DF-17BF2A69D39D}"/>
    <dgm:cxn modelId="{D79D2568-DBDF-4496-835C-F646C0049C02}" srcId="{150D547D-F70A-4119-830C-0AA10088750A}" destId="{540F3291-6699-4F1B-8579-4CB2DE704F16}" srcOrd="0" destOrd="0" parTransId="{9D5EDC53-5BE6-43BE-81BA-FA3AA532304F}" sibTransId="{655D5B39-E2AE-4AD3-B094-5426C43EBF9E}"/>
    <dgm:cxn modelId="{AB9C3D55-AB3B-4D91-BEC1-F679AA612F1C}" type="presOf" srcId="{540F3291-6699-4F1B-8579-4CB2DE704F16}" destId="{4F1A2CAA-CAAB-4634-9EFD-904DFD45A304}" srcOrd="0" destOrd="0" presId="urn:microsoft.com/office/officeart/2005/8/layout/cycle1"/>
    <dgm:cxn modelId="{B1B35786-6E6B-4915-8DC9-39BB859B3F89}" srcId="{150D547D-F70A-4119-830C-0AA10088750A}" destId="{ABF6B5C4-2135-4AF9-AF9E-23E961149E77}" srcOrd="3" destOrd="0" parTransId="{8006AE09-8A75-4BD8-8945-B4D6B1BCE47B}" sibTransId="{C38425B5-C34D-4E83-A4C3-A129CC05DA0F}"/>
    <dgm:cxn modelId="{051AEBB3-C1DB-49DA-BB43-EA5AA0E857EC}" type="presOf" srcId="{3B575059-55F6-41C4-81DF-17BF2A69D39D}" destId="{AF51DE2C-F081-40B8-AECF-CA7E97F99F87}" srcOrd="0" destOrd="0" presId="urn:microsoft.com/office/officeart/2005/8/layout/cycle1"/>
    <dgm:cxn modelId="{4CF75DB8-5E20-47F5-AB87-B13361FA0EE1}" type="presOf" srcId="{ECAD08C8-C081-4E8E-B759-50F20B1A3129}" destId="{5C96F66D-FD1B-4A16-9C5D-330A9F488155}" srcOrd="0" destOrd="0" presId="urn:microsoft.com/office/officeart/2005/8/layout/cycle1"/>
    <dgm:cxn modelId="{6EAC61B9-9B06-4567-A97A-F8B1915D73AB}" type="presOf" srcId="{EC544EB6-0A92-46B8-BF20-E54850DB8C5A}" destId="{38BD86D5-7858-439E-854F-6D86748F4733}" srcOrd="0" destOrd="0" presId="urn:microsoft.com/office/officeart/2005/8/layout/cycle1"/>
    <dgm:cxn modelId="{E46709D1-F51F-4390-A4E4-73DCA4DB8435}" type="presOf" srcId="{C38425B5-C34D-4E83-A4C3-A129CC05DA0F}" destId="{5856526A-1528-4963-9478-5EB7286932B5}" srcOrd="0" destOrd="0" presId="urn:microsoft.com/office/officeart/2005/8/layout/cycle1"/>
    <dgm:cxn modelId="{DE29EFD9-D5DD-4235-B130-855F24C4D08C}" type="presOf" srcId="{ABF6B5C4-2135-4AF9-AF9E-23E961149E77}" destId="{F7CB6693-6F63-4E9A-9AD2-59C435E6043B}" srcOrd="0" destOrd="0" presId="urn:microsoft.com/office/officeart/2005/8/layout/cycle1"/>
    <dgm:cxn modelId="{186C50E7-71B9-4346-8353-822A7F26D722}" type="presOf" srcId="{EB2212A3-A21A-4AC7-A878-0910EF618411}" destId="{D61A73D3-FD60-4270-8ACD-B19C0F3A1CDD}" srcOrd="0" destOrd="0" presId="urn:microsoft.com/office/officeart/2005/8/layout/cycle1"/>
    <dgm:cxn modelId="{03EA25F1-CCCF-4528-A7A7-7DFD9105B442}" srcId="{150D547D-F70A-4119-830C-0AA10088750A}" destId="{EB2212A3-A21A-4AC7-A878-0910EF618411}" srcOrd="2" destOrd="0" parTransId="{10B6DC3B-7B7D-425A-96A7-6F5A24BE25A9}" sibTransId="{EC544EB6-0A92-46B8-BF20-E54850DB8C5A}"/>
    <dgm:cxn modelId="{6FFC31AE-7DE7-4298-90DC-9F72C7564990}" type="presParOf" srcId="{0D1A57DE-DCFC-4898-813A-8CBE0CDF047C}" destId="{92BD8F9C-3995-45F3-A1D0-C4800410EDFC}" srcOrd="0" destOrd="0" presId="urn:microsoft.com/office/officeart/2005/8/layout/cycle1"/>
    <dgm:cxn modelId="{EB5AE38A-B694-4411-B779-1267E15CE001}" type="presParOf" srcId="{0D1A57DE-DCFC-4898-813A-8CBE0CDF047C}" destId="{4F1A2CAA-CAAB-4634-9EFD-904DFD45A304}" srcOrd="1" destOrd="0" presId="urn:microsoft.com/office/officeart/2005/8/layout/cycle1"/>
    <dgm:cxn modelId="{F8AA5D8C-50A6-4E8E-87C8-021023085D26}" type="presParOf" srcId="{0D1A57DE-DCFC-4898-813A-8CBE0CDF047C}" destId="{AF826E22-22CB-4B45-B425-3F53257FF26B}" srcOrd="2" destOrd="0" presId="urn:microsoft.com/office/officeart/2005/8/layout/cycle1"/>
    <dgm:cxn modelId="{DB2202A6-0D42-436C-AA36-2403E2A70658}" type="presParOf" srcId="{0D1A57DE-DCFC-4898-813A-8CBE0CDF047C}" destId="{0D0FA285-85B7-4CE3-B005-3F95D0B459E8}" srcOrd="3" destOrd="0" presId="urn:microsoft.com/office/officeart/2005/8/layout/cycle1"/>
    <dgm:cxn modelId="{1EB8FCF0-CB7C-4631-BA84-593B4CC18E8E}" type="presParOf" srcId="{0D1A57DE-DCFC-4898-813A-8CBE0CDF047C}" destId="{5C96F66D-FD1B-4A16-9C5D-330A9F488155}" srcOrd="4" destOrd="0" presId="urn:microsoft.com/office/officeart/2005/8/layout/cycle1"/>
    <dgm:cxn modelId="{BC2F76FF-D13E-41FD-BAAB-AC1FAFCEFC44}" type="presParOf" srcId="{0D1A57DE-DCFC-4898-813A-8CBE0CDF047C}" destId="{AF51DE2C-F081-40B8-AECF-CA7E97F99F87}" srcOrd="5" destOrd="0" presId="urn:microsoft.com/office/officeart/2005/8/layout/cycle1"/>
    <dgm:cxn modelId="{8B237F96-1950-48CE-9371-21DA5DBF0908}" type="presParOf" srcId="{0D1A57DE-DCFC-4898-813A-8CBE0CDF047C}" destId="{84184C90-E36B-401D-9A90-64D4BD3442D9}" srcOrd="6" destOrd="0" presId="urn:microsoft.com/office/officeart/2005/8/layout/cycle1"/>
    <dgm:cxn modelId="{BEC9FAF3-761F-4346-A506-00BA1029BD44}" type="presParOf" srcId="{0D1A57DE-DCFC-4898-813A-8CBE0CDF047C}" destId="{D61A73D3-FD60-4270-8ACD-B19C0F3A1CDD}" srcOrd="7" destOrd="0" presId="urn:microsoft.com/office/officeart/2005/8/layout/cycle1"/>
    <dgm:cxn modelId="{ECC995C0-0FED-4B96-B368-43E958543B3B}" type="presParOf" srcId="{0D1A57DE-DCFC-4898-813A-8CBE0CDF047C}" destId="{38BD86D5-7858-439E-854F-6D86748F4733}" srcOrd="8" destOrd="0" presId="urn:microsoft.com/office/officeart/2005/8/layout/cycle1"/>
    <dgm:cxn modelId="{3BA85E4C-2D4D-4830-ACE5-4167731A3B76}" type="presParOf" srcId="{0D1A57DE-DCFC-4898-813A-8CBE0CDF047C}" destId="{A9F0CEF7-180F-4EBF-BFF7-9DAE1EC73B0F}" srcOrd="9" destOrd="0" presId="urn:microsoft.com/office/officeart/2005/8/layout/cycle1"/>
    <dgm:cxn modelId="{88D023E8-208C-43A5-BBCA-8A929A788B2D}" type="presParOf" srcId="{0D1A57DE-DCFC-4898-813A-8CBE0CDF047C}" destId="{F7CB6693-6F63-4E9A-9AD2-59C435E6043B}" srcOrd="10" destOrd="0" presId="urn:microsoft.com/office/officeart/2005/8/layout/cycle1"/>
    <dgm:cxn modelId="{5D60E970-F554-4956-823F-BE5B503E0E44}" type="presParOf" srcId="{0D1A57DE-DCFC-4898-813A-8CBE0CDF047C}" destId="{5856526A-1528-4963-9478-5EB7286932B5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0DE37-3115-4421-9035-BA07F3EFCACF}">
      <dsp:nvSpPr>
        <dsp:cNvPr id="0" name=""/>
        <dsp:cNvSpPr/>
      </dsp:nvSpPr>
      <dsp:spPr>
        <a:xfrm>
          <a:off x="680752" y="371719"/>
          <a:ext cx="3350194" cy="3350194"/>
        </a:xfrm>
        <a:prstGeom prst="blockArc">
          <a:avLst>
            <a:gd name="adj1" fmla="val 13500000"/>
            <a:gd name="adj2" fmla="val 16200000"/>
            <a:gd name="adj3" fmla="val 34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4C42F-BAA2-4F47-9D7C-3F1744618A1D}">
      <dsp:nvSpPr>
        <dsp:cNvPr id="0" name=""/>
        <dsp:cNvSpPr/>
      </dsp:nvSpPr>
      <dsp:spPr>
        <a:xfrm>
          <a:off x="680752" y="371719"/>
          <a:ext cx="3350194" cy="3350194"/>
        </a:xfrm>
        <a:prstGeom prst="blockArc">
          <a:avLst>
            <a:gd name="adj1" fmla="val 10800000"/>
            <a:gd name="adj2" fmla="val 13500000"/>
            <a:gd name="adj3" fmla="val 34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CC235-5AE8-4C72-B47F-E1B5299C1DFB}">
      <dsp:nvSpPr>
        <dsp:cNvPr id="0" name=""/>
        <dsp:cNvSpPr/>
      </dsp:nvSpPr>
      <dsp:spPr>
        <a:xfrm>
          <a:off x="680752" y="371719"/>
          <a:ext cx="3350194" cy="3350194"/>
        </a:xfrm>
        <a:prstGeom prst="blockArc">
          <a:avLst>
            <a:gd name="adj1" fmla="val 8100000"/>
            <a:gd name="adj2" fmla="val 10800000"/>
            <a:gd name="adj3" fmla="val 34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6648A-B84D-475F-B888-052F755D029C}">
      <dsp:nvSpPr>
        <dsp:cNvPr id="0" name=""/>
        <dsp:cNvSpPr/>
      </dsp:nvSpPr>
      <dsp:spPr>
        <a:xfrm>
          <a:off x="680752" y="371719"/>
          <a:ext cx="3350194" cy="3350194"/>
        </a:xfrm>
        <a:prstGeom prst="blockArc">
          <a:avLst>
            <a:gd name="adj1" fmla="val 5400000"/>
            <a:gd name="adj2" fmla="val 8100000"/>
            <a:gd name="adj3" fmla="val 34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3DD9D-433A-42D5-A68F-C6D758C6772E}">
      <dsp:nvSpPr>
        <dsp:cNvPr id="0" name=""/>
        <dsp:cNvSpPr/>
      </dsp:nvSpPr>
      <dsp:spPr>
        <a:xfrm>
          <a:off x="680752" y="371719"/>
          <a:ext cx="3350194" cy="3350194"/>
        </a:xfrm>
        <a:prstGeom prst="blockArc">
          <a:avLst>
            <a:gd name="adj1" fmla="val 2700000"/>
            <a:gd name="adj2" fmla="val 5400000"/>
            <a:gd name="adj3" fmla="val 34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AEF4D-17F7-46F8-A703-201B7558F6E3}">
      <dsp:nvSpPr>
        <dsp:cNvPr id="0" name=""/>
        <dsp:cNvSpPr/>
      </dsp:nvSpPr>
      <dsp:spPr>
        <a:xfrm>
          <a:off x="680752" y="371719"/>
          <a:ext cx="3350194" cy="3350194"/>
        </a:xfrm>
        <a:prstGeom prst="blockArc">
          <a:avLst>
            <a:gd name="adj1" fmla="val 0"/>
            <a:gd name="adj2" fmla="val 2700000"/>
            <a:gd name="adj3" fmla="val 34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4DA33-0469-40BF-8AE0-66BC6E19B82D}">
      <dsp:nvSpPr>
        <dsp:cNvPr id="0" name=""/>
        <dsp:cNvSpPr/>
      </dsp:nvSpPr>
      <dsp:spPr>
        <a:xfrm>
          <a:off x="680752" y="371719"/>
          <a:ext cx="3350194" cy="3350194"/>
        </a:xfrm>
        <a:prstGeom prst="blockArc">
          <a:avLst>
            <a:gd name="adj1" fmla="val 18900000"/>
            <a:gd name="adj2" fmla="val 0"/>
            <a:gd name="adj3" fmla="val 34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233A2-6961-4C57-A576-5CDDDDC214C2}">
      <dsp:nvSpPr>
        <dsp:cNvPr id="0" name=""/>
        <dsp:cNvSpPr/>
      </dsp:nvSpPr>
      <dsp:spPr>
        <a:xfrm>
          <a:off x="680752" y="371719"/>
          <a:ext cx="3350194" cy="3350194"/>
        </a:xfrm>
        <a:prstGeom prst="blockArc">
          <a:avLst>
            <a:gd name="adj1" fmla="val 16200000"/>
            <a:gd name="adj2" fmla="val 18900000"/>
            <a:gd name="adj3" fmla="val 34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6F80A-BF41-429A-84FA-492F03477FD5}">
      <dsp:nvSpPr>
        <dsp:cNvPr id="0" name=""/>
        <dsp:cNvSpPr/>
      </dsp:nvSpPr>
      <dsp:spPr>
        <a:xfrm>
          <a:off x="1787018" y="1477984"/>
          <a:ext cx="1137663" cy="11376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妈妈大学</a:t>
          </a:r>
          <a:endParaRPr lang="en-US" altLang="zh-CN" sz="2100" kern="1200" dirty="0"/>
        </a:p>
      </dsp:txBody>
      <dsp:txXfrm>
        <a:off x="1953625" y="1644591"/>
        <a:ext cx="804449" cy="804449"/>
      </dsp:txXfrm>
    </dsp:sp>
    <dsp:sp modelId="{EC60CC30-1F5C-4030-BA1A-26B3574392D3}">
      <dsp:nvSpPr>
        <dsp:cNvPr id="0" name=""/>
        <dsp:cNvSpPr/>
      </dsp:nvSpPr>
      <dsp:spPr>
        <a:xfrm>
          <a:off x="1957667" y="2205"/>
          <a:ext cx="796364" cy="7963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视频</a:t>
          </a:r>
          <a:endParaRPr lang="en-US" altLang="zh-CN" sz="1500" kern="1200" dirty="0"/>
        </a:p>
      </dsp:txBody>
      <dsp:txXfrm>
        <a:off x="2074292" y="118830"/>
        <a:ext cx="563114" cy="563114"/>
      </dsp:txXfrm>
    </dsp:sp>
    <dsp:sp modelId="{D11475D5-2C74-49C4-9960-6BD81CD0F8E8}">
      <dsp:nvSpPr>
        <dsp:cNvPr id="0" name=""/>
        <dsp:cNvSpPr/>
      </dsp:nvSpPr>
      <dsp:spPr>
        <a:xfrm>
          <a:off x="3121868" y="484433"/>
          <a:ext cx="796364" cy="7963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图文</a:t>
          </a:r>
          <a:endParaRPr lang="en-US" altLang="zh-CN" sz="1500" kern="1200" dirty="0"/>
        </a:p>
      </dsp:txBody>
      <dsp:txXfrm>
        <a:off x="3238493" y="601058"/>
        <a:ext cx="563114" cy="563114"/>
      </dsp:txXfrm>
    </dsp:sp>
    <dsp:sp modelId="{00C2282A-219E-4822-A017-A214061CBC38}">
      <dsp:nvSpPr>
        <dsp:cNvPr id="0" name=""/>
        <dsp:cNvSpPr/>
      </dsp:nvSpPr>
      <dsp:spPr>
        <a:xfrm>
          <a:off x="3604095" y="1648634"/>
          <a:ext cx="796364" cy="7963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直播</a:t>
          </a:r>
          <a:endParaRPr lang="en-US" altLang="zh-CN" sz="1500" kern="1200" dirty="0"/>
        </a:p>
      </dsp:txBody>
      <dsp:txXfrm>
        <a:off x="3720720" y="1765259"/>
        <a:ext cx="563114" cy="563114"/>
      </dsp:txXfrm>
    </dsp:sp>
    <dsp:sp modelId="{A555B750-927C-4EBD-B60C-B9E5DE22C138}">
      <dsp:nvSpPr>
        <dsp:cNvPr id="0" name=""/>
        <dsp:cNvSpPr/>
      </dsp:nvSpPr>
      <dsp:spPr>
        <a:xfrm>
          <a:off x="3121868" y="2812834"/>
          <a:ext cx="796364" cy="7963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课程</a:t>
          </a:r>
          <a:endParaRPr lang="en-US" altLang="zh-CN" sz="1500" kern="1200" dirty="0"/>
        </a:p>
      </dsp:txBody>
      <dsp:txXfrm>
        <a:off x="3238493" y="2929459"/>
        <a:ext cx="563114" cy="563114"/>
      </dsp:txXfrm>
    </dsp:sp>
    <dsp:sp modelId="{FF61DC43-8426-40D3-AB6F-92112A5A132B}">
      <dsp:nvSpPr>
        <dsp:cNvPr id="0" name=""/>
        <dsp:cNvSpPr/>
      </dsp:nvSpPr>
      <dsp:spPr>
        <a:xfrm>
          <a:off x="1957667" y="3295062"/>
          <a:ext cx="796364" cy="7963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问答</a:t>
          </a:r>
          <a:endParaRPr lang="en-US" altLang="zh-CN" sz="1500" kern="1200" dirty="0"/>
        </a:p>
      </dsp:txBody>
      <dsp:txXfrm>
        <a:off x="2074292" y="3411687"/>
        <a:ext cx="563114" cy="563114"/>
      </dsp:txXfrm>
    </dsp:sp>
    <dsp:sp modelId="{96418F3A-D850-4887-8DE0-5CBAEF7ECB6A}">
      <dsp:nvSpPr>
        <dsp:cNvPr id="0" name=""/>
        <dsp:cNvSpPr/>
      </dsp:nvSpPr>
      <dsp:spPr>
        <a:xfrm>
          <a:off x="793467" y="2812834"/>
          <a:ext cx="796364" cy="7963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轻互动</a:t>
          </a:r>
          <a:endParaRPr lang="en-US" altLang="zh-CN" sz="1500" kern="1200" dirty="0"/>
        </a:p>
      </dsp:txBody>
      <dsp:txXfrm>
        <a:off x="910092" y="2929459"/>
        <a:ext cx="563114" cy="563114"/>
      </dsp:txXfrm>
    </dsp:sp>
    <dsp:sp modelId="{9EBF24C0-E324-44BB-8777-640FBC30F709}">
      <dsp:nvSpPr>
        <dsp:cNvPr id="0" name=""/>
        <dsp:cNvSpPr/>
      </dsp:nvSpPr>
      <dsp:spPr>
        <a:xfrm>
          <a:off x="311239" y="1648634"/>
          <a:ext cx="796364" cy="7963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轻口碑</a:t>
          </a:r>
          <a:endParaRPr lang="en-US" altLang="zh-CN" sz="1500" kern="1200" dirty="0"/>
        </a:p>
      </dsp:txBody>
      <dsp:txXfrm>
        <a:off x="427864" y="1765259"/>
        <a:ext cx="563114" cy="563114"/>
      </dsp:txXfrm>
    </dsp:sp>
    <dsp:sp modelId="{6FD22E06-5254-4804-8513-F8522D55E001}">
      <dsp:nvSpPr>
        <dsp:cNvPr id="0" name=""/>
        <dsp:cNvSpPr/>
      </dsp:nvSpPr>
      <dsp:spPr>
        <a:xfrm>
          <a:off x="793467" y="484433"/>
          <a:ext cx="796364" cy="7963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评测</a:t>
          </a:r>
          <a:endParaRPr lang="en-US" altLang="zh-CN" sz="1500" kern="1200" dirty="0"/>
        </a:p>
      </dsp:txBody>
      <dsp:txXfrm>
        <a:off x="910092" y="601058"/>
        <a:ext cx="563114" cy="563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22C-099E-498D-8DC7-9B2A966FB234}">
      <dsp:nvSpPr>
        <dsp:cNvPr id="0" name=""/>
        <dsp:cNvSpPr/>
      </dsp:nvSpPr>
      <dsp:spPr>
        <a:xfrm>
          <a:off x="0" y="1357884"/>
          <a:ext cx="9902952" cy="181051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D5A485-77E1-4371-B1DA-5501D50167D9}">
      <dsp:nvSpPr>
        <dsp:cNvPr id="0" name=""/>
        <dsp:cNvSpPr/>
      </dsp:nvSpPr>
      <dsp:spPr>
        <a:xfrm>
          <a:off x="3916" y="0"/>
          <a:ext cx="1712466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1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立项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17.12</a:t>
          </a:r>
          <a:endParaRPr lang="en-US" sz="2100" kern="1200" dirty="0"/>
        </a:p>
      </dsp:txBody>
      <dsp:txXfrm>
        <a:off x="3916" y="0"/>
        <a:ext cx="1712466" cy="1810512"/>
      </dsp:txXfrm>
    </dsp:sp>
    <dsp:sp modelId="{D1720A3A-5323-47FA-A501-DB9E770BAE3D}">
      <dsp:nvSpPr>
        <dsp:cNvPr id="0" name=""/>
        <dsp:cNvSpPr/>
      </dsp:nvSpPr>
      <dsp:spPr>
        <a:xfrm>
          <a:off x="633835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17F2BE-2706-436A-B9EC-4EAC0BBF6E26}">
      <dsp:nvSpPr>
        <dsp:cNvPr id="0" name=""/>
        <dsp:cNvSpPr/>
      </dsp:nvSpPr>
      <dsp:spPr>
        <a:xfrm>
          <a:off x="1802006" y="2715768"/>
          <a:ext cx="1712466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1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开发完成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18.01</a:t>
          </a:r>
          <a:endParaRPr lang="en-US" sz="2100" kern="1200" dirty="0"/>
        </a:p>
      </dsp:txBody>
      <dsp:txXfrm>
        <a:off x="1802006" y="2715768"/>
        <a:ext cx="1712466" cy="1810512"/>
      </dsp:txXfrm>
    </dsp:sp>
    <dsp:sp modelId="{347E9CFC-301C-4D48-B136-A2B4EA33C87C}">
      <dsp:nvSpPr>
        <dsp:cNvPr id="0" name=""/>
        <dsp:cNvSpPr/>
      </dsp:nvSpPr>
      <dsp:spPr>
        <a:xfrm>
          <a:off x="2431925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-172630"/>
                <a:satOff val="10669"/>
                <a:lumOff val="-441"/>
                <a:alphaOff val="0"/>
                <a:tint val="98000"/>
                <a:lumMod val="110000"/>
              </a:schemeClr>
            </a:gs>
            <a:gs pos="84000">
              <a:schemeClr val="accent4">
                <a:hueOff val="-172630"/>
                <a:satOff val="10669"/>
                <a:lumOff val="-44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81ADFA-DD99-4275-861B-C1EEBD07177E}">
      <dsp:nvSpPr>
        <dsp:cNvPr id="0" name=""/>
        <dsp:cNvSpPr/>
      </dsp:nvSpPr>
      <dsp:spPr>
        <a:xfrm>
          <a:off x="3600095" y="0"/>
          <a:ext cx="1712466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1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内部测试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18.3</a:t>
          </a:r>
          <a:endParaRPr lang="en-US" sz="2100" kern="1200" dirty="0"/>
        </a:p>
      </dsp:txBody>
      <dsp:txXfrm>
        <a:off x="3600095" y="0"/>
        <a:ext cx="1712466" cy="1810512"/>
      </dsp:txXfrm>
    </dsp:sp>
    <dsp:sp modelId="{D170408E-58A3-439A-BA92-267F436AC6C4}">
      <dsp:nvSpPr>
        <dsp:cNvPr id="0" name=""/>
        <dsp:cNvSpPr/>
      </dsp:nvSpPr>
      <dsp:spPr>
        <a:xfrm>
          <a:off x="4230014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-345260"/>
                <a:satOff val="21339"/>
                <a:lumOff val="-883"/>
                <a:alphaOff val="0"/>
                <a:tint val="98000"/>
                <a:lumMod val="110000"/>
              </a:schemeClr>
            </a:gs>
            <a:gs pos="84000">
              <a:schemeClr val="accent4">
                <a:hueOff val="-345260"/>
                <a:satOff val="21339"/>
                <a:lumOff val="-88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E0C61B-2E46-4B23-AA32-387717B33899}">
      <dsp:nvSpPr>
        <dsp:cNvPr id="0" name=""/>
        <dsp:cNvSpPr/>
      </dsp:nvSpPr>
      <dsp:spPr>
        <a:xfrm>
          <a:off x="5398184" y="2715768"/>
          <a:ext cx="1712466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1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上线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18.4</a:t>
          </a:r>
          <a:endParaRPr lang="en-US" sz="2100" kern="1200" dirty="0"/>
        </a:p>
      </dsp:txBody>
      <dsp:txXfrm>
        <a:off x="5398184" y="2715768"/>
        <a:ext cx="1712466" cy="1810512"/>
      </dsp:txXfrm>
    </dsp:sp>
    <dsp:sp modelId="{4E046344-706B-406D-8F69-22BF22A87F8C}">
      <dsp:nvSpPr>
        <dsp:cNvPr id="0" name=""/>
        <dsp:cNvSpPr/>
      </dsp:nvSpPr>
      <dsp:spPr>
        <a:xfrm>
          <a:off x="6028103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-517891"/>
                <a:satOff val="32008"/>
                <a:lumOff val="-1324"/>
                <a:alphaOff val="0"/>
                <a:tint val="98000"/>
                <a:lumMod val="110000"/>
              </a:schemeClr>
            </a:gs>
            <a:gs pos="84000">
              <a:schemeClr val="accent4">
                <a:hueOff val="-517891"/>
                <a:satOff val="32008"/>
                <a:lumOff val="-132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37EDE4-BC18-4519-8901-40416793BF37}">
      <dsp:nvSpPr>
        <dsp:cNvPr id="0" name=""/>
        <dsp:cNvSpPr/>
      </dsp:nvSpPr>
      <dsp:spPr>
        <a:xfrm>
          <a:off x="7196274" y="0"/>
          <a:ext cx="1712466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1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验收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18.5</a:t>
          </a:r>
          <a:endParaRPr lang="en-US" sz="2100" kern="1200" dirty="0"/>
        </a:p>
      </dsp:txBody>
      <dsp:txXfrm>
        <a:off x="7196274" y="0"/>
        <a:ext cx="1712466" cy="1810512"/>
      </dsp:txXfrm>
    </dsp:sp>
    <dsp:sp modelId="{444308DD-1767-49ED-BA02-8403918911D7}">
      <dsp:nvSpPr>
        <dsp:cNvPr id="0" name=""/>
        <dsp:cNvSpPr/>
      </dsp:nvSpPr>
      <dsp:spPr>
        <a:xfrm>
          <a:off x="7826193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-690521"/>
                <a:satOff val="42677"/>
                <a:lumOff val="-1765"/>
                <a:alphaOff val="0"/>
                <a:tint val="98000"/>
                <a:lumMod val="110000"/>
              </a:schemeClr>
            </a:gs>
            <a:gs pos="84000">
              <a:schemeClr val="accent4">
                <a:hueOff val="-690521"/>
                <a:satOff val="42677"/>
                <a:lumOff val="-176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A2CAA-CAAB-4634-9EFD-904DFD45A304}">
      <dsp:nvSpPr>
        <dsp:cNvPr id="0" name=""/>
        <dsp:cNvSpPr/>
      </dsp:nvSpPr>
      <dsp:spPr>
        <a:xfrm>
          <a:off x="2801716" y="83258"/>
          <a:ext cx="1329044" cy="1329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提交变更</a:t>
          </a:r>
          <a:endParaRPr lang="en-US" altLang="zh-CN" sz="3200" kern="1200" dirty="0"/>
        </a:p>
      </dsp:txBody>
      <dsp:txXfrm>
        <a:off x="2801716" y="83258"/>
        <a:ext cx="1329044" cy="1329044"/>
      </dsp:txXfrm>
    </dsp:sp>
    <dsp:sp modelId="{AF826E22-22CB-4B45-B425-3F53257FF26B}">
      <dsp:nvSpPr>
        <dsp:cNvPr id="0" name=""/>
        <dsp:cNvSpPr/>
      </dsp:nvSpPr>
      <dsp:spPr>
        <a:xfrm>
          <a:off x="462604" y="-151"/>
          <a:ext cx="3751565" cy="3751565"/>
        </a:xfrm>
        <a:prstGeom prst="circularArrow">
          <a:avLst>
            <a:gd name="adj1" fmla="val 6908"/>
            <a:gd name="adj2" fmla="val 465835"/>
            <a:gd name="adj3" fmla="val 547382"/>
            <a:gd name="adj4" fmla="val 20586783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6F66D-FD1B-4A16-9C5D-330A9F488155}">
      <dsp:nvSpPr>
        <dsp:cNvPr id="0" name=""/>
        <dsp:cNvSpPr/>
      </dsp:nvSpPr>
      <dsp:spPr>
        <a:xfrm>
          <a:off x="2801716" y="2338960"/>
          <a:ext cx="1329044" cy="1329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确定变更时间</a:t>
          </a:r>
          <a:endParaRPr lang="en-US" altLang="zh-CN" sz="3200" kern="1200" dirty="0"/>
        </a:p>
      </dsp:txBody>
      <dsp:txXfrm>
        <a:off x="2801716" y="2338960"/>
        <a:ext cx="1329044" cy="1329044"/>
      </dsp:txXfrm>
    </dsp:sp>
    <dsp:sp modelId="{AF51DE2C-F081-40B8-AECF-CA7E97F99F87}">
      <dsp:nvSpPr>
        <dsp:cNvPr id="0" name=""/>
        <dsp:cNvSpPr/>
      </dsp:nvSpPr>
      <dsp:spPr>
        <a:xfrm>
          <a:off x="462604" y="-151"/>
          <a:ext cx="3751565" cy="3751565"/>
        </a:xfrm>
        <a:prstGeom prst="circularArrow">
          <a:avLst>
            <a:gd name="adj1" fmla="val 6908"/>
            <a:gd name="adj2" fmla="val 465835"/>
            <a:gd name="adj3" fmla="val 5947382"/>
            <a:gd name="adj4" fmla="val 4386783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A73D3-FD60-4270-8ACD-B19C0F3A1CDD}">
      <dsp:nvSpPr>
        <dsp:cNvPr id="0" name=""/>
        <dsp:cNvSpPr/>
      </dsp:nvSpPr>
      <dsp:spPr>
        <a:xfrm>
          <a:off x="546013" y="2338960"/>
          <a:ext cx="1329044" cy="1329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测试</a:t>
          </a:r>
          <a:endParaRPr lang="en-US" altLang="zh-CN" sz="3200" kern="1200" dirty="0"/>
        </a:p>
      </dsp:txBody>
      <dsp:txXfrm>
        <a:off x="546013" y="2338960"/>
        <a:ext cx="1329044" cy="1329044"/>
      </dsp:txXfrm>
    </dsp:sp>
    <dsp:sp modelId="{38BD86D5-7858-439E-854F-6D86748F4733}">
      <dsp:nvSpPr>
        <dsp:cNvPr id="0" name=""/>
        <dsp:cNvSpPr/>
      </dsp:nvSpPr>
      <dsp:spPr>
        <a:xfrm>
          <a:off x="462604" y="-151"/>
          <a:ext cx="3751565" cy="3751565"/>
        </a:xfrm>
        <a:prstGeom prst="circularArrow">
          <a:avLst>
            <a:gd name="adj1" fmla="val 6908"/>
            <a:gd name="adj2" fmla="val 465835"/>
            <a:gd name="adj3" fmla="val 11347382"/>
            <a:gd name="adj4" fmla="val 9786783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B6693-6F63-4E9A-9AD2-59C435E6043B}">
      <dsp:nvSpPr>
        <dsp:cNvPr id="0" name=""/>
        <dsp:cNvSpPr/>
      </dsp:nvSpPr>
      <dsp:spPr>
        <a:xfrm>
          <a:off x="546013" y="83258"/>
          <a:ext cx="1329044" cy="1329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上线</a:t>
          </a:r>
          <a:endParaRPr lang="en-US" altLang="zh-CN" sz="3200" kern="1200" dirty="0"/>
        </a:p>
      </dsp:txBody>
      <dsp:txXfrm>
        <a:off x="546013" y="83258"/>
        <a:ext cx="1329044" cy="1329044"/>
      </dsp:txXfrm>
    </dsp:sp>
    <dsp:sp modelId="{5856526A-1528-4963-9478-5EB7286932B5}">
      <dsp:nvSpPr>
        <dsp:cNvPr id="0" name=""/>
        <dsp:cNvSpPr/>
      </dsp:nvSpPr>
      <dsp:spPr>
        <a:xfrm>
          <a:off x="462604" y="-151"/>
          <a:ext cx="3751565" cy="3751565"/>
        </a:xfrm>
        <a:prstGeom prst="circularArrow">
          <a:avLst>
            <a:gd name="adj1" fmla="val 6908"/>
            <a:gd name="adj2" fmla="val 465835"/>
            <a:gd name="adj3" fmla="val 16747382"/>
            <a:gd name="adj4" fmla="val 15186783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C6B4-542A-4B60-BAB1-B124177C9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妈妈大学技术方案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65DA2-2384-49BF-B9E4-B9A7D7FF0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技术选择与合作方案说明                       蔡笋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13751082562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855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D58D-77E7-4DC2-8932-33E18ABF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开发计划表</a:t>
            </a:r>
            <a:r>
              <a:rPr lang="en-US" altLang="zh-CN" dirty="0"/>
              <a:t>——</a:t>
            </a:r>
            <a:r>
              <a:rPr lang="zh-CN" altLang="en-US" dirty="0"/>
              <a:t>第一阶段</a:t>
            </a:r>
          </a:p>
        </p:txBody>
      </p:sp>
      <p:graphicFrame>
        <p:nvGraphicFramePr>
          <p:cNvPr id="5" name="Diagram 4" descr="Basic Timeline" title="SmartArt">
            <a:extLst>
              <a:ext uri="{FF2B5EF4-FFF2-40B4-BE49-F238E27FC236}">
                <a16:creationId xmlns:a16="http://schemas.microsoft.com/office/drawing/2014/main" id="{ACB9F431-A594-4786-9B61-3FFD2B119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034276"/>
              </p:ext>
            </p:extLst>
          </p:nvPr>
        </p:nvGraphicFramePr>
        <p:xfrm>
          <a:off x="1144524" y="1971548"/>
          <a:ext cx="9902952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32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6437-890A-49F4-A0C3-F91225BE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开发进度表二阶段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小开发迭代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9F765C-21EF-4A92-AD98-22842BD8D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244127"/>
              </p:ext>
            </p:extLst>
          </p:nvPr>
        </p:nvGraphicFramePr>
        <p:xfrm>
          <a:off x="6934200" y="2108200"/>
          <a:ext cx="4676774" cy="3751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AC6BBDA-583E-4D3E-B863-6F184C1F5304}"/>
              </a:ext>
            </a:extLst>
          </p:cNvPr>
          <p:cNvSpPr/>
          <p:nvPr/>
        </p:nvSpPr>
        <p:spPr>
          <a:xfrm>
            <a:off x="419100" y="2047429"/>
            <a:ext cx="58184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第一阶段开发完成后开始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以技术顾问的方式参与项目优化与调整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每两周进行一次迭代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每月进行服务结算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开发迭代费用按工作人天计算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技术顾问费用以长期合作合同方式签约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协助妈妈大学开发部门成立</a:t>
            </a:r>
          </a:p>
        </p:txBody>
      </p:sp>
    </p:spTree>
    <p:extLst>
      <p:ext uri="{BB962C8B-B14F-4D97-AF65-F5344CB8AC3E}">
        <p14:creationId xmlns:p14="http://schemas.microsoft.com/office/powerpoint/2010/main" val="205243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6F6DB7-CF8D-494A-82F6-13B58DCA98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E5194-6E82-4A44-99C3-FE7D87F341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0E5C91-3840-45CD-9550-6827663152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034" y="619125"/>
            <a:ext cx="7499291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团队组织结构.png">
            <a:extLst>
              <a:ext uri="{FF2B5EF4-FFF2-40B4-BE49-F238E27FC236}">
                <a16:creationId xmlns:a16="http://schemas.microsoft.com/office/drawing/2014/main" id="{5B31CF28-83C7-4F9E-9708-4EA3FAA1E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00" y="1883399"/>
            <a:ext cx="6866506" cy="30899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E99A22-DBF9-4C85-8D0C-8D55513E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人员配置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46F8F-A29E-4689-8D50-9BD83E772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以金蝶系和腾讯系的人员配置为主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5-7</a:t>
            </a: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位开发人员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名数据库管理员</a:t>
            </a:r>
          </a:p>
          <a:p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名项目经理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名产品经理</a:t>
            </a:r>
          </a:p>
          <a:p>
            <a:r>
              <a:rPr lang="zh-CN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名测试工程师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名运维工程师</a:t>
            </a:r>
          </a:p>
          <a:p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31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14310F2-3261-4221-8BE1-03BD4833D5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https://ss1.bdstatic.com/70cFvXSh_Q1YnxGkpoWK1HF6hhy/it/u=3100109952,1253031923&amp;fm=27&amp;gp=0.jpg">
            <a:extLst>
              <a:ext uri="{FF2B5EF4-FFF2-40B4-BE49-F238E27FC236}">
                <a16:creationId xmlns:a16="http://schemas.microsoft.com/office/drawing/2014/main" id="{78E348AD-1D6D-4205-A63A-9A733435E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8A11065F-8617-40E7-AC2B-F98E48C99FA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58BA2E5-C873-4530-B394-51996F6E2A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D8F77D0-1D04-4C5F-9CBB-0F8353D35E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0FFDD02-D586-474F-B2FD-CC4291988F4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BA7729-5D04-450A-94A1-D8D4B473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合作方式</a:t>
            </a:r>
          </a:p>
        </p:txBody>
      </p:sp>
      <p:sp>
        <p:nvSpPr>
          <p:cNvPr id="1031" name="Content Placeholder 1030"/>
          <p:cNvSpPr>
            <a:spLocks noGrp="1"/>
          </p:cNvSpPr>
          <p:nvPr>
            <p:ph idx="1"/>
          </p:nvPr>
        </p:nvSpPr>
        <p:spPr>
          <a:xfrm>
            <a:off x="581192" y="2438399"/>
            <a:ext cx="7216607" cy="356446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长期合作模式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周期性短期性功能迭代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长期性技术顾问辅助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项目经理外派驻点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协助妈妈大学成立开发团队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4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B52A-5757-4728-9DFF-C2E467F4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041F-1A26-4223-B7E7-316FD144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47304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项目定位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项目架构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软件开发技术选用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硬件架构与采购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开发计划表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人员配置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合作方式</a:t>
            </a:r>
          </a:p>
        </p:txBody>
      </p:sp>
    </p:spTree>
    <p:extLst>
      <p:ext uri="{BB962C8B-B14F-4D97-AF65-F5344CB8AC3E}">
        <p14:creationId xmlns:p14="http://schemas.microsoft.com/office/powerpoint/2010/main" val="26192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4310F2-3261-4221-8BE1-03BD4833D5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https://timgsa.baidu.com/timg?image&amp;quality=80&amp;size=b9999_10000&amp;sec=1513066793352&amp;di=1f9ff184a232d645e4262e3029178d71&amp;imgtype=0&amp;src=http%3A%2F%2Fpic.qiantucdn.com%2F58pic%2F20%2F14%2F65%2F57e58PICGbH_1024.jpg">
            <a:extLst>
              <a:ext uri="{FF2B5EF4-FFF2-40B4-BE49-F238E27FC236}">
                <a16:creationId xmlns:a16="http://schemas.microsoft.com/office/drawing/2014/main" id="{581B17CB-56F0-4ACE-9259-BBA1B6AC5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 r="9091" b="131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A11065F-8617-40E7-AC2B-F98E48C99FA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8BA2E5-C873-4530-B394-51996F6E2A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8F77D0-1D04-4C5F-9CBB-0F8353D35E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FFDD02-D586-474F-B2FD-CC4291988F4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F20351-B3EF-4156-A0B1-AFDBF9CD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项目定位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5519-211A-4FEB-A04B-B2F01F058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38399"/>
            <a:ext cx="7216607" cy="356446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一个面向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亲子教育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的互动网络社区的远程教育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服务平台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。通过提供在线的直播课程，点播课程，专家问答，在线检查等一系列的服务来为解决亲子间的教育与儿童发展问题。</a:t>
            </a:r>
          </a:p>
        </p:txBody>
      </p:sp>
    </p:spTree>
    <p:extLst>
      <p:ext uri="{BB962C8B-B14F-4D97-AF65-F5344CB8AC3E}">
        <p14:creationId xmlns:p14="http://schemas.microsoft.com/office/powerpoint/2010/main" val="385776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FD3C-BED9-41E7-B59A-ED4D1440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项目架构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FD46-F3FD-4445-829C-FF0F6DCA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为主，订阅号为辅的项目架构来开展。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承载项目的大部分功能，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和安卓同时上线。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订阅号则是以引流的方式引导用户下载和使用妈妈大学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付费模式则采用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虚拟币充值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和使用的方式。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8FC626-A46C-4D1D-B568-6D6CB2C58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44382"/>
              </p:ext>
            </p:extLst>
          </p:nvPr>
        </p:nvGraphicFramePr>
        <p:xfrm>
          <a:off x="7010400" y="2062211"/>
          <a:ext cx="4711700" cy="4093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51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A9E2-37E9-4C08-B40F-F3FE663F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软件开发技术（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前端开发技术）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1A70-EA45-4639-8093-0010C47D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33004"/>
          </a:xfrm>
        </p:spPr>
        <p:txBody>
          <a:bodyPr/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Cordova</a:t>
            </a:r>
            <a:r>
              <a:rPr lang="zh-CN" altLang="en-US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HTML5+Native</a:t>
            </a:r>
            <a:r>
              <a:rPr lang="zh-CN" altLang="en-US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Hybird</a:t>
            </a:r>
            <a:r>
              <a:rPr lang="zh-CN" altLang="en-US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开发模式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 5.0</a:t>
            </a:r>
            <a:r>
              <a:rPr lang="zh-CN" altLang="en-US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的前端底层框架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后台代码语言为</a:t>
            </a:r>
            <a:r>
              <a:rPr lang="en-US" altLang="zh-CN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的超集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等主流平台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  <a:r>
              <a:rPr lang="zh-CN" altLang="en-US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拥有优秀的原型和技术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  <a:r>
              <a:rPr lang="zh-CN" altLang="en-US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快速的应用开发支持</a:t>
            </a:r>
            <a:endParaRPr lang="en-US" altLang="zh-CN" dirty="0">
              <a:ln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混合式</a:t>
            </a:r>
            <a:r>
              <a:rPr lang="en-US" altLang="zh-CN" b="1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b="1" dirty="0">
                <a:ln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 descr="ionicview-logo">
            <a:extLst>
              <a:ext uri="{FF2B5EF4-FFF2-40B4-BE49-F238E27FC236}">
                <a16:creationId xmlns:a16="http://schemas.microsoft.com/office/drawing/2014/main" id="{C8CC58E0-E40B-4AC3-83F2-072338CC8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9" y="1859810"/>
            <a:ext cx="3115945" cy="1145771"/>
          </a:xfrm>
          <a:prstGeom prst="rect">
            <a:avLst/>
          </a:prstGeom>
        </p:spPr>
      </p:pic>
      <p:pic>
        <p:nvPicPr>
          <p:cNvPr id="5" name="图片 5" descr="timg">
            <a:extLst>
              <a:ext uri="{FF2B5EF4-FFF2-40B4-BE49-F238E27FC236}">
                <a16:creationId xmlns:a16="http://schemas.microsoft.com/office/drawing/2014/main" id="{575889CF-4819-4E09-8D86-2CFE6533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67" y="4315575"/>
            <a:ext cx="1307148" cy="1099203"/>
          </a:xfrm>
          <a:prstGeom prst="rect">
            <a:avLst/>
          </a:prstGeom>
        </p:spPr>
      </p:pic>
      <p:pic>
        <p:nvPicPr>
          <p:cNvPr id="6" name="图片 6" descr="timg (1)">
            <a:extLst>
              <a:ext uri="{FF2B5EF4-FFF2-40B4-BE49-F238E27FC236}">
                <a16:creationId xmlns:a16="http://schemas.microsoft.com/office/drawing/2014/main" id="{D06ED3A5-BECE-417B-8CC9-49D0DDBB1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871" y="4683054"/>
            <a:ext cx="2542829" cy="635823"/>
          </a:xfrm>
          <a:prstGeom prst="rect">
            <a:avLst/>
          </a:prstGeom>
        </p:spPr>
      </p:pic>
      <p:pic>
        <p:nvPicPr>
          <p:cNvPr id="7" name="图片 10" descr="timg (2)">
            <a:extLst>
              <a:ext uri="{FF2B5EF4-FFF2-40B4-BE49-F238E27FC236}">
                <a16:creationId xmlns:a16="http://schemas.microsoft.com/office/drawing/2014/main" id="{3C5C751F-EFB5-4CE1-B929-52FDC1A5F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9627" y="4588294"/>
            <a:ext cx="1476823" cy="1107502"/>
          </a:xfrm>
          <a:prstGeom prst="rect">
            <a:avLst/>
          </a:prstGeom>
        </p:spPr>
      </p:pic>
      <p:pic>
        <p:nvPicPr>
          <p:cNvPr id="8" name="图片 11" descr="u=3579907135,1565191218&amp;fm=23&amp;gp=0">
            <a:extLst>
              <a:ext uri="{FF2B5EF4-FFF2-40B4-BE49-F238E27FC236}">
                <a16:creationId xmlns:a16="http://schemas.microsoft.com/office/drawing/2014/main" id="{D9FA51CA-3211-450D-8481-528646716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599" y="3124109"/>
            <a:ext cx="793971" cy="793971"/>
          </a:xfrm>
          <a:prstGeom prst="rect">
            <a:avLst/>
          </a:prstGeom>
        </p:spPr>
      </p:pic>
      <p:pic>
        <p:nvPicPr>
          <p:cNvPr id="9" name="图片 12" descr="u=745269322,143021835&amp;fm=58">
            <a:extLst>
              <a:ext uri="{FF2B5EF4-FFF2-40B4-BE49-F238E27FC236}">
                <a16:creationId xmlns:a16="http://schemas.microsoft.com/office/drawing/2014/main" id="{2213F201-B416-467A-B4E9-6B342CD062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2174" y="3158012"/>
            <a:ext cx="836851" cy="836851"/>
          </a:xfrm>
          <a:prstGeom prst="rect">
            <a:avLst/>
          </a:prstGeom>
        </p:spPr>
      </p:pic>
      <p:pic>
        <p:nvPicPr>
          <p:cNvPr id="10" name="图片 13" descr="timg (3)">
            <a:extLst>
              <a:ext uri="{FF2B5EF4-FFF2-40B4-BE49-F238E27FC236}">
                <a16:creationId xmlns:a16="http://schemas.microsoft.com/office/drawing/2014/main" id="{21E4D522-DADC-4C7E-AB3D-D533437A61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5177" y="3166170"/>
            <a:ext cx="885725" cy="8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6E80FF-5363-4EBB-97FF-C84D9EA357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9E46E-5263-4C6C-A732-9633475D90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3E0626-6A9F-400F-9C6C-BDED169129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12DDC2-F706-47ED-B95F-79213E2D0A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47DC32-8EA1-434F-BB8A-E6CDA90BC1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图片 1" descr="title (1)">
            <a:extLst>
              <a:ext uri="{FF2B5EF4-FFF2-40B4-BE49-F238E27FC236}">
                <a16:creationId xmlns:a16="http://schemas.microsoft.com/office/drawing/2014/main" id="{B7EF7A31-4EC9-4DCD-B40B-D2D4997D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386" y="780711"/>
            <a:ext cx="2146748" cy="2167476"/>
          </a:xfrm>
          <a:prstGeom prst="rect">
            <a:avLst/>
          </a:prstGeom>
        </p:spPr>
      </p:pic>
      <p:pic>
        <p:nvPicPr>
          <p:cNvPr id="5" name="图片 8" descr="timg (4)">
            <a:extLst>
              <a:ext uri="{FF2B5EF4-FFF2-40B4-BE49-F238E27FC236}">
                <a16:creationId xmlns:a16="http://schemas.microsoft.com/office/drawing/2014/main" id="{026E2230-9C75-498B-A745-86DAB4000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827" y="972027"/>
            <a:ext cx="3400442" cy="18022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372E1CD-CBE8-4674-A9FE-54B4AC851D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AE0A1E-0F18-4974-802F-0E6AE1F558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923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D9F43-96F3-46B0-A2BA-62716CBB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软件开发技术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接口后端开发技术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24E1-161F-4D1C-87EE-E25175403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3425295"/>
            <a:ext cx="6864154" cy="2800477"/>
          </a:xfrm>
        </p:spPr>
        <p:txBody>
          <a:bodyPr>
            <a:normAutofit/>
          </a:bodyPr>
          <a:lstStyle/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移动应用开发服务平台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基于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PHP</a:t>
            </a:r>
          </a:p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基于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Restful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79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36F6DB7-CF8D-494A-82F6-13B58DCA98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E5194-6E82-4A44-99C3-FE7D87F341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0E5C91-3840-45CD-9550-6827663152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034" y="619125"/>
            <a:ext cx="7499291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D8CD64A-27F0-4FA9-92C9-4AC271117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899" y="948413"/>
            <a:ext cx="4538307" cy="495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8EEDA5-5DF3-446F-9C07-D40709CD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zh-CN" altLang="en-US" sz="2400">
                <a:solidFill>
                  <a:srgbClr val="FFFFFF"/>
                </a:solidFill>
              </a:rPr>
              <a:t>硬件架构</a:t>
            </a:r>
          </a:p>
        </p:txBody>
      </p:sp>
      <p:sp>
        <p:nvSpPr>
          <p:cNvPr id="25" name="Content Placeholder 12"/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</a:rPr>
              <a:t>采用双重负载均衡的方式处理庞大的数据用户</a:t>
            </a:r>
            <a:endParaRPr lang="en-US" altLang="zh-CN" sz="1600" dirty="0">
              <a:solidFill>
                <a:srgbClr val="FFFFFF"/>
              </a:solidFill>
            </a:endParaRPr>
          </a:p>
          <a:p>
            <a:r>
              <a:rPr lang="en-US" altLang="zh-CN" sz="1600" dirty="0">
                <a:solidFill>
                  <a:srgbClr val="FFFFFF"/>
                </a:solidFill>
              </a:rPr>
              <a:t>LTM</a:t>
            </a:r>
            <a:r>
              <a:rPr lang="zh-CN" altLang="en-US" sz="1600" dirty="0">
                <a:solidFill>
                  <a:srgbClr val="FFFFFF"/>
                </a:solidFill>
              </a:rPr>
              <a:t>地域性解析</a:t>
            </a:r>
            <a:endParaRPr lang="en-US" altLang="zh-CN" sz="1600" dirty="0">
              <a:solidFill>
                <a:srgbClr val="FFFFFF"/>
              </a:solidFill>
            </a:endParaRPr>
          </a:p>
          <a:p>
            <a:r>
              <a:rPr lang="zh-CN" altLang="en-US" sz="1600" dirty="0">
                <a:solidFill>
                  <a:srgbClr val="FFFFFF"/>
                </a:solidFill>
              </a:rPr>
              <a:t>域名服务器架构负载均衡</a:t>
            </a:r>
            <a:endParaRPr lang="en-US" altLang="zh-CN" sz="1600" dirty="0">
              <a:solidFill>
                <a:srgbClr val="FFFFFF"/>
              </a:solidFill>
            </a:endParaRPr>
          </a:p>
          <a:p>
            <a:r>
              <a:rPr lang="zh-CN" altLang="en-US" sz="1600" dirty="0">
                <a:solidFill>
                  <a:srgbClr val="FFFFFF"/>
                </a:solidFill>
              </a:rPr>
              <a:t>双数据库热备份</a:t>
            </a:r>
            <a:endParaRPr lang="en-US" altLang="zh-CN" sz="1600" dirty="0">
              <a:solidFill>
                <a:srgbClr val="FFFFFF"/>
              </a:solidFill>
            </a:endParaRPr>
          </a:p>
          <a:p>
            <a:r>
              <a:rPr lang="zh-CN" altLang="en-US" sz="1600" dirty="0">
                <a:solidFill>
                  <a:srgbClr val="FFFFFF"/>
                </a:solidFill>
              </a:rPr>
              <a:t>云对象存储</a:t>
            </a:r>
            <a:endParaRPr lang="en-US" altLang="zh-CN" sz="1600" dirty="0">
              <a:solidFill>
                <a:srgbClr val="FFFFFF"/>
              </a:solidFill>
            </a:endParaRPr>
          </a:p>
          <a:p>
            <a:r>
              <a:rPr lang="en-US" sz="1600" dirty="0" err="1">
                <a:solidFill>
                  <a:srgbClr val="FFFFFF"/>
                </a:solidFill>
              </a:rPr>
              <a:t>R</a:t>
            </a:r>
            <a:r>
              <a:rPr lang="en-US" altLang="zh-CN" sz="1600" dirty="0" err="1">
                <a:solidFill>
                  <a:srgbClr val="FFFFFF"/>
                </a:solidFill>
              </a:rPr>
              <a:t>edis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1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178C-6FDA-4037-82D2-32D81EFA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ECS</a:t>
            </a:r>
            <a:r>
              <a:rPr lang="zh-CN" altLang="en-US" dirty="0"/>
              <a:t>服务器常载配置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820517-18E2-415F-89B2-30FE485E1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640053"/>
              </p:ext>
            </p:extLst>
          </p:nvPr>
        </p:nvGraphicFramePr>
        <p:xfrm>
          <a:off x="1825625" y="1927225"/>
          <a:ext cx="8236084" cy="4634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042">
                  <a:extLst>
                    <a:ext uri="{9D8B030D-6E8A-4147-A177-3AD203B41FA5}">
                      <a16:colId xmlns:a16="http://schemas.microsoft.com/office/drawing/2014/main" val="1529654417"/>
                    </a:ext>
                  </a:extLst>
                </a:gridCol>
                <a:gridCol w="4118042">
                  <a:extLst>
                    <a:ext uri="{9D8B030D-6E8A-4147-A177-3AD203B41FA5}">
                      <a16:colId xmlns:a16="http://schemas.microsoft.com/office/drawing/2014/main" val="2731083196"/>
                    </a:ext>
                  </a:extLst>
                </a:gridCol>
              </a:tblGrid>
              <a:tr h="65430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097370"/>
                  </a:ext>
                </a:extLst>
              </a:tr>
              <a:tr h="663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ECS</a:t>
                      </a:r>
                      <a:r>
                        <a:rPr lang="zh-CN" altLang="en-US" dirty="0"/>
                        <a:t>服务器系列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系列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III n4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63339"/>
                  </a:ext>
                </a:extLst>
              </a:tr>
              <a:tr h="663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1505"/>
                  </a:ext>
                </a:extLst>
              </a:tr>
              <a:tr h="663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 GB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40097"/>
                  </a:ext>
                </a:extLst>
              </a:tr>
              <a:tr h="663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带宽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 </a:t>
                      </a:r>
                      <a:r>
                        <a:rPr lang="en-US" altLang="zh-CN" dirty="0" err="1"/>
                        <a:t>Mbps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121772"/>
                  </a:ext>
                </a:extLst>
              </a:tr>
              <a:tr h="663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操作系统版本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Windows 2012 R2 </a:t>
                      </a:r>
                      <a:r>
                        <a:rPr lang="zh-CN" altLang="en-US" dirty="0"/>
                        <a:t>数据中心版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65942"/>
                  </a:ext>
                </a:extLst>
              </a:tr>
              <a:tr h="663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 GB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12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62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B162-62CE-4509-A2DE-EC02ECC5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硬件架构采购</a:t>
            </a:r>
          </a:p>
        </p:txBody>
      </p:sp>
      <p:pic>
        <p:nvPicPr>
          <p:cNvPr id="4" name="图片 2" descr="timg (5)">
            <a:extLst>
              <a:ext uri="{FF2B5EF4-FFF2-40B4-BE49-F238E27FC236}">
                <a16:creationId xmlns:a16="http://schemas.microsoft.com/office/drawing/2014/main" id="{E3C79C22-17D0-44CC-BD3A-3EE418623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4126" y="3238500"/>
            <a:ext cx="6200775" cy="3619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55F500-166A-478B-A1B0-A850A5543CB1}"/>
              </a:ext>
            </a:extLst>
          </p:cNvPr>
          <p:cNvSpPr/>
          <p:nvPr/>
        </p:nvSpPr>
        <p:spPr>
          <a:xfrm>
            <a:off x="419100" y="2047429"/>
            <a:ext cx="58184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协议的阿里云视频直播服务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协议的阿里云视频点播服务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基于阿里云的云数据库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基于阿里云的移动通讯服务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基于阿里云的对象存储服务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基于阿里云的负载均衡架构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基于阿里云的大数据服务</a:t>
            </a:r>
          </a:p>
        </p:txBody>
      </p:sp>
    </p:spTree>
    <p:extLst>
      <p:ext uri="{BB962C8B-B14F-4D97-AF65-F5344CB8AC3E}">
        <p14:creationId xmlns:p14="http://schemas.microsoft.com/office/powerpoint/2010/main" val="18660407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61</TotalTime>
  <Words>820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方正兰亭刊黑_GBK</vt:lpstr>
      <vt:lpstr>华文中宋</vt:lpstr>
      <vt:lpstr>微软雅黑</vt:lpstr>
      <vt:lpstr>Arial</vt:lpstr>
      <vt:lpstr>Gill Sans MT</vt:lpstr>
      <vt:lpstr>Wingdings 2</vt:lpstr>
      <vt:lpstr>Dividend</vt:lpstr>
      <vt:lpstr>妈妈大学技术方案</vt:lpstr>
      <vt:lpstr>目录</vt:lpstr>
      <vt:lpstr>项目定位</vt:lpstr>
      <vt:lpstr>项目架构</vt:lpstr>
      <vt:lpstr>软件开发技术（APP前端开发技术）</vt:lpstr>
      <vt:lpstr>软件开发技术 接口后端开发技术</vt:lpstr>
      <vt:lpstr>硬件架构</vt:lpstr>
      <vt:lpstr>ECS服务器常载配置</vt:lpstr>
      <vt:lpstr>硬件架构采购</vt:lpstr>
      <vt:lpstr>开发计划表——第一阶段</vt:lpstr>
      <vt:lpstr>开发进度表二阶段——小开发迭代</vt:lpstr>
      <vt:lpstr>人员配置</vt:lpstr>
      <vt:lpstr>合作方式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Cai</dc:creator>
  <cp:lastModifiedBy>Steve Cai</cp:lastModifiedBy>
  <cp:revision>15</cp:revision>
  <dcterms:created xsi:type="dcterms:W3CDTF">2017-12-12T05:32:53Z</dcterms:created>
  <dcterms:modified xsi:type="dcterms:W3CDTF">2017-12-12T06:34:02Z</dcterms:modified>
</cp:coreProperties>
</file>