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6" r:id="rId3"/>
    <p:sldId id="307" r:id="rId5"/>
    <p:sldId id="267" r:id="rId6"/>
    <p:sldId id="260" r:id="rId7"/>
    <p:sldId id="275" r:id="rId8"/>
    <p:sldId id="264" r:id="rId9"/>
    <p:sldId id="272" r:id="rId10"/>
    <p:sldId id="256" r:id="rId11"/>
    <p:sldId id="257" r:id="rId12"/>
    <p:sldId id="258" r:id="rId13"/>
    <p:sldId id="259" r:id="rId14"/>
    <p:sldId id="271" r:id="rId15"/>
    <p:sldId id="277" r:id="rId16"/>
    <p:sldId id="306" r:id="rId17"/>
  </p:sldIdLst>
  <p:sldSz cx="12192000" cy="6858000"/>
  <p:notesSz cx="6858000" cy="9144000"/>
  <p:embeddedFontLst>
    <p:embeddedFont>
      <p:font typeface="微软雅黑" panose="020B0503020204020204" pitchFamily="34" charset="-122"/>
      <p:regular r:id="rId21"/>
    </p:embeddedFont>
    <p:embeddedFont>
      <p:font typeface="Impact" panose="020B0806030902050204" pitchFamily="34" charset="0"/>
      <p:regular r:id="rId22"/>
    </p:embeddedFont>
    <p:embeddedFont>
      <p:font typeface="方正兰亭刊黑_GBK" panose="02000000000000000000" pitchFamily="2" charset="-122"/>
      <p:regular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等线" panose="02010600030101010101" charset="-122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7CA"/>
    <a:srgbClr val="F09801"/>
    <a:srgbClr val="38403F"/>
    <a:srgbClr val="D9D9D9"/>
    <a:srgbClr val="5D6A68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708"/>
      </p:cViewPr>
      <p:guideLst>
        <p:guide pos="3718"/>
        <p:guide pos="4883"/>
        <p:guide pos="2774"/>
        <p:guide orient="horz" pos="2106"/>
        <p:guide orient="horz" pos="13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.jpe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://ask.app-link.org/" TargetMode="External"/><Relationship Id="rId4" Type="http://schemas.openxmlformats.org/officeDocument/2006/relationships/hyperlink" Target="http://wiki.app-link.org/" TargetMode="External"/><Relationship Id="rId3" Type="http://schemas.openxmlformats.org/officeDocument/2006/relationships/hyperlink" Target="http://console.app-link.org/login/callbacka" TargetMode="External"/><Relationship Id="rId2" Type="http://schemas.openxmlformats.org/officeDocument/2006/relationships/hyperlink" Target="http://console.app-link.org/" TargetMode="External"/><Relationship Id="rId1" Type="http://schemas.openxmlformats.org/officeDocument/2006/relationships/hyperlink" Target="http://www.app-link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ipiao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3" Type="http://schemas.openxmlformats.org/officeDocument/2006/relationships/notesSlide" Target="../notesSlides/notesSlide4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34.xml"/><Relationship Id="rId20" Type="http://schemas.openxmlformats.org/officeDocument/2006/relationships/tags" Target="../tags/tag33.xml"/><Relationship Id="rId2" Type="http://schemas.openxmlformats.org/officeDocument/2006/relationships/tags" Target="../tags/tag15.xml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5681328" y="3239955"/>
            <a:ext cx="5791200" cy="7175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妈妈大学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10" y="2345690"/>
            <a:ext cx="6705600" cy="1005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出色妈妈好帮手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深圳市海富特资讯管理有限公司解决方案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87" name="PA_直接连接符 86"/>
          <p:cNvCxnSpPr/>
          <p:nvPr>
            <p:custDataLst>
              <p:tags r:id="rId13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0386" y="2133599"/>
            <a:ext cx="3591228" cy="3810925"/>
            <a:chOff x="3936000" y="1589458"/>
            <a:chExt cx="4320000" cy="4584280"/>
          </a:xfrm>
        </p:grpSpPr>
        <p:sp>
          <p:nvSpPr>
            <p:cNvPr id="37" name="椭圆 36"/>
            <p:cNvSpPr/>
            <p:nvPr/>
          </p:nvSpPr>
          <p:spPr>
            <a:xfrm>
              <a:off x="3936000" y="6010382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57420" y="1589458"/>
              <a:ext cx="2677161" cy="4498240"/>
              <a:chOff x="4714239" y="1449388"/>
              <a:chExt cx="2760525" cy="4638310"/>
            </a:xfrm>
          </p:grpSpPr>
          <p:sp>
            <p:nvSpPr>
              <p:cNvPr id="32" name="Freeform 29"/>
              <p:cNvSpPr/>
              <p:nvPr/>
            </p:nvSpPr>
            <p:spPr bwMode="auto">
              <a:xfrm>
                <a:off x="6561369" y="1714500"/>
                <a:ext cx="450214" cy="807599"/>
              </a:xfrm>
              <a:custGeom>
                <a:avLst/>
                <a:gdLst>
                  <a:gd name="T0" fmla="*/ 108 w 194"/>
                  <a:gd name="T1" fmla="*/ 67 h 348"/>
                  <a:gd name="T2" fmla="*/ 98 w 194"/>
                  <a:gd name="T3" fmla="*/ 73 h 348"/>
                  <a:gd name="T4" fmla="*/ 89 w 194"/>
                  <a:gd name="T5" fmla="*/ 82 h 348"/>
                  <a:gd name="T6" fmla="*/ 0 w 194"/>
                  <a:gd name="T7" fmla="*/ 348 h 348"/>
                  <a:gd name="T8" fmla="*/ 7 w 194"/>
                  <a:gd name="T9" fmla="*/ 342 h 348"/>
                  <a:gd name="T10" fmla="*/ 14 w 194"/>
                  <a:gd name="T11" fmla="*/ 338 h 348"/>
                  <a:gd name="T12" fmla="*/ 73 w 194"/>
                  <a:gd name="T13" fmla="*/ 292 h 348"/>
                  <a:gd name="T14" fmla="*/ 194 w 194"/>
                  <a:gd name="T15" fmla="*/ 0 h 348"/>
                  <a:gd name="T16" fmla="*/ 108 w 194"/>
                  <a:gd name="T17" fmla="*/ 6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348">
                    <a:moveTo>
                      <a:pt x="108" y="67"/>
                    </a:moveTo>
                    <a:lnTo>
                      <a:pt x="98" y="73"/>
                    </a:lnTo>
                    <a:lnTo>
                      <a:pt x="89" y="82"/>
                    </a:lnTo>
                    <a:lnTo>
                      <a:pt x="0" y="348"/>
                    </a:lnTo>
                    <a:lnTo>
                      <a:pt x="7" y="342"/>
                    </a:lnTo>
                    <a:lnTo>
                      <a:pt x="14" y="338"/>
                    </a:lnTo>
                    <a:lnTo>
                      <a:pt x="73" y="292"/>
                    </a:lnTo>
                    <a:lnTo>
                      <a:pt x="194" y="0"/>
                    </a:lnTo>
                    <a:lnTo>
                      <a:pt x="108" y="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629922" y="1896444"/>
                <a:ext cx="459496" cy="909710"/>
              </a:xfrm>
              <a:custGeom>
                <a:avLst/>
                <a:gdLst>
                  <a:gd name="T0" fmla="*/ 122 w 145"/>
                  <a:gd name="T1" fmla="*/ 57 h 287"/>
                  <a:gd name="T2" fmla="*/ 75 w 145"/>
                  <a:gd name="T3" fmla="*/ 0 h 287"/>
                  <a:gd name="T4" fmla="*/ 0 w 145"/>
                  <a:gd name="T5" fmla="*/ 197 h 287"/>
                  <a:gd name="T6" fmla="*/ 27 w 145"/>
                  <a:gd name="T7" fmla="*/ 287 h 287"/>
                  <a:gd name="T8" fmla="*/ 90 w 145"/>
                  <a:gd name="T9" fmla="*/ 172 h 287"/>
                  <a:gd name="T10" fmla="*/ 122 w 145"/>
                  <a:gd name="T11" fmla="*/ 57 h 287"/>
                  <a:gd name="T12" fmla="*/ 122 w 145"/>
                  <a:gd name="T13" fmla="*/ 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87">
                    <a:moveTo>
                      <a:pt x="122" y="57"/>
                    </a:moveTo>
                    <a:cubicBezTo>
                      <a:pt x="115" y="33"/>
                      <a:pt x="97" y="12"/>
                      <a:pt x="75" y="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214"/>
                      <a:pt x="45" y="255"/>
                      <a:pt x="27" y="287"/>
                    </a:cubicBezTo>
                    <a:cubicBezTo>
                      <a:pt x="48" y="248"/>
                      <a:pt x="69" y="210"/>
                      <a:pt x="90" y="172"/>
                    </a:cubicBezTo>
                    <a:cubicBezTo>
                      <a:pt x="111" y="135"/>
                      <a:pt x="145" y="115"/>
                      <a:pt x="122" y="57"/>
                    </a:cubicBezTo>
                    <a:cubicBezTo>
                      <a:pt x="119" y="49"/>
                      <a:pt x="124" y="65"/>
                      <a:pt x="122" y="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5523843" y="3139929"/>
                <a:ext cx="452535" cy="392197"/>
              </a:xfrm>
              <a:custGeom>
                <a:avLst/>
                <a:gdLst>
                  <a:gd name="T0" fmla="*/ 172 w 195"/>
                  <a:gd name="T1" fmla="*/ 94 h 169"/>
                  <a:gd name="T2" fmla="*/ 24 w 195"/>
                  <a:gd name="T3" fmla="*/ 13 h 169"/>
                  <a:gd name="T4" fmla="*/ 13 w 195"/>
                  <a:gd name="T5" fmla="*/ 7 h 169"/>
                  <a:gd name="T6" fmla="*/ 0 w 195"/>
                  <a:gd name="T7" fmla="*/ 0 h 169"/>
                  <a:gd name="T8" fmla="*/ 76 w 195"/>
                  <a:gd name="T9" fmla="*/ 105 h 169"/>
                  <a:gd name="T10" fmla="*/ 83 w 195"/>
                  <a:gd name="T11" fmla="*/ 109 h 169"/>
                  <a:gd name="T12" fmla="*/ 92 w 195"/>
                  <a:gd name="T13" fmla="*/ 113 h 169"/>
                  <a:gd name="T14" fmla="*/ 195 w 195"/>
                  <a:gd name="T15" fmla="*/ 169 h 169"/>
                  <a:gd name="T16" fmla="*/ 172 w 195"/>
                  <a:gd name="T17" fmla="*/ 9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69">
                    <a:moveTo>
                      <a:pt x="172" y="94"/>
                    </a:moveTo>
                    <a:lnTo>
                      <a:pt x="24" y="13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76" y="105"/>
                    </a:lnTo>
                    <a:lnTo>
                      <a:pt x="83" y="109"/>
                    </a:lnTo>
                    <a:lnTo>
                      <a:pt x="92" y="113"/>
                    </a:lnTo>
                    <a:lnTo>
                      <a:pt x="195" y="169"/>
                    </a:lnTo>
                    <a:lnTo>
                      <a:pt x="172" y="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2"/>
              <p:cNvSpPr/>
              <p:nvPr/>
            </p:nvSpPr>
            <p:spPr bwMode="auto">
              <a:xfrm>
                <a:off x="5164453" y="3145901"/>
                <a:ext cx="554645" cy="498949"/>
              </a:xfrm>
              <a:custGeom>
                <a:avLst/>
                <a:gdLst>
                  <a:gd name="T0" fmla="*/ 173 w 173"/>
                  <a:gd name="T1" fmla="*/ 89 h 155"/>
                  <a:gd name="T2" fmla="*/ 173 w 173"/>
                  <a:gd name="T3" fmla="*/ 89 h 155"/>
                  <a:gd name="T4" fmla="*/ 171 w 173"/>
                  <a:gd name="T5" fmla="*/ 75 h 155"/>
                  <a:gd name="T6" fmla="*/ 116 w 173"/>
                  <a:gd name="T7" fmla="*/ 0 h 155"/>
                  <a:gd name="T8" fmla="*/ 0 w 173"/>
                  <a:gd name="T9" fmla="*/ 94 h 155"/>
                  <a:gd name="T10" fmla="*/ 5 w 173"/>
                  <a:gd name="T11" fmla="*/ 97 h 155"/>
                  <a:gd name="T12" fmla="*/ 11 w 173"/>
                  <a:gd name="T13" fmla="*/ 100 h 155"/>
                  <a:gd name="T14" fmla="*/ 90 w 173"/>
                  <a:gd name="T15" fmla="*/ 141 h 155"/>
                  <a:gd name="T16" fmla="*/ 168 w 173"/>
                  <a:gd name="T17" fmla="*/ 112 h 155"/>
                  <a:gd name="T18" fmla="*/ 173 w 173"/>
                  <a:gd name="T19" fmla="*/ 89 h 155"/>
                  <a:gd name="T20" fmla="*/ 173 w 173"/>
                  <a:gd name="T21" fmla="*/ 89 h 155"/>
                  <a:gd name="T22" fmla="*/ 173 w 173"/>
                  <a:gd name="T23" fmla="*/ 8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5">
                    <a:moveTo>
                      <a:pt x="173" y="89"/>
                    </a:moveTo>
                    <a:cubicBezTo>
                      <a:pt x="173" y="89"/>
                      <a:pt x="173" y="89"/>
                      <a:pt x="173" y="89"/>
                    </a:cubicBezTo>
                    <a:cubicBezTo>
                      <a:pt x="172" y="84"/>
                      <a:pt x="172" y="80"/>
                      <a:pt x="171" y="7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67"/>
                      <a:pt x="62" y="126"/>
                      <a:pt x="0" y="94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7" y="98"/>
                      <a:pt x="9" y="99"/>
                      <a:pt x="11" y="100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18" y="155"/>
                      <a:pt x="157" y="142"/>
                      <a:pt x="168" y="112"/>
                    </a:cubicBezTo>
                    <a:cubicBezTo>
                      <a:pt x="168" y="104"/>
                      <a:pt x="173" y="97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 noEditPoints="1"/>
              </p:cNvSpPr>
              <p:nvPr/>
            </p:nvSpPr>
            <p:spPr bwMode="auto">
              <a:xfrm>
                <a:off x="5909669" y="2244825"/>
                <a:ext cx="310972" cy="1287982"/>
              </a:xfrm>
              <a:custGeom>
                <a:avLst/>
                <a:gdLst>
                  <a:gd name="T0" fmla="*/ 97 w 98"/>
                  <a:gd name="T1" fmla="*/ 23 h 407"/>
                  <a:gd name="T2" fmla="*/ 94 w 98"/>
                  <a:gd name="T3" fmla="*/ 18 h 407"/>
                  <a:gd name="T4" fmla="*/ 29 w 98"/>
                  <a:gd name="T5" fmla="*/ 10 h 407"/>
                  <a:gd name="T6" fmla="*/ 12 w 98"/>
                  <a:gd name="T7" fmla="*/ 33 h 407"/>
                  <a:gd name="T8" fmla="*/ 3 w 98"/>
                  <a:gd name="T9" fmla="*/ 159 h 407"/>
                  <a:gd name="T10" fmla="*/ 4 w 98"/>
                  <a:gd name="T11" fmla="*/ 353 h 407"/>
                  <a:gd name="T12" fmla="*/ 20 w 98"/>
                  <a:gd name="T13" fmla="*/ 407 h 407"/>
                  <a:gd name="T14" fmla="*/ 20 w 98"/>
                  <a:gd name="T15" fmla="*/ 273 h 407"/>
                  <a:gd name="T16" fmla="*/ 25 w 98"/>
                  <a:gd name="T17" fmla="*/ 186 h 407"/>
                  <a:gd name="T18" fmla="*/ 44 w 98"/>
                  <a:gd name="T19" fmla="*/ 167 h 407"/>
                  <a:gd name="T20" fmla="*/ 85 w 98"/>
                  <a:gd name="T21" fmla="*/ 178 h 407"/>
                  <a:gd name="T22" fmla="*/ 85 w 98"/>
                  <a:gd name="T23" fmla="*/ 180 h 407"/>
                  <a:gd name="T24" fmla="*/ 98 w 98"/>
                  <a:gd name="T25" fmla="*/ 25 h 407"/>
                  <a:gd name="T26" fmla="*/ 97 w 98"/>
                  <a:gd name="T27" fmla="*/ 23 h 407"/>
                  <a:gd name="T28" fmla="*/ 94 w 98"/>
                  <a:gd name="T29" fmla="*/ 18 h 407"/>
                  <a:gd name="T30" fmla="*/ 94 w 98"/>
                  <a:gd name="T31" fmla="*/ 1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407">
                    <a:moveTo>
                      <a:pt x="97" y="23"/>
                    </a:moveTo>
                    <a:cubicBezTo>
                      <a:pt x="96" y="21"/>
                      <a:pt x="95" y="20"/>
                      <a:pt x="94" y="18"/>
                    </a:cubicBezTo>
                    <a:cubicBezTo>
                      <a:pt x="81" y="0"/>
                      <a:pt x="47" y="1"/>
                      <a:pt x="29" y="10"/>
                    </a:cubicBezTo>
                    <a:cubicBezTo>
                      <a:pt x="20" y="14"/>
                      <a:pt x="14" y="23"/>
                      <a:pt x="12" y="33"/>
                    </a:cubicBezTo>
                    <a:cubicBezTo>
                      <a:pt x="0" y="73"/>
                      <a:pt x="3" y="118"/>
                      <a:pt x="3" y="159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20" y="407"/>
                      <a:pt x="20" y="407"/>
                      <a:pt x="20" y="407"/>
                    </a:cubicBezTo>
                    <a:cubicBezTo>
                      <a:pt x="20" y="273"/>
                      <a:pt x="20" y="273"/>
                      <a:pt x="20" y="273"/>
                    </a:cubicBezTo>
                    <a:cubicBezTo>
                      <a:pt x="19" y="244"/>
                      <a:pt x="18" y="214"/>
                      <a:pt x="25" y="186"/>
                    </a:cubicBezTo>
                    <a:cubicBezTo>
                      <a:pt x="28" y="176"/>
                      <a:pt x="34" y="170"/>
                      <a:pt x="44" y="167"/>
                    </a:cubicBezTo>
                    <a:cubicBezTo>
                      <a:pt x="57" y="164"/>
                      <a:pt x="78" y="164"/>
                      <a:pt x="85" y="178"/>
                    </a:cubicBezTo>
                    <a:cubicBezTo>
                      <a:pt x="85" y="180"/>
                      <a:pt x="85" y="180"/>
                      <a:pt x="85" y="180"/>
                    </a:cubicBezTo>
                    <a:cubicBezTo>
                      <a:pt x="98" y="25"/>
                      <a:pt x="98" y="25"/>
                      <a:pt x="98" y="25"/>
                    </a:cubicBezTo>
                    <a:lnTo>
                      <a:pt x="97" y="23"/>
                    </a:lnTo>
                    <a:close/>
                    <a:moveTo>
                      <a:pt x="94" y="18"/>
                    </a:moveTo>
                    <a:cubicBezTo>
                      <a:pt x="95" y="20"/>
                      <a:pt x="93" y="16"/>
                      <a:pt x="94" y="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5730052" y="4725452"/>
                <a:ext cx="262239" cy="468779"/>
              </a:xfrm>
              <a:custGeom>
                <a:avLst/>
                <a:gdLst>
                  <a:gd name="T0" fmla="*/ 0 w 113"/>
                  <a:gd name="T1" fmla="*/ 202 h 202"/>
                  <a:gd name="T2" fmla="*/ 47 w 113"/>
                  <a:gd name="T3" fmla="*/ 34 h 202"/>
                  <a:gd name="T4" fmla="*/ 113 w 113"/>
                  <a:gd name="T5" fmla="*/ 0 h 202"/>
                  <a:gd name="T6" fmla="*/ 94 w 113"/>
                  <a:gd name="T7" fmla="*/ 152 h 202"/>
                  <a:gd name="T8" fmla="*/ 0 w 11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02">
                    <a:moveTo>
                      <a:pt x="0" y="202"/>
                    </a:moveTo>
                    <a:lnTo>
                      <a:pt x="47" y="34"/>
                    </a:lnTo>
                    <a:lnTo>
                      <a:pt x="113" y="0"/>
                    </a:lnTo>
                    <a:lnTo>
                      <a:pt x="94" y="15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5948197" y="4075660"/>
                <a:ext cx="317935" cy="1192834"/>
              </a:xfrm>
              <a:custGeom>
                <a:avLst/>
                <a:gdLst>
                  <a:gd name="T0" fmla="*/ 100 w 101"/>
                  <a:gd name="T1" fmla="*/ 208 h 377"/>
                  <a:gd name="T2" fmla="*/ 99 w 101"/>
                  <a:gd name="T3" fmla="*/ 34 h 377"/>
                  <a:gd name="T4" fmla="*/ 99 w 101"/>
                  <a:gd name="T5" fmla="*/ 21 h 377"/>
                  <a:gd name="T6" fmla="*/ 83 w 101"/>
                  <a:gd name="T7" fmla="*/ 0 h 377"/>
                  <a:gd name="T8" fmla="*/ 83 w 101"/>
                  <a:gd name="T9" fmla="*/ 9 h 377"/>
                  <a:gd name="T10" fmla="*/ 84 w 101"/>
                  <a:gd name="T11" fmla="*/ 129 h 377"/>
                  <a:gd name="T12" fmla="*/ 82 w 101"/>
                  <a:gd name="T13" fmla="*/ 195 h 377"/>
                  <a:gd name="T14" fmla="*/ 66 w 101"/>
                  <a:gd name="T15" fmla="*/ 239 h 377"/>
                  <a:gd name="T16" fmla="*/ 30 w 101"/>
                  <a:gd name="T17" fmla="*/ 240 h 377"/>
                  <a:gd name="T18" fmla="*/ 14 w 101"/>
                  <a:gd name="T19" fmla="*/ 205 h 377"/>
                  <a:gd name="T20" fmla="*/ 0 w 101"/>
                  <a:gd name="T21" fmla="*/ 317 h 377"/>
                  <a:gd name="T22" fmla="*/ 39 w 101"/>
                  <a:gd name="T23" fmla="*/ 374 h 377"/>
                  <a:gd name="T24" fmla="*/ 90 w 101"/>
                  <a:gd name="T25" fmla="*/ 348 h 377"/>
                  <a:gd name="T26" fmla="*/ 99 w 101"/>
                  <a:gd name="T27" fmla="*/ 285 h 377"/>
                  <a:gd name="T28" fmla="*/ 100 w 101"/>
                  <a:gd name="T29" fmla="*/ 208 h 377"/>
                  <a:gd name="T30" fmla="*/ 100 w 101"/>
                  <a:gd name="T31" fmla="*/ 20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377">
                    <a:moveTo>
                      <a:pt x="100" y="208"/>
                    </a:move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4" y="151"/>
                      <a:pt x="84" y="173"/>
                      <a:pt x="82" y="195"/>
                    </a:cubicBezTo>
                    <a:cubicBezTo>
                      <a:pt x="81" y="209"/>
                      <a:pt x="80" y="231"/>
                      <a:pt x="66" y="239"/>
                    </a:cubicBezTo>
                    <a:cubicBezTo>
                      <a:pt x="57" y="244"/>
                      <a:pt x="40" y="245"/>
                      <a:pt x="30" y="240"/>
                    </a:cubicBezTo>
                    <a:cubicBezTo>
                      <a:pt x="17" y="234"/>
                      <a:pt x="16" y="217"/>
                      <a:pt x="14" y="205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3" y="340"/>
                      <a:pt x="4" y="370"/>
                      <a:pt x="39" y="374"/>
                    </a:cubicBezTo>
                    <a:cubicBezTo>
                      <a:pt x="63" y="377"/>
                      <a:pt x="82" y="369"/>
                      <a:pt x="90" y="348"/>
                    </a:cubicBezTo>
                    <a:cubicBezTo>
                      <a:pt x="97" y="329"/>
                      <a:pt x="98" y="306"/>
                      <a:pt x="99" y="285"/>
                    </a:cubicBezTo>
                    <a:cubicBezTo>
                      <a:pt x="100" y="259"/>
                      <a:pt x="101" y="233"/>
                      <a:pt x="100" y="208"/>
                    </a:cubicBezTo>
                    <a:cubicBezTo>
                      <a:pt x="100" y="208"/>
                      <a:pt x="101" y="231"/>
                      <a:pt x="100" y="20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8" name="梯形 27"/>
              <p:cNvSpPr/>
              <p:nvPr/>
            </p:nvSpPr>
            <p:spPr>
              <a:xfrm rot="5400000">
                <a:off x="5161075" y="4202976"/>
                <a:ext cx="1596988" cy="66834"/>
              </a:xfrm>
              <a:custGeom>
                <a:avLst/>
                <a:gdLst>
                  <a:gd name="connsiteX0" fmla="*/ 0 w 1100061"/>
                  <a:gd name="connsiteY0" fmla="*/ 45719 h 45719"/>
                  <a:gd name="connsiteX1" fmla="*/ 103207 w 1100061"/>
                  <a:gd name="connsiteY1" fmla="*/ 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-1" fmla="*/ 0 w 1100061"/>
                  <a:gd name="connsiteY0-2" fmla="*/ 45719 h 45719"/>
                  <a:gd name="connsiteX1-3" fmla="*/ 57487 w 1100061"/>
                  <a:gd name="connsiteY1-4" fmla="*/ 11430 h 45719"/>
                  <a:gd name="connsiteX2-5" fmla="*/ 996854 w 1100061"/>
                  <a:gd name="connsiteY2-6" fmla="*/ 0 h 45719"/>
                  <a:gd name="connsiteX3-7" fmla="*/ 1100061 w 1100061"/>
                  <a:gd name="connsiteY3-8" fmla="*/ 45719 h 45719"/>
                  <a:gd name="connsiteX4-9" fmla="*/ 0 w 1100061"/>
                  <a:gd name="connsiteY4-10" fmla="*/ 45719 h 45719"/>
                  <a:gd name="connsiteX0-11" fmla="*/ 0 w 1100061"/>
                  <a:gd name="connsiteY0-12" fmla="*/ 51434 h 51434"/>
                  <a:gd name="connsiteX1-13" fmla="*/ 57487 w 1100061"/>
                  <a:gd name="connsiteY1-14" fmla="*/ 17145 h 51434"/>
                  <a:gd name="connsiteX2-15" fmla="*/ 899699 w 1100061"/>
                  <a:gd name="connsiteY2-16" fmla="*/ 0 h 51434"/>
                  <a:gd name="connsiteX3-17" fmla="*/ 1100061 w 1100061"/>
                  <a:gd name="connsiteY3-18" fmla="*/ 51434 h 51434"/>
                  <a:gd name="connsiteX4-19" fmla="*/ 0 w 1100061"/>
                  <a:gd name="connsiteY4-20" fmla="*/ 51434 h 51434"/>
                  <a:gd name="connsiteX0-21" fmla="*/ 0 w 1100061"/>
                  <a:gd name="connsiteY0-22" fmla="*/ 45719 h 45719"/>
                  <a:gd name="connsiteX1-23" fmla="*/ 57487 w 1100061"/>
                  <a:gd name="connsiteY1-24" fmla="*/ 11430 h 45719"/>
                  <a:gd name="connsiteX2-25" fmla="*/ 903511 w 1100061"/>
                  <a:gd name="connsiteY2-26" fmla="*/ 0 h 45719"/>
                  <a:gd name="connsiteX3-27" fmla="*/ 1100061 w 1100061"/>
                  <a:gd name="connsiteY3-28" fmla="*/ 45719 h 45719"/>
                  <a:gd name="connsiteX4-29" fmla="*/ 0 w 1100061"/>
                  <a:gd name="connsiteY4-30" fmla="*/ 45719 h 45719"/>
                  <a:gd name="connsiteX0-31" fmla="*/ 0 w 1100061"/>
                  <a:gd name="connsiteY0-32" fmla="*/ 45719 h 45719"/>
                  <a:gd name="connsiteX1-33" fmla="*/ 57487 w 1100061"/>
                  <a:gd name="connsiteY1-34" fmla="*/ 11430 h 45719"/>
                  <a:gd name="connsiteX2-35" fmla="*/ 903511 w 1100061"/>
                  <a:gd name="connsiteY2-36" fmla="*/ 0 h 45719"/>
                  <a:gd name="connsiteX3-37" fmla="*/ 1100061 w 1100061"/>
                  <a:gd name="connsiteY3-38" fmla="*/ 34289 h 45719"/>
                  <a:gd name="connsiteX4-39" fmla="*/ 0 w 1100061"/>
                  <a:gd name="connsiteY4-40" fmla="*/ 45719 h 45719"/>
                  <a:gd name="connsiteX0-41" fmla="*/ 0 w 1111491"/>
                  <a:gd name="connsiteY0-42" fmla="*/ 45719 h 45719"/>
                  <a:gd name="connsiteX1-43" fmla="*/ 57487 w 1111491"/>
                  <a:gd name="connsiteY1-44" fmla="*/ 11430 h 45719"/>
                  <a:gd name="connsiteX2-45" fmla="*/ 903511 w 1111491"/>
                  <a:gd name="connsiteY2-46" fmla="*/ 0 h 45719"/>
                  <a:gd name="connsiteX3-47" fmla="*/ 1111491 w 1111491"/>
                  <a:gd name="connsiteY3-48" fmla="*/ 40004 h 45719"/>
                  <a:gd name="connsiteX4-49" fmla="*/ 0 w 1111491"/>
                  <a:gd name="connsiteY4-50" fmla="*/ 45719 h 45719"/>
                  <a:gd name="connsiteX0-51" fmla="*/ 0 w 1092441"/>
                  <a:gd name="connsiteY0-52" fmla="*/ 45719 h 45719"/>
                  <a:gd name="connsiteX1-53" fmla="*/ 57487 w 1092441"/>
                  <a:gd name="connsiteY1-54" fmla="*/ 11430 h 45719"/>
                  <a:gd name="connsiteX2-55" fmla="*/ 903511 w 1092441"/>
                  <a:gd name="connsiteY2-56" fmla="*/ 0 h 45719"/>
                  <a:gd name="connsiteX3-57" fmla="*/ 1092441 w 1092441"/>
                  <a:gd name="connsiteY3-58" fmla="*/ 40004 h 45719"/>
                  <a:gd name="connsiteX4-59" fmla="*/ 0 w 1092441"/>
                  <a:gd name="connsiteY4-60" fmla="*/ 45719 h 45719"/>
                  <a:gd name="connsiteX0-61" fmla="*/ 0 w 1090536"/>
                  <a:gd name="connsiteY0-62" fmla="*/ 45719 h 45719"/>
                  <a:gd name="connsiteX1-63" fmla="*/ 57487 w 1090536"/>
                  <a:gd name="connsiteY1-64" fmla="*/ 11430 h 45719"/>
                  <a:gd name="connsiteX2-65" fmla="*/ 903511 w 1090536"/>
                  <a:gd name="connsiteY2-66" fmla="*/ 0 h 45719"/>
                  <a:gd name="connsiteX3-67" fmla="*/ 1090536 w 1090536"/>
                  <a:gd name="connsiteY3-68" fmla="*/ 30479 h 45719"/>
                  <a:gd name="connsiteX4-69" fmla="*/ 0 w 1090536"/>
                  <a:gd name="connsiteY4-70" fmla="*/ 45719 h 45719"/>
                  <a:gd name="connsiteX0-71" fmla="*/ 0 w 1092443"/>
                  <a:gd name="connsiteY0-72" fmla="*/ 45719 h 45719"/>
                  <a:gd name="connsiteX1-73" fmla="*/ 57487 w 1092443"/>
                  <a:gd name="connsiteY1-74" fmla="*/ 11430 h 45719"/>
                  <a:gd name="connsiteX2-75" fmla="*/ 903511 w 1092443"/>
                  <a:gd name="connsiteY2-76" fmla="*/ 0 h 45719"/>
                  <a:gd name="connsiteX3-77" fmla="*/ 1092443 w 1092443"/>
                  <a:gd name="connsiteY3-78" fmla="*/ 38099 h 45719"/>
                  <a:gd name="connsiteX4-79" fmla="*/ 0 w 1092443"/>
                  <a:gd name="connsiteY4-80" fmla="*/ 45719 h 457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92443" h="45719">
                    <a:moveTo>
                      <a:pt x="0" y="45719"/>
                    </a:moveTo>
                    <a:lnTo>
                      <a:pt x="57487" y="11430"/>
                    </a:lnTo>
                    <a:lnTo>
                      <a:pt x="903511" y="0"/>
                    </a:lnTo>
                    <a:lnTo>
                      <a:pt x="1092443" y="3809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4715933" y="2711672"/>
                <a:ext cx="756545" cy="552324"/>
              </a:xfrm>
              <a:custGeom>
                <a:avLst/>
                <a:gdLst>
                  <a:gd name="T0" fmla="*/ 209 w 326"/>
                  <a:gd name="T1" fmla="*/ 111 h 238"/>
                  <a:gd name="T2" fmla="*/ 198 w 326"/>
                  <a:gd name="T3" fmla="*/ 105 h 238"/>
                  <a:gd name="T4" fmla="*/ 187 w 326"/>
                  <a:gd name="T5" fmla="*/ 100 h 238"/>
                  <a:gd name="T6" fmla="*/ 0 w 326"/>
                  <a:gd name="T7" fmla="*/ 0 h 238"/>
                  <a:gd name="T8" fmla="*/ 181 w 326"/>
                  <a:gd name="T9" fmla="*/ 160 h 238"/>
                  <a:gd name="T10" fmla="*/ 311 w 326"/>
                  <a:gd name="T11" fmla="*/ 228 h 238"/>
                  <a:gd name="T12" fmla="*/ 319 w 326"/>
                  <a:gd name="T13" fmla="*/ 232 h 238"/>
                  <a:gd name="T14" fmla="*/ 326 w 326"/>
                  <a:gd name="T15" fmla="*/ 238 h 238"/>
                  <a:gd name="T16" fmla="*/ 209 w 326"/>
                  <a:gd name="T17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38">
                    <a:moveTo>
                      <a:pt x="209" y="111"/>
                    </a:moveTo>
                    <a:lnTo>
                      <a:pt x="198" y="105"/>
                    </a:lnTo>
                    <a:lnTo>
                      <a:pt x="187" y="100"/>
                    </a:lnTo>
                    <a:lnTo>
                      <a:pt x="0" y="0"/>
                    </a:lnTo>
                    <a:lnTo>
                      <a:pt x="181" y="160"/>
                    </a:lnTo>
                    <a:lnTo>
                      <a:pt x="311" y="228"/>
                    </a:lnTo>
                    <a:lnTo>
                      <a:pt x="319" y="232"/>
                    </a:lnTo>
                    <a:lnTo>
                      <a:pt x="326" y="238"/>
                    </a:lnTo>
                    <a:lnTo>
                      <a:pt x="209" y="11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5226462" y="4987691"/>
                <a:ext cx="686924" cy="765827"/>
              </a:xfrm>
              <a:custGeom>
                <a:avLst/>
                <a:gdLst>
                  <a:gd name="T0" fmla="*/ 189 w 218"/>
                  <a:gd name="T1" fmla="*/ 167 h 242"/>
                  <a:gd name="T2" fmla="*/ 192 w 218"/>
                  <a:gd name="T3" fmla="*/ 155 h 242"/>
                  <a:gd name="T4" fmla="*/ 218 w 218"/>
                  <a:gd name="T5" fmla="*/ 4 h 242"/>
                  <a:gd name="T6" fmla="*/ 144 w 218"/>
                  <a:gd name="T7" fmla="*/ 60 h 242"/>
                  <a:gd name="T8" fmla="*/ 85 w 218"/>
                  <a:gd name="T9" fmla="*/ 0 h 242"/>
                  <a:gd name="T10" fmla="*/ 0 w 218"/>
                  <a:gd name="T11" fmla="*/ 149 h 242"/>
                  <a:gd name="T12" fmla="*/ 78 w 218"/>
                  <a:gd name="T13" fmla="*/ 234 h 242"/>
                  <a:gd name="T14" fmla="*/ 189 w 218"/>
                  <a:gd name="T15" fmla="*/ 167 h 242"/>
                  <a:gd name="T16" fmla="*/ 189 w 218"/>
                  <a:gd name="T17" fmla="*/ 16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2">
                    <a:moveTo>
                      <a:pt x="189" y="167"/>
                    </a:moveTo>
                    <a:cubicBezTo>
                      <a:pt x="190" y="163"/>
                      <a:pt x="191" y="159"/>
                      <a:pt x="192" y="155"/>
                    </a:cubicBezTo>
                    <a:cubicBezTo>
                      <a:pt x="218" y="4"/>
                      <a:pt x="218" y="4"/>
                      <a:pt x="218" y="4"/>
                    </a:cubicBezTo>
                    <a:cubicBezTo>
                      <a:pt x="212" y="39"/>
                      <a:pt x="178" y="64"/>
                      <a:pt x="144" y="60"/>
                    </a:cubicBezTo>
                    <a:cubicBezTo>
                      <a:pt x="113" y="56"/>
                      <a:pt x="88" y="31"/>
                      <a:pt x="85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" y="191"/>
                      <a:pt x="37" y="226"/>
                      <a:pt x="78" y="234"/>
                    </a:cubicBezTo>
                    <a:cubicBezTo>
                      <a:pt x="126" y="242"/>
                      <a:pt x="174" y="215"/>
                      <a:pt x="189" y="167"/>
                    </a:cubicBezTo>
                    <a:cubicBezTo>
                      <a:pt x="190" y="163"/>
                      <a:pt x="189" y="168"/>
                      <a:pt x="189" y="16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5638385" y="4810345"/>
                <a:ext cx="252956" cy="679962"/>
              </a:xfrm>
              <a:custGeom>
                <a:avLst/>
                <a:gdLst>
                  <a:gd name="T0" fmla="*/ 80 w 80"/>
                  <a:gd name="T1" fmla="*/ 52 h 215"/>
                  <a:gd name="T2" fmla="*/ 80 w 80"/>
                  <a:gd name="T3" fmla="*/ 52 h 215"/>
                  <a:gd name="T4" fmla="*/ 57 w 80"/>
                  <a:gd name="T5" fmla="*/ 8 h 215"/>
                  <a:gd name="T6" fmla="*/ 46 w 80"/>
                  <a:gd name="T7" fmla="*/ 1 h 215"/>
                  <a:gd name="T8" fmla="*/ 45 w 80"/>
                  <a:gd name="T9" fmla="*/ 1 h 215"/>
                  <a:gd name="T10" fmla="*/ 45 w 80"/>
                  <a:gd name="T11" fmla="*/ 0 h 215"/>
                  <a:gd name="T12" fmla="*/ 45 w 80"/>
                  <a:gd name="T13" fmla="*/ 0 h 215"/>
                  <a:gd name="T14" fmla="*/ 0 w 80"/>
                  <a:gd name="T15" fmla="*/ 123 h 215"/>
                  <a:gd name="T16" fmla="*/ 48 w 80"/>
                  <a:gd name="T17" fmla="*/ 215 h 215"/>
                  <a:gd name="T18" fmla="*/ 78 w 80"/>
                  <a:gd name="T19" fmla="*/ 64 h 215"/>
                  <a:gd name="T20" fmla="*/ 80 w 80"/>
                  <a:gd name="T21" fmla="*/ 52 h 215"/>
                  <a:gd name="T22" fmla="*/ 80 w 80"/>
                  <a:gd name="T23" fmla="*/ 5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215">
                    <a:moveTo>
                      <a:pt x="80" y="52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79" y="35"/>
                      <a:pt x="71" y="18"/>
                      <a:pt x="57" y="8"/>
                    </a:cubicBezTo>
                    <a:cubicBezTo>
                      <a:pt x="54" y="5"/>
                      <a:pt x="50" y="2"/>
                      <a:pt x="46" y="1"/>
                    </a:cubicBezTo>
                    <a:cubicBezTo>
                      <a:pt x="46" y="1"/>
                      <a:pt x="46" y="1"/>
                      <a:pt x="45" y="1"/>
                    </a:cubicBezTo>
                    <a:cubicBezTo>
                      <a:pt x="45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35" y="138"/>
                      <a:pt x="56" y="177"/>
                      <a:pt x="48" y="21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9" y="60"/>
                      <a:pt x="80" y="56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4959579" y="3002902"/>
                <a:ext cx="468779" cy="649793"/>
              </a:xfrm>
              <a:custGeom>
                <a:avLst/>
                <a:gdLst>
                  <a:gd name="T0" fmla="*/ 140 w 148"/>
                  <a:gd name="T1" fmla="*/ 200 h 205"/>
                  <a:gd name="T2" fmla="*/ 136 w 148"/>
                  <a:gd name="T3" fmla="*/ 91 h 205"/>
                  <a:gd name="T4" fmla="*/ 40 w 148"/>
                  <a:gd name="T5" fmla="*/ 0 h 205"/>
                  <a:gd name="T6" fmla="*/ 2 w 148"/>
                  <a:gd name="T7" fmla="*/ 77 h 205"/>
                  <a:gd name="T8" fmla="*/ 2 w 148"/>
                  <a:gd name="T9" fmla="*/ 78 h 205"/>
                  <a:gd name="T10" fmla="*/ 35 w 148"/>
                  <a:gd name="T11" fmla="*/ 149 h 205"/>
                  <a:gd name="T12" fmla="*/ 79 w 148"/>
                  <a:gd name="T13" fmla="*/ 173 h 205"/>
                  <a:gd name="T14" fmla="*/ 148 w 148"/>
                  <a:gd name="T15" fmla="*/ 205 h 205"/>
                  <a:gd name="T16" fmla="*/ 140 w 148"/>
                  <a:gd name="T17" fmla="*/ 200 h 205"/>
                  <a:gd name="T18" fmla="*/ 140 w 148"/>
                  <a:gd name="T1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205">
                    <a:moveTo>
                      <a:pt x="140" y="200"/>
                    </a:moveTo>
                    <a:cubicBezTo>
                      <a:pt x="101" y="176"/>
                      <a:pt x="100" y="118"/>
                      <a:pt x="136" y="9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7" y="17"/>
                      <a:pt x="0" y="47"/>
                      <a:pt x="2" y="77"/>
                    </a:cubicBezTo>
                    <a:cubicBezTo>
                      <a:pt x="2" y="77"/>
                      <a:pt x="2" y="77"/>
                      <a:pt x="2" y="78"/>
                    </a:cubicBezTo>
                    <a:cubicBezTo>
                      <a:pt x="2" y="104"/>
                      <a:pt x="14" y="131"/>
                      <a:pt x="35" y="149"/>
                    </a:cubicBezTo>
                    <a:cubicBezTo>
                      <a:pt x="48" y="160"/>
                      <a:pt x="63" y="166"/>
                      <a:pt x="79" y="173"/>
                    </a:cubicBezTo>
                    <a:cubicBezTo>
                      <a:pt x="102" y="184"/>
                      <a:pt x="125" y="194"/>
                      <a:pt x="148" y="205"/>
                    </a:cubicBezTo>
                    <a:cubicBezTo>
                      <a:pt x="145" y="203"/>
                      <a:pt x="143" y="202"/>
                      <a:pt x="140" y="200"/>
                    </a:cubicBezTo>
                    <a:cubicBezTo>
                      <a:pt x="140" y="200"/>
                      <a:pt x="143" y="202"/>
                      <a:pt x="140" y="200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943337" y="4142962"/>
                <a:ext cx="2527231" cy="1944736"/>
              </a:xfrm>
              <a:custGeom>
                <a:avLst/>
                <a:gdLst>
                  <a:gd name="T0" fmla="*/ 801 w 802"/>
                  <a:gd name="T1" fmla="*/ 0 h 614"/>
                  <a:gd name="T2" fmla="*/ 801 w 802"/>
                  <a:gd name="T3" fmla="*/ 13 h 614"/>
                  <a:gd name="T4" fmla="*/ 801 w 802"/>
                  <a:gd name="T5" fmla="*/ 67 h 614"/>
                  <a:gd name="T6" fmla="*/ 800 w 802"/>
                  <a:gd name="T7" fmla="*/ 167 h 614"/>
                  <a:gd name="T8" fmla="*/ 795 w 802"/>
                  <a:gd name="T9" fmla="*/ 252 h 614"/>
                  <a:gd name="T10" fmla="*/ 786 w 802"/>
                  <a:gd name="T11" fmla="*/ 322 h 614"/>
                  <a:gd name="T12" fmla="*/ 773 w 802"/>
                  <a:gd name="T13" fmla="*/ 376 h 614"/>
                  <a:gd name="T14" fmla="*/ 753 w 802"/>
                  <a:gd name="T15" fmla="*/ 422 h 614"/>
                  <a:gd name="T16" fmla="*/ 723 w 802"/>
                  <a:gd name="T17" fmla="*/ 465 h 614"/>
                  <a:gd name="T18" fmla="*/ 684 w 802"/>
                  <a:gd name="T19" fmla="*/ 505 h 614"/>
                  <a:gd name="T20" fmla="*/ 635 w 802"/>
                  <a:gd name="T21" fmla="*/ 542 h 614"/>
                  <a:gd name="T22" fmla="*/ 579 w 802"/>
                  <a:gd name="T23" fmla="*/ 573 h 614"/>
                  <a:gd name="T24" fmla="*/ 516 w 802"/>
                  <a:gd name="T25" fmla="*/ 595 h 614"/>
                  <a:gd name="T26" fmla="*/ 447 w 802"/>
                  <a:gd name="T27" fmla="*/ 609 h 614"/>
                  <a:gd name="T28" fmla="*/ 372 w 802"/>
                  <a:gd name="T29" fmla="*/ 614 h 614"/>
                  <a:gd name="T30" fmla="*/ 295 w 802"/>
                  <a:gd name="T31" fmla="*/ 610 h 614"/>
                  <a:gd name="T32" fmla="*/ 225 w 802"/>
                  <a:gd name="T33" fmla="*/ 599 h 614"/>
                  <a:gd name="T34" fmla="*/ 161 w 802"/>
                  <a:gd name="T35" fmla="*/ 581 h 614"/>
                  <a:gd name="T36" fmla="*/ 105 w 802"/>
                  <a:gd name="T37" fmla="*/ 556 h 614"/>
                  <a:gd name="T38" fmla="*/ 74 w 802"/>
                  <a:gd name="T39" fmla="*/ 536 h 614"/>
                  <a:gd name="T40" fmla="*/ 46 w 802"/>
                  <a:gd name="T41" fmla="*/ 515 h 614"/>
                  <a:gd name="T42" fmla="*/ 21 w 802"/>
                  <a:gd name="T43" fmla="*/ 491 h 614"/>
                  <a:gd name="T44" fmla="*/ 0 w 802"/>
                  <a:gd name="T45" fmla="*/ 465 h 614"/>
                  <a:gd name="T46" fmla="*/ 89 w 802"/>
                  <a:gd name="T47" fmla="*/ 418 h 614"/>
                  <a:gd name="T48" fmla="*/ 99 w 802"/>
                  <a:gd name="T49" fmla="*/ 452 h 614"/>
                  <a:gd name="T50" fmla="*/ 120 w 802"/>
                  <a:gd name="T51" fmla="*/ 480 h 614"/>
                  <a:gd name="T52" fmla="*/ 150 w 802"/>
                  <a:gd name="T53" fmla="*/ 498 h 614"/>
                  <a:gd name="T54" fmla="*/ 186 w 802"/>
                  <a:gd name="T55" fmla="*/ 505 h 614"/>
                  <a:gd name="T56" fmla="*/ 223 w 802"/>
                  <a:gd name="T57" fmla="*/ 497 h 614"/>
                  <a:gd name="T58" fmla="*/ 254 w 802"/>
                  <a:gd name="T59" fmla="*/ 476 h 614"/>
                  <a:gd name="T60" fmla="*/ 275 w 802"/>
                  <a:gd name="T61" fmla="*/ 445 h 614"/>
                  <a:gd name="T62" fmla="*/ 282 w 802"/>
                  <a:gd name="T63" fmla="*/ 407 h 614"/>
                  <a:gd name="T64" fmla="*/ 280 w 802"/>
                  <a:gd name="T65" fmla="*/ 386 h 614"/>
                  <a:gd name="T66" fmla="*/ 273 w 802"/>
                  <a:gd name="T67" fmla="*/ 366 h 614"/>
                  <a:gd name="T68" fmla="*/ 262 w 802"/>
                  <a:gd name="T69" fmla="*/ 349 h 614"/>
                  <a:gd name="T70" fmla="*/ 248 w 802"/>
                  <a:gd name="T71" fmla="*/ 334 h 614"/>
                  <a:gd name="T72" fmla="*/ 317 w 802"/>
                  <a:gd name="T73" fmla="*/ 298 h 614"/>
                  <a:gd name="T74" fmla="*/ 319 w 802"/>
                  <a:gd name="T75" fmla="*/ 309 h 614"/>
                  <a:gd name="T76" fmla="*/ 321 w 802"/>
                  <a:gd name="T77" fmla="*/ 318 h 614"/>
                  <a:gd name="T78" fmla="*/ 323 w 802"/>
                  <a:gd name="T79" fmla="*/ 325 h 614"/>
                  <a:gd name="T80" fmla="*/ 324 w 802"/>
                  <a:gd name="T81" fmla="*/ 330 h 614"/>
                  <a:gd name="T82" fmla="*/ 328 w 802"/>
                  <a:gd name="T83" fmla="*/ 338 h 614"/>
                  <a:gd name="T84" fmla="*/ 336 w 802"/>
                  <a:gd name="T85" fmla="*/ 345 h 614"/>
                  <a:gd name="T86" fmla="*/ 348 w 802"/>
                  <a:gd name="T87" fmla="*/ 351 h 614"/>
                  <a:gd name="T88" fmla="*/ 367 w 802"/>
                  <a:gd name="T89" fmla="*/ 353 h 614"/>
                  <a:gd name="T90" fmla="*/ 384 w 802"/>
                  <a:gd name="T91" fmla="*/ 350 h 614"/>
                  <a:gd name="T92" fmla="*/ 396 w 802"/>
                  <a:gd name="T93" fmla="*/ 345 h 614"/>
                  <a:gd name="T94" fmla="*/ 403 w 802"/>
                  <a:gd name="T95" fmla="*/ 337 h 614"/>
                  <a:gd name="T96" fmla="*/ 408 w 802"/>
                  <a:gd name="T97" fmla="*/ 329 h 614"/>
                  <a:gd name="T98" fmla="*/ 411 w 802"/>
                  <a:gd name="T99" fmla="*/ 315 h 614"/>
                  <a:gd name="T100" fmla="*/ 415 w 802"/>
                  <a:gd name="T101" fmla="*/ 289 h 614"/>
                  <a:gd name="T102" fmla="*/ 417 w 802"/>
                  <a:gd name="T103" fmla="*/ 248 h 614"/>
                  <a:gd name="T104" fmla="*/ 418 w 802"/>
                  <a:gd name="T105" fmla="*/ 189 h 614"/>
                  <a:gd name="T106" fmla="*/ 417 w 802"/>
                  <a:gd name="T107" fmla="*/ 15 h 614"/>
                  <a:gd name="T108" fmla="*/ 417 w 802"/>
                  <a:gd name="T109" fmla="*/ 2 h 614"/>
                  <a:gd name="T110" fmla="*/ 430 w 802"/>
                  <a:gd name="T111" fmla="*/ 2 h 614"/>
                  <a:gd name="T112" fmla="*/ 788 w 802"/>
                  <a:gd name="T113" fmla="*/ 0 h 614"/>
                  <a:gd name="T114" fmla="*/ 801 w 802"/>
                  <a:gd name="T11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2" h="614">
                    <a:moveTo>
                      <a:pt x="801" y="0"/>
                    </a:moveTo>
                    <a:cubicBezTo>
                      <a:pt x="801" y="13"/>
                      <a:pt x="801" y="13"/>
                      <a:pt x="801" y="13"/>
                    </a:cubicBezTo>
                    <a:cubicBezTo>
                      <a:pt x="801" y="67"/>
                      <a:pt x="801" y="67"/>
                      <a:pt x="801" y="67"/>
                    </a:cubicBezTo>
                    <a:cubicBezTo>
                      <a:pt x="802" y="103"/>
                      <a:pt x="801" y="136"/>
                      <a:pt x="800" y="167"/>
                    </a:cubicBezTo>
                    <a:cubicBezTo>
                      <a:pt x="799" y="198"/>
                      <a:pt x="798" y="226"/>
                      <a:pt x="795" y="252"/>
                    </a:cubicBezTo>
                    <a:cubicBezTo>
                      <a:pt x="793" y="278"/>
                      <a:pt x="790" y="301"/>
                      <a:pt x="786" y="322"/>
                    </a:cubicBezTo>
                    <a:cubicBezTo>
                      <a:pt x="783" y="343"/>
                      <a:pt x="778" y="361"/>
                      <a:pt x="773" y="376"/>
                    </a:cubicBezTo>
                    <a:cubicBezTo>
                      <a:pt x="768" y="392"/>
                      <a:pt x="761" y="407"/>
                      <a:pt x="753" y="422"/>
                    </a:cubicBezTo>
                    <a:cubicBezTo>
                      <a:pt x="745" y="437"/>
                      <a:pt x="735" y="451"/>
                      <a:pt x="723" y="465"/>
                    </a:cubicBezTo>
                    <a:cubicBezTo>
                      <a:pt x="712" y="479"/>
                      <a:pt x="699" y="492"/>
                      <a:pt x="684" y="505"/>
                    </a:cubicBezTo>
                    <a:cubicBezTo>
                      <a:pt x="669" y="518"/>
                      <a:pt x="653" y="530"/>
                      <a:pt x="635" y="542"/>
                    </a:cubicBezTo>
                    <a:cubicBezTo>
                      <a:pt x="618" y="554"/>
                      <a:pt x="599" y="564"/>
                      <a:pt x="579" y="573"/>
                    </a:cubicBezTo>
                    <a:cubicBezTo>
                      <a:pt x="559" y="582"/>
                      <a:pt x="538" y="589"/>
                      <a:pt x="516" y="595"/>
                    </a:cubicBezTo>
                    <a:cubicBezTo>
                      <a:pt x="494" y="601"/>
                      <a:pt x="471" y="606"/>
                      <a:pt x="447" y="609"/>
                    </a:cubicBezTo>
                    <a:cubicBezTo>
                      <a:pt x="423" y="612"/>
                      <a:pt x="398" y="613"/>
                      <a:pt x="372" y="614"/>
                    </a:cubicBezTo>
                    <a:cubicBezTo>
                      <a:pt x="346" y="614"/>
                      <a:pt x="320" y="613"/>
                      <a:pt x="295" y="610"/>
                    </a:cubicBezTo>
                    <a:cubicBezTo>
                      <a:pt x="270" y="608"/>
                      <a:pt x="247" y="604"/>
                      <a:pt x="225" y="599"/>
                    </a:cubicBezTo>
                    <a:cubicBezTo>
                      <a:pt x="202" y="595"/>
                      <a:pt x="181" y="589"/>
                      <a:pt x="161" y="581"/>
                    </a:cubicBezTo>
                    <a:cubicBezTo>
                      <a:pt x="141" y="574"/>
                      <a:pt x="122" y="565"/>
                      <a:pt x="105" y="556"/>
                    </a:cubicBezTo>
                    <a:cubicBezTo>
                      <a:pt x="94" y="550"/>
                      <a:pt x="83" y="543"/>
                      <a:pt x="74" y="536"/>
                    </a:cubicBezTo>
                    <a:cubicBezTo>
                      <a:pt x="64" y="529"/>
                      <a:pt x="54" y="522"/>
                      <a:pt x="46" y="515"/>
                    </a:cubicBezTo>
                    <a:cubicBezTo>
                      <a:pt x="37" y="507"/>
                      <a:pt x="29" y="499"/>
                      <a:pt x="21" y="491"/>
                    </a:cubicBezTo>
                    <a:cubicBezTo>
                      <a:pt x="14" y="482"/>
                      <a:pt x="7" y="474"/>
                      <a:pt x="0" y="465"/>
                    </a:cubicBezTo>
                    <a:cubicBezTo>
                      <a:pt x="89" y="418"/>
                      <a:pt x="89" y="418"/>
                      <a:pt x="89" y="418"/>
                    </a:cubicBezTo>
                    <a:cubicBezTo>
                      <a:pt x="90" y="430"/>
                      <a:pt x="94" y="442"/>
                      <a:pt x="99" y="452"/>
                    </a:cubicBezTo>
                    <a:cubicBezTo>
                      <a:pt x="105" y="463"/>
                      <a:pt x="112" y="472"/>
                      <a:pt x="120" y="480"/>
                    </a:cubicBezTo>
                    <a:cubicBezTo>
                      <a:pt x="129" y="488"/>
                      <a:pt x="139" y="494"/>
                      <a:pt x="150" y="498"/>
                    </a:cubicBezTo>
                    <a:cubicBezTo>
                      <a:pt x="161" y="503"/>
                      <a:pt x="173" y="505"/>
                      <a:pt x="186" y="505"/>
                    </a:cubicBezTo>
                    <a:cubicBezTo>
                      <a:pt x="199" y="505"/>
                      <a:pt x="212" y="502"/>
                      <a:pt x="223" y="497"/>
                    </a:cubicBezTo>
                    <a:cubicBezTo>
                      <a:pt x="235" y="492"/>
                      <a:pt x="245" y="485"/>
                      <a:pt x="254" y="476"/>
                    </a:cubicBezTo>
                    <a:cubicBezTo>
                      <a:pt x="263" y="467"/>
                      <a:pt x="270" y="457"/>
                      <a:pt x="275" y="445"/>
                    </a:cubicBezTo>
                    <a:cubicBezTo>
                      <a:pt x="279" y="433"/>
                      <a:pt x="282" y="421"/>
                      <a:pt x="282" y="407"/>
                    </a:cubicBezTo>
                    <a:cubicBezTo>
                      <a:pt x="282" y="400"/>
                      <a:pt x="281" y="393"/>
                      <a:pt x="280" y="386"/>
                    </a:cubicBezTo>
                    <a:cubicBezTo>
                      <a:pt x="278" y="379"/>
                      <a:pt x="276" y="373"/>
                      <a:pt x="273" y="366"/>
                    </a:cubicBezTo>
                    <a:cubicBezTo>
                      <a:pt x="270" y="360"/>
                      <a:pt x="266" y="354"/>
                      <a:pt x="262" y="349"/>
                    </a:cubicBezTo>
                    <a:cubicBezTo>
                      <a:pt x="258" y="344"/>
                      <a:pt x="253" y="339"/>
                      <a:pt x="248" y="334"/>
                    </a:cubicBezTo>
                    <a:cubicBezTo>
                      <a:pt x="317" y="298"/>
                      <a:pt x="317" y="298"/>
                      <a:pt x="317" y="298"/>
                    </a:cubicBezTo>
                    <a:cubicBezTo>
                      <a:pt x="318" y="302"/>
                      <a:pt x="319" y="306"/>
                      <a:pt x="319" y="309"/>
                    </a:cubicBezTo>
                    <a:cubicBezTo>
                      <a:pt x="320" y="312"/>
                      <a:pt x="320" y="315"/>
                      <a:pt x="321" y="318"/>
                    </a:cubicBezTo>
                    <a:cubicBezTo>
                      <a:pt x="321" y="320"/>
                      <a:pt x="322" y="323"/>
                      <a:pt x="323" y="325"/>
                    </a:cubicBezTo>
                    <a:cubicBezTo>
                      <a:pt x="323" y="327"/>
                      <a:pt x="324" y="328"/>
                      <a:pt x="324" y="330"/>
                    </a:cubicBezTo>
                    <a:cubicBezTo>
                      <a:pt x="325" y="332"/>
                      <a:pt x="327" y="335"/>
                      <a:pt x="328" y="338"/>
                    </a:cubicBezTo>
                    <a:cubicBezTo>
                      <a:pt x="330" y="340"/>
                      <a:pt x="333" y="343"/>
                      <a:pt x="336" y="345"/>
                    </a:cubicBezTo>
                    <a:cubicBezTo>
                      <a:pt x="339" y="347"/>
                      <a:pt x="343" y="349"/>
                      <a:pt x="348" y="351"/>
                    </a:cubicBezTo>
                    <a:cubicBezTo>
                      <a:pt x="353" y="352"/>
                      <a:pt x="359" y="353"/>
                      <a:pt x="367" y="353"/>
                    </a:cubicBezTo>
                    <a:cubicBezTo>
                      <a:pt x="374" y="353"/>
                      <a:pt x="380" y="352"/>
                      <a:pt x="384" y="350"/>
                    </a:cubicBezTo>
                    <a:cubicBezTo>
                      <a:pt x="389" y="349"/>
                      <a:pt x="393" y="347"/>
                      <a:pt x="396" y="345"/>
                    </a:cubicBezTo>
                    <a:cubicBezTo>
                      <a:pt x="399" y="342"/>
                      <a:pt x="402" y="340"/>
                      <a:pt x="403" y="337"/>
                    </a:cubicBezTo>
                    <a:cubicBezTo>
                      <a:pt x="405" y="334"/>
                      <a:pt x="407" y="332"/>
                      <a:pt x="408" y="329"/>
                    </a:cubicBezTo>
                    <a:cubicBezTo>
                      <a:pt x="409" y="326"/>
                      <a:pt x="410" y="321"/>
                      <a:pt x="411" y="315"/>
                    </a:cubicBezTo>
                    <a:cubicBezTo>
                      <a:pt x="413" y="308"/>
                      <a:pt x="414" y="300"/>
                      <a:pt x="415" y="289"/>
                    </a:cubicBezTo>
                    <a:cubicBezTo>
                      <a:pt x="416" y="278"/>
                      <a:pt x="417" y="264"/>
                      <a:pt x="417" y="248"/>
                    </a:cubicBezTo>
                    <a:cubicBezTo>
                      <a:pt x="418" y="231"/>
                      <a:pt x="418" y="212"/>
                      <a:pt x="418" y="189"/>
                    </a:cubicBezTo>
                    <a:cubicBezTo>
                      <a:pt x="417" y="15"/>
                      <a:pt x="417" y="15"/>
                      <a:pt x="417" y="15"/>
                    </a:cubicBezTo>
                    <a:cubicBezTo>
                      <a:pt x="417" y="2"/>
                      <a:pt x="417" y="2"/>
                      <a:pt x="417" y="2"/>
                    </a:cubicBezTo>
                    <a:cubicBezTo>
                      <a:pt x="430" y="2"/>
                      <a:pt x="430" y="2"/>
                      <a:pt x="430" y="2"/>
                    </a:cubicBezTo>
                    <a:cubicBezTo>
                      <a:pt x="788" y="0"/>
                      <a:pt x="788" y="0"/>
                      <a:pt x="788" y="0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992071" y="4182413"/>
                <a:ext cx="2427441" cy="1865833"/>
              </a:xfrm>
              <a:custGeom>
                <a:avLst/>
                <a:gdLst>
                  <a:gd name="T0" fmla="*/ 353 w 770"/>
                  <a:gd name="T1" fmla="*/ 588 h 588"/>
                  <a:gd name="T2" fmla="*/ 349 w 770"/>
                  <a:gd name="T3" fmla="*/ 588 h 588"/>
                  <a:gd name="T4" fmla="*/ 277 w 770"/>
                  <a:gd name="T5" fmla="*/ 585 h 588"/>
                  <a:gd name="T6" fmla="*/ 208 w 770"/>
                  <a:gd name="T7" fmla="*/ 574 h 588"/>
                  <a:gd name="T8" fmla="*/ 146 w 770"/>
                  <a:gd name="T9" fmla="*/ 557 h 588"/>
                  <a:gd name="T10" fmla="*/ 92 w 770"/>
                  <a:gd name="T11" fmla="*/ 532 h 588"/>
                  <a:gd name="T12" fmla="*/ 61 w 770"/>
                  <a:gd name="T13" fmla="*/ 513 h 588"/>
                  <a:gd name="T14" fmla="*/ 35 w 770"/>
                  <a:gd name="T15" fmla="*/ 492 h 588"/>
                  <a:gd name="T16" fmla="*/ 11 w 770"/>
                  <a:gd name="T17" fmla="*/ 469 h 588"/>
                  <a:gd name="T18" fmla="*/ 0 w 770"/>
                  <a:gd name="T19" fmla="*/ 456 h 588"/>
                  <a:gd name="T20" fmla="*/ 61 w 770"/>
                  <a:gd name="T21" fmla="*/ 424 h 588"/>
                  <a:gd name="T22" fmla="*/ 69 w 770"/>
                  <a:gd name="T23" fmla="*/ 445 h 588"/>
                  <a:gd name="T24" fmla="*/ 93 w 770"/>
                  <a:gd name="T25" fmla="*/ 476 h 588"/>
                  <a:gd name="T26" fmla="*/ 126 w 770"/>
                  <a:gd name="T27" fmla="*/ 497 h 588"/>
                  <a:gd name="T28" fmla="*/ 166 w 770"/>
                  <a:gd name="T29" fmla="*/ 504 h 588"/>
                  <a:gd name="T30" fmla="*/ 209 w 770"/>
                  <a:gd name="T31" fmla="*/ 496 h 588"/>
                  <a:gd name="T32" fmla="*/ 244 w 770"/>
                  <a:gd name="T33" fmla="*/ 472 h 588"/>
                  <a:gd name="T34" fmla="*/ 267 w 770"/>
                  <a:gd name="T35" fmla="*/ 437 h 588"/>
                  <a:gd name="T36" fmla="*/ 275 w 770"/>
                  <a:gd name="T37" fmla="*/ 394 h 588"/>
                  <a:gd name="T38" fmla="*/ 272 w 770"/>
                  <a:gd name="T39" fmla="*/ 370 h 588"/>
                  <a:gd name="T40" fmla="*/ 265 w 770"/>
                  <a:gd name="T41" fmla="*/ 348 h 588"/>
                  <a:gd name="T42" fmla="*/ 253 w 770"/>
                  <a:gd name="T43" fmla="*/ 328 h 588"/>
                  <a:gd name="T44" fmla="*/ 250 w 770"/>
                  <a:gd name="T45" fmla="*/ 324 h 588"/>
                  <a:gd name="T46" fmla="*/ 289 w 770"/>
                  <a:gd name="T47" fmla="*/ 304 h 588"/>
                  <a:gd name="T48" fmla="*/ 290 w 770"/>
                  <a:gd name="T49" fmla="*/ 308 h 588"/>
                  <a:gd name="T50" fmla="*/ 292 w 770"/>
                  <a:gd name="T51" fmla="*/ 315 h 588"/>
                  <a:gd name="T52" fmla="*/ 294 w 770"/>
                  <a:gd name="T53" fmla="*/ 321 h 588"/>
                  <a:gd name="T54" fmla="*/ 299 w 770"/>
                  <a:gd name="T55" fmla="*/ 332 h 588"/>
                  <a:gd name="T56" fmla="*/ 309 w 770"/>
                  <a:gd name="T57" fmla="*/ 342 h 588"/>
                  <a:gd name="T58" fmla="*/ 326 w 770"/>
                  <a:gd name="T59" fmla="*/ 350 h 588"/>
                  <a:gd name="T60" fmla="*/ 347 w 770"/>
                  <a:gd name="T61" fmla="*/ 352 h 588"/>
                  <a:gd name="T62" fmla="*/ 369 w 770"/>
                  <a:gd name="T63" fmla="*/ 349 h 588"/>
                  <a:gd name="T64" fmla="*/ 385 w 770"/>
                  <a:gd name="T65" fmla="*/ 342 h 588"/>
                  <a:gd name="T66" fmla="*/ 395 w 770"/>
                  <a:gd name="T67" fmla="*/ 331 h 588"/>
                  <a:gd name="T68" fmla="*/ 400 w 770"/>
                  <a:gd name="T69" fmla="*/ 321 h 588"/>
                  <a:gd name="T70" fmla="*/ 404 w 770"/>
                  <a:gd name="T71" fmla="*/ 304 h 588"/>
                  <a:gd name="T72" fmla="*/ 408 w 770"/>
                  <a:gd name="T73" fmla="*/ 277 h 588"/>
                  <a:gd name="T74" fmla="*/ 411 w 770"/>
                  <a:gd name="T75" fmla="*/ 235 h 588"/>
                  <a:gd name="T76" fmla="*/ 411 w 770"/>
                  <a:gd name="T77" fmla="*/ 176 h 588"/>
                  <a:gd name="T78" fmla="*/ 410 w 770"/>
                  <a:gd name="T79" fmla="*/ 2 h 588"/>
                  <a:gd name="T80" fmla="*/ 769 w 770"/>
                  <a:gd name="T81" fmla="*/ 0 h 588"/>
                  <a:gd name="T82" fmla="*/ 769 w 770"/>
                  <a:gd name="T83" fmla="*/ 0 h 588"/>
                  <a:gd name="T84" fmla="*/ 769 w 770"/>
                  <a:gd name="T85" fmla="*/ 0 h 588"/>
                  <a:gd name="T86" fmla="*/ 770 w 770"/>
                  <a:gd name="T87" fmla="*/ 54 h 588"/>
                  <a:gd name="T88" fmla="*/ 769 w 770"/>
                  <a:gd name="T89" fmla="*/ 154 h 588"/>
                  <a:gd name="T90" fmla="*/ 764 w 770"/>
                  <a:gd name="T91" fmla="*/ 238 h 588"/>
                  <a:gd name="T92" fmla="*/ 755 w 770"/>
                  <a:gd name="T93" fmla="*/ 307 h 588"/>
                  <a:gd name="T94" fmla="*/ 742 w 770"/>
                  <a:gd name="T95" fmla="*/ 359 h 588"/>
                  <a:gd name="T96" fmla="*/ 723 w 770"/>
                  <a:gd name="T97" fmla="*/ 403 h 588"/>
                  <a:gd name="T98" fmla="*/ 695 w 770"/>
                  <a:gd name="T99" fmla="*/ 444 h 588"/>
                  <a:gd name="T100" fmla="*/ 657 w 770"/>
                  <a:gd name="T101" fmla="*/ 483 h 588"/>
                  <a:gd name="T102" fmla="*/ 609 w 770"/>
                  <a:gd name="T103" fmla="*/ 519 h 588"/>
                  <a:gd name="T104" fmla="*/ 555 w 770"/>
                  <a:gd name="T105" fmla="*/ 548 h 588"/>
                  <a:gd name="T106" fmla="*/ 494 w 770"/>
                  <a:gd name="T107" fmla="*/ 570 h 588"/>
                  <a:gd name="T108" fmla="*/ 427 w 770"/>
                  <a:gd name="T109" fmla="*/ 583 h 588"/>
                  <a:gd name="T110" fmla="*/ 353 w 770"/>
                  <a:gd name="T111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0" h="588">
                    <a:moveTo>
                      <a:pt x="353" y="588"/>
                    </a:moveTo>
                    <a:cubicBezTo>
                      <a:pt x="349" y="588"/>
                      <a:pt x="349" y="588"/>
                      <a:pt x="349" y="588"/>
                    </a:cubicBezTo>
                    <a:cubicBezTo>
                      <a:pt x="324" y="588"/>
                      <a:pt x="300" y="587"/>
                      <a:pt x="277" y="585"/>
                    </a:cubicBezTo>
                    <a:cubicBezTo>
                      <a:pt x="253" y="583"/>
                      <a:pt x="230" y="579"/>
                      <a:pt x="208" y="574"/>
                    </a:cubicBezTo>
                    <a:cubicBezTo>
                      <a:pt x="186" y="570"/>
                      <a:pt x="165" y="564"/>
                      <a:pt x="146" y="557"/>
                    </a:cubicBezTo>
                    <a:cubicBezTo>
                      <a:pt x="127" y="550"/>
                      <a:pt x="109" y="541"/>
                      <a:pt x="92" y="532"/>
                    </a:cubicBezTo>
                    <a:cubicBezTo>
                      <a:pt x="81" y="526"/>
                      <a:pt x="71" y="520"/>
                      <a:pt x="61" y="513"/>
                    </a:cubicBezTo>
                    <a:cubicBezTo>
                      <a:pt x="52" y="507"/>
                      <a:pt x="43" y="500"/>
                      <a:pt x="35" y="492"/>
                    </a:cubicBezTo>
                    <a:cubicBezTo>
                      <a:pt x="26" y="485"/>
                      <a:pt x="19" y="477"/>
                      <a:pt x="11" y="469"/>
                    </a:cubicBezTo>
                    <a:cubicBezTo>
                      <a:pt x="7" y="465"/>
                      <a:pt x="4" y="460"/>
                      <a:pt x="0" y="456"/>
                    </a:cubicBezTo>
                    <a:cubicBezTo>
                      <a:pt x="61" y="424"/>
                      <a:pt x="61" y="424"/>
                      <a:pt x="61" y="424"/>
                    </a:cubicBezTo>
                    <a:cubicBezTo>
                      <a:pt x="63" y="431"/>
                      <a:pt x="66" y="438"/>
                      <a:pt x="69" y="445"/>
                    </a:cubicBezTo>
                    <a:cubicBezTo>
                      <a:pt x="75" y="457"/>
                      <a:pt x="83" y="467"/>
                      <a:pt x="93" y="476"/>
                    </a:cubicBezTo>
                    <a:cubicBezTo>
                      <a:pt x="103" y="485"/>
                      <a:pt x="114" y="492"/>
                      <a:pt x="126" y="497"/>
                    </a:cubicBezTo>
                    <a:cubicBezTo>
                      <a:pt x="139" y="502"/>
                      <a:pt x="152" y="504"/>
                      <a:pt x="166" y="504"/>
                    </a:cubicBezTo>
                    <a:cubicBezTo>
                      <a:pt x="181" y="504"/>
                      <a:pt x="196" y="501"/>
                      <a:pt x="209" y="496"/>
                    </a:cubicBezTo>
                    <a:cubicBezTo>
                      <a:pt x="222" y="490"/>
                      <a:pt x="234" y="482"/>
                      <a:pt x="244" y="472"/>
                    </a:cubicBezTo>
                    <a:cubicBezTo>
                      <a:pt x="254" y="462"/>
                      <a:pt x="261" y="450"/>
                      <a:pt x="267" y="437"/>
                    </a:cubicBezTo>
                    <a:cubicBezTo>
                      <a:pt x="273" y="423"/>
                      <a:pt x="275" y="409"/>
                      <a:pt x="275" y="394"/>
                    </a:cubicBezTo>
                    <a:cubicBezTo>
                      <a:pt x="275" y="386"/>
                      <a:pt x="274" y="378"/>
                      <a:pt x="272" y="370"/>
                    </a:cubicBezTo>
                    <a:cubicBezTo>
                      <a:pt x="271" y="362"/>
                      <a:pt x="268" y="355"/>
                      <a:pt x="265" y="348"/>
                    </a:cubicBezTo>
                    <a:cubicBezTo>
                      <a:pt x="262" y="341"/>
                      <a:pt x="258" y="335"/>
                      <a:pt x="253" y="328"/>
                    </a:cubicBezTo>
                    <a:cubicBezTo>
                      <a:pt x="252" y="327"/>
                      <a:pt x="251" y="326"/>
                      <a:pt x="250" y="324"/>
                    </a:cubicBezTo>
                    <a:cubicBezTo>
                      <a:pt x="289" y="304"/>
                      <a:pt x="289" y="304"/>
                      <a:pt x="289" y="304"/>
                    </a:cubicBezTo>
                    <a:cubicBezTo>
                      <a:pt x="289" y="305"/>
                      <a:pt x="289" y="306"/>
                      <a:pt x="290" y="308"/>
                    </a:cubicBezTo>
                    <a:cubicBezTo>
                      <a:pt x="290" y="310"/>
                      <a:pt x="291" y="313"/>
                      <a:pt x="292" y="315"/>
                    </a:cubicBezTo>
                    <a:cubicBezTo>
                      <a:pt x="292" y="318"/>
                      <a:pt x="293" y="320"/>
                      <a:pt x="294" y="321"/>
                    </a:cubicBezTo>
                    <a:cubicBezTo>
                      <a:pt x="295" y="325"/>
                      <a:pt x="297" y="329"/>
                      <a:pt x="299" y="332"/>
                    </a:cubicBezTo>
                    <a:cubicBezTo>
                      <a:pt x="302" y="336"/>
                      <a:pt x="305" y="339"/>
                      <a:pt x="309" y="342"/>
                    </a:cubicBezTo>
                    <a:cubicBezTo>
                      <a:pt x="314" y="345"/>
                      <a:pt x="320" y="348"/>
                      <a:pt x="326" y="350"/>
                    </a:cubicBezTo>
                    <a:cubicBezTo>
                      <a:pt x="332" y="351"/>
                      <a:pt x="339" y="352"/>
                      <a:pt x="347" y="352"/>
                    </a:cubicBezTo>
                    <a:cubicBezTo>
                      <a:pt x="355" y="352"/>
                      <a:pt x="362" y="351"/>
                      <a:pt x="369" y="349"/>
                    </a:cubicBezTo>
                    <a:cubicBezTo>
                      <a:pt x="375" y="347"/>
                      <a:pt x="380" y="345"/>
                      <a:pt x="385" y="342"/>
                    </a:cubicBezTo>
                    <a:cubicBezTo>
                      <a:pt x="388" y="339"/>
                      <a:pt x="392" y="335"/>
                      <a:pt x="395" y="331"/>
                    </a:cubicBezTo>
                    <a:cubicBezTo>
                      <a:pt x="397" y="328"/>
                      <a:pt x="399" y="325"/>
                      <a:pt x="400" y="321"/>
                    </a:cubicBezTo>
                    <a:cubicBezTo>
                      <a:pt x="402" y="316"/>
                      <a:pt x="403" y="311"/>
                      <a:pt x="404" y="304"/>
                    </a:cubicBezTo>
                    <a:cubicBezTo>
                      <a:pt x="406" y="297"/>
                      <a:pt x="407" y="287"/>
                      <a:pt x="408" y="277"/>
                    </a:cubicBezTo>
                    <a:cubicBezTo>
                      <a:pt x="409" y="265"/>
                      <a:pt x="410" y="251"/>
                      <a:pt x="411" y="235"/>
                    </a:cubicBezTo>
                    <a:cubicBezTo>
                      <a:pt x="411" y="217"/>
                      <a:pt x="412" y="197"/>
                      <a:pt x="411" y="17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70" y="54"/>
                      <a:pt x="770" y="54"/>
                      <a:pt x="770" y="54"/>
                    </a:cubicBezTo>
                    <a:cubicBezTo>
                      <a:pt x="770" y="89"/>
                      <a:pt x="770" y="123"/>
                      <a:pt x="769" y="154"/>
                    </a:cubicBezTo>
                    <a:cubicBezTo>
                      <a:pt x="768" y="184"/>
                      <a:pt x="766" y="213"/>
                      <a:pt x="764" y="238"/>
                    </a:cubicBezTo>
                    <a:cubicBezTo>
                      <a:pt x="762" y="264"/>
                      <a:pt x="759" y="287"/>
                      <a:pt x="755" y="307"/>
                    </a:cubicBezTo>
                    <a:cubicBezTo>
                      <a:pt x="751" y="327"/>
                      <a:pt x="747" y="344"/>
                      <a:pt x="742" y="359"/>
                    </a:cubicBezTo>
                    <a:cubicBezTo>
                      <a:pt x="738" y="374"/>
                      <a:pt x="731" y="389"/>
                      <a:pt x="723" y="403"/>
                    </a:cubicBezTo>
                    <a:cubicBezTo>
                      <a:pt x="715" y="417"/>
                      <a:pt x="706" y="431"/>
                      <a:pt x="695" y="444"/>
                    </a:cubicBezTo>
                    <a:cubicBezTo>
                      <a:pt x="684" y="457"/>
                      <a:pt x="671" y="470"/>
                      <a:pt x="657" y="483"/>
                    </a:cubicBezTo>
                    <a:cubicBezTo>
                      <a:pt x="642" y="495"/>
                      <a:pt x="627" y="507"/>
                      <a:pt x="609" y="519"/>
                    </a:cubicBezTo>
                    <a:cubicBezTo>
                      <a:pt x="592" y="530"/>
                      <a:pt x="574" y="540"/>
                      <a:pt x="555" y="548"/>
                    </a:cubicBezTo>
                    <a:cubicBezTo>
                      <a:pt x="536" y="557"/>
                      <a:pt x="515" y="564"/>
                      <a:pt x="494" y="570"/>
                    </a:cubicBezTo>
                    <a:cubicBezTo>
                      <a:pt x="473" y="576"/>
                      <a:pt x="450" y="580"/>
                      <a:pt x="427" y="583"/>
                    </a:cubicBezTo>
                    <a:cubicBezTo>
                      <a:pt x="403" y="586"/>
                      <a:pt x="378" y="588"/>
                      <a:pt x="353" y="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6205329" y="4076124"/>
                <a:ext cx="1262455" cy="69621"/>
              </a:xfrm>
              <a:custGeom>
                <a:avLst/>
                <a:gdLst>
                  <a:gd name="T0" fmla="*/ 362 w 544"/>
                  <a:gd name="T1" fmla="*/ 0 h 30"/>
                  <a:gd name="T2" fmla="*/ 349 w 544"/>
                  <a:gd name="T3" fmla="*/ 0 h 30"/>
                  <a:gd name="T4" fmla="*/ 13 w 544"/>
                  <a:gd name="T5" fmla="*/ 1 h 30"/>
                  <a:gd name="T6" fmla="*/ 0 w 544"/>
                  <a:gd name="T7" fmla="*/ 1 h 30"/>
                  <a:gd name="T8" fmla="*/ 22 w 544"/>
                  <a:gd name="T9" fmla="*/ 30 h 30"/>
                  <a:gd name="T10" fmla="*/ 40 w 544"/>
                  <a:gd name="T11" fmla="*/ 30 h 30"/>
                  <a:gd name="T12" fmla="*/ 527 w 544"/>
                  <a:gd name="T13" fmla="*/ 27 h 30"/>
                  <a:gd name="T14" fmla="*/ 544 w 544"/>
                  <a:gd name="T15" fmla="*/ 27 h 30"/>
                  <a:gd name="T16" fmla="*/ 362 w 544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0">
                    <a:moveTo>
                      <a:pt x="362" y="0"/>
                    </a:moveTo>
                    <a:lnTo>
                      <a:pt x="349" y="0"/>
                    </a:lnTo>
                    <a:lnTo>
                      <a:pt x="13" y="1"/>
                    </a:lnTo>
                    <a:lnTo>
                      <a:pt x="0" y="1"/>
                    </a:lnTo>
                    <a:lnTo>
                      <a:pt x="22" y="30"/>
                    </a:lnTo>
                    <a:lnTo>
                      <a:pt x="40" y="30"/>
                    </a:lnTo>
                    <a:lnTo>
                      <a:pt x="527" y="27"/>
                    </a:lnTo>
                    <a:lnTo>
                      <a:pt x="544" y="2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4947979" y="4987691"/>
                <a:ext cx="545363" cy="617303"/>
              </a:xfrm>
              <a:custGeom>
                <a:avLst/>
                <a:gdLst>
                  <a:gd name="T0" fmla="*/ 152 w 235"/>
                  <a:gd name="T1" fmla="*/ 44 h 266"/>
                  <a:gd name="T2" fmla="*/ 0 w 235"/>
                  <a:gd name="T3" fmla="*/ 266 h 266"/>
                  <a:gd name="T4" fmla="*/ 120 w 235"/>
                  <a:gd name="T5" fmla="*/ 203 h 266"/>
                  <a:gd name="T6" fmla="*/ 235 w 235"/>
                  <a:gd name="T7" fmla="*/ 0 h 266"/>
                  <a:gd name="T8" fmla="*/ 152 w 235"/>
                  <a:gd name="T9" fmla="*/ 4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6">
                    <a:moveTo>
                      <a:pt x="152" y="44"/>
                    </a:moveTo>
                    <a:lnTo>
                      <a:pt x="0" y="266"/>
                    </a:lnTo>
                    <a:lnTo>
                      <a:pt x="120" y="203"/>
                    </a:lnTo>
                    <a:lnTo>
                      <a:pt x="235" y="0"/>
                    </a:lnTo>
                    <a:lnTo>
                      <a:pt x="152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4714239" y="2788051"/>
                <a:ext cx="1229965" cy="2907822"/>
              </a:xfrm>
              <a:custGeom>
                <a:avLst/>
                <a:gdLst>
                  <a:gd name="T0" fmla="*/ 2 w 388"/>
                  <a:gd name="T1" fmla="*/ 0 h 920"/>
                  <a:gd name="T2" fmla="*/ 123 w 388"/>
                  <a:gd name="T3" fmla="*/ 65 h 920"/>
                  <a:gd name="T4" fmla="*/ 107 w 388"/>
                  <a:gd name="T5" fmla="*/ 80 h 920"/>
                  <a:gd name="T6" fmla="*/ 95 w 388"/>
                  <a:gd name="T7" fmla="*/ 98 h 920"/>
                  <a:gd name="T8" fmla="*/ 88 w 388"/>
                  <a:gd name="T9" fmla="*/ 119 h 920"/>
                  <a:gd name="T10" fmla="*/ 85 w 388"/>
                  <a:gd name="T11" fmla="*/ 142 h 920"/>
                  <a:gd name="T12" fmla="*/ 93 w 388"/>
                  <a:gd name="T13" fmla="*/ 179 h 920"/>
                  <a:gd name="T14" fmla="*/ 113 w 388"/>
                  <a:gd name="T15" fmla="*/ 210 h 920"/>
                  <a:gd name="T16" fmla="*/ 144 w 388"/>
                  <a:gd name="T17" fmla="*/ 230 h 920"/>
                  <a:gd name="T18" fmla="*/ 181 w 388"/>
                  <a:gd name="T19" fmla="*/ 237 h 920"/>
                  <a:gd name="T20" fmla="*/ 217 w 388"/>
                  <a:gd name="T21" fmla="*/ 230 h 920"/>
                  <a:gd name="T22" fmla="*/ 247 w 388"/>
                  <a:gd name="T23" fmla="*/ 211 h 920"/>
                  <a:gd name="T24" fmla="*/ 267 w 388"/>
                  <a:gd name="T25" fmla="*/ 182 h 920"/>
                  <a:gd name="T26" fmla="*/ 277 w 388"/>
                  <a:gd name="T27" fmla="*/ 147 h 920"/>
                  <a:gd name="T28" fmla="*/ 383 w 388"/>
                  <a:gd name="T29" fmla="*/ 205 h 920"/>
                  <a:gd name="T30" fmla="*/ 385 w 388"/>
                  <a:gd name="T31" fmla="*/ 632 h 920"/>
                  <a:gd name="T32" fmla="*/ 386 w 388"/>
                  <a:gd name="T33" fmla="*/ 656 h 920"/>
                  <a:gd name="T34" fmla="*/ 386 w 388"/>
                  <a:gd name="T35" fmla="*/ 676 h 920"/>
                  <a:gd name="T36" fmla="*/ 387 w 388"/>
                  <a:gd name="T37" fmla="*/ 694 h 920"/>
                  <a:gd name="T38" fmla="*/ 388 w 388"/>
                  <a:gd name="T39" fmla="*/ 710 h 920"/>
                  <a:gd name="T40" fmla="*/ 306 w 388"/>
                  <a:gd name="T41" fmla="*/ 753 h 920"/>
                  <a:gd name="T42" fmla="*/ 298 w 388"/>
                  <a:gd name="T43" fmla="*/ 757 h 920"/>
                  <a:gd name="T44" fmla="*/ 290 w 388"/>
                  <a:gd name="T45" fmla="*/ 761 h 920"/>
                  <a:gd name="T46" fmla="*/ 295 w 388"/>
                  <a:gd name="T47" fmla="*/ 763 h 920"/>
                  <a:gd name="T48" fmla="*/ 299 w 388"/>
                  <a:gd name="T49" fmla="*/ 766 h 920"/>
                  <a:gd name="T50" fmla="*/ 303 w 388"/>
                  <a:gd name="T51" fmla="*/ 768 h 920"/>
                  <a:gd name="T52" fmla="*/ 307 w 388"/>
                  <a:gd name="T53" fmla="*/ 771 h 920"/>
                  <a:gd name="T54" fmla="*/ 321 w 388"/>
                  <a:gd name="T55" fmla="*/ 784 h 920"/>
                  <a:gd name="T56" fmla="*/ 331 w 388"/>
                  <a:gd name="T57" fmla="*/ 799 h 920"/>
                  <a:gd name="T58" fmla="*/ 338 w 388"/>
                  <a:gd name="T59" fmla="*/ 817 h 920"/>
                  <a:gd name="T60" fmla="*/ 340 w 388"/>
                  <a:gd name="T61" fmla="*/ 837 h 920"/>
                  <a:gd name="T62" fmla="*/ 334 w 388"/>
                  <a:gd name="T63" fmla="*/ 869 h 920"/>
                  <a:gd name="T64" fmla="*/ 316 w 388"/>
                  <a:gd name="T65" fmla="*/ 895 h 920"/>
                  <a:gd name="T66" fmla="*/ 290 w 388"/>
                  <a:gd name="T67" fmla="*/ 913 h 920"/>
                  <a:gd name="T68" fmla="*/ 258 w 388"/>
                  <a:gd name="T69" fmla="*/ 920 h 920"/>
                  <a:gd name="T70" fmla="*/ 227 w 388"/>
                  <a:gd name="T71" fmla="*/ 914 h 920"/>
                  <a:gd name="T72" fmla="*/ 201 w 388"/>
                  <a:gd name="T73" fmla="*/ 897 h 920"/>
                  <a:gd name="T74" fmla="*/ 183 w 388"/>
                  <a:gd name="T75" fmla="*/ 871 h 920"/>
                  <a:gd name="T76" fmla="*/ 176 w 388"/>
                  <a:gd name="T77" fmla="*/ 840 h 920"/>
                  <a:gd name="T78" fmla="*/ 176 w 388"/>
                  <a:gd name="T79" fmla="*/ 838 h 920"/>
                  <a:gd name="T80" fmla="*/ 176 w 388"/>
                  <a:gd name="T81" fmla="*/ 833 h 920"/>
                  <a:gd name="T82" fmla="*/ 176 w 388"/>
                  <a:gd name="T83" fmla="*/ 829 h 920"/>
                  <a:gd name="T84" fmla="*/ 177 w 388"/>
                  <a:gd name="T85" fmla="*/ 825 h 920"/>
                  <a:gd name="T86" fmla="*/ 177 w 388"/>
                  <a:gd name="T87" fmla="*/ 821 h 920"/>
                  <a:gd name="T88" fmla="*/ 170 w 388"/>
                  <a:gd name="T89" fmla="*/ 825 h 920"/>
                  <a:gd name="T90" fmla="*/ 162 w 388"/>
                  <a:gd name="T91" fmla="*/ 829 h 920"/>
                  <a:gd name="T92" fmla="*/ 64 w 388"/>
                  <a:gd name="T93" fmla="*/ 880 h 920"/>
                  <a:gd name="T94" fmla="*/ 55 w 388"/>
                  <a:gd name="T95" fmla="*/ 866 h 920"/>
                  <a:gd name="T96" fmla="*/ 48 w 388"/>
                  <a:gd name="T97" fmla="*/ 851 h 920"/>
                  <a:gd name="T98" fmla="*/ 41 w 388"/>
                  <a:gd name="T99" fmla="*/ 835 h 920"/>
                  <a:gd name="T100" fmla="*/ 35 w 388"/>
                  <a:gd name="T101" fmla="*/ 819 h 920"/>
                  <a:gd name="T102" fmla="*/ 20 w 388"/>
                  <a:gd name="T103" fmla="*/ 761 h 920"/>
                  <a:gd name="T104" fmla="*/ 9 w 388"/>
                  <a:gd name="T105" fmla="*/ 690 h 920"/>
                  <a:gd name="T106" fmla="*/ 3 w 388"/>
                  <a:gd name="T107" fmla="*/ 606 h 920"/>
                  <a:gd name="T108" fmla="*/ 1 w 388"/>
                  <a:gd name="T109" fmla="*/ 510 h 920"/>
                  <a:gd name="T110" fmla="*/ 0 w 388"/>
                  <a:gd name="T111" fmla="*/ 108 h 920"/>
                  <a:gd name="T112" fmla="*/ 0 w 388"/>
                  <a:gd name="T113" fmla="*/ 79 h 920"/>
                  <a:gd name="T114" fmla="*/ 1 w 388"/>
                  <a:gd name="T115" fmla="*/ 51 h 920"/>
                  <a:gd name="T116" fmla="*/ 1 w 388"/>
                  <a:gd name="T117" fmla="*/ 25 h 920"/>
                  <a:gd name="T118" fmla="*/ 2 w 388"/>
                  <a:gd name="T119" fmla="*/ 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8" h="920">
                    <a:moveTo>
                      <a:pt x="2" y="0"/>
                    </a:moveTo>
                    <a:cubicBezTo>
                      <a:pt x="123" y="65"/>
                      <a:pt x="123" y="65"/>
                      <a:pt x="123" y="65"/>
                    </a:cubicBezTo>
                    <a:cubicBezTo>
                      <a:pt x="117" y="70"/>
                      <a:pt x="112" y="75"/>
                      <a:pt x="107" y="80"/>
                    </a:cubicBezTo>
                    <a:cubicBezTo>
                      <a:pt x="103" y="86"/>
                      <a:pt x="99" y="92"/>
                      <a:pt x="95" y="98"/>
                    </a:cubicBezTo>
                    <a:cubicBezTo>
                      <a:pt x="92" y="105"/>
                      <a:pt x="89" y="112"/>
                      <a:pt x="88" y="119"/>
                    </a:cubicBezTo>
                    <a:cubicBezTo>
                      <a:pt x="86" y="127"/>
                      <a:pt x="85" y="134"/>
                      <a:pt x="85" y="142"/>
                    </a:cubicBezTo>
                    <a:cubicBezTo>
                      <a:pt x="85" y="155"/>
                      <a:pt x="88" y="168"/>
                      <a:pt x="93" y="179"/>
                    </a:cubicBezTo>
                    <a:cubicBezTo>
                      <a:pt x="97" y="191"/>
                      <a:pt x="104" y="201"/>
                      <a:pt x="113" y="210"/>
                    </a:cubicBezTo>
                    <a:cubicBezTo>
                      <a:pt x="122" y="218"/>
                      <a:pt x="132" y="225"/>
                      <a:pt x="144" y="230"/>
                    </a:cubicBezTo>
                    <a:cubicBezTo>
                      <a:pt x="155" y="235"/>
                      <a:pt x="168" y="237"/>
                      <a:pt x="181" y="237"/>
                    </a:cubicBezTo>
                    <a:cubicBezTo>
                      <a:pt x="194" y="237"/>
                      <a:pt x="206" y="235"/>
                      <a:pt x="217" y="230"/>
                    </a:cubicBezTo>
                    <a:cubicBezTo>
                      <a:pt x="228" y="226"/>
                      <a:pt x="238" y="219"/>
                      <a:pt x="247" y="211"/>
                    </a:cubicBezTo>
                    <a:cubicBezTo>
                      <a:pt x="255" y="203"/>
                      <a:pt x="262" y="193"/>
                      <a:pt x="267" y="182"/>
                    </a:cubicBezTo>
                    <a:cubicBezTo>
                      <a:pt x="273" y="172"/>
                      <a:pt x="276" y="160"/>
                      <a:pt x="277" y="147"/>
                    </a:cubicBezTo>
                    <a:cubicBezTo>
                      <a:pt x="383" y="205"/>
                      <a:pt x="383" y="205"/>
                      <a:pt x="383" y="205"/>
                    </a:cubicBezTo>
                    <a:cubicBezTo>
                      <a:pt x="385" y="632"/>
                      <a:pt x="385" y="632"/>
                      <a:pt x="385" y="632"/>
                    </a:cubicBezTo>
                    <a:cubicBezTo>
                      <a:pt x="385" y="640"/>
                      <a:pt x="385" y="648"/>
                      <a:pt x="386" y="656"/>
                    </a:cubicBezTo>
                    <a:cubicBezTo>
                      <a:pt x="386" y="663"/>
                      <a:pt x="386" y="670"/>
                      <a:pt x="386" y="676"/>
                    </a:cubicBezTo>
                    <a:cubicBezTo>
                      <a:pt x="386" y="683"/>
                      <a:pt x="387" y="689"/>
                      <a:pt x="387" y="694"/>
                    </a:cubicBezTo>
                    <a:cubicBezTo>
                      <a:pt x="387" y="700"/>
                      <a:pt x="388" y="705"/>
                      <a:pt x="388" y="710"/>
                    </a:cubicBezTo>
                    <a:cubicBezTo>
                      <a:pt x="306" y="753"/>
                      <a:pt x="306" y="753"/>
                      <a:pt x="306" y="753"/>
                    </a:cubicBezTo>
                    <a:cubicBezTo>
                      <a:pt x="298" y="757"/>
                      <a:pt x="298" y="757"/>
                      <a:pt x="298" y="757"/>
                    </a:cubicBezTo>
                    <a:cubicBezTo>
                      <a:pt x="290" y="761"/>
                      <a:pt x="290" y="761"/>
                      <a:pt x="290" y="761"/>
                    </a:cubicBezTo>
                    <a:cubicBezTo>
                      <a:pt x="292" y="762"/>
                      <a:pt x="293" y="763"/>
                      <a:pt x="295" y="763"/>
                    </a:cubicBezTo>
                    <a:cubicBezTo>
                      <a:pt x="296" y="764"/>
                      <a:pt x="297" y="765"/>
                      <a:pt x="299" y="766"/>
                    </a:cubicBezTo>
                    <a:cubicBezTo>
                      <a:pt x="300" y="766"/>
                      <a:pt x="302" y="767"/>
                      <a:pt x="303" y="768"/>
                    </a:cubicBezTo>
                    <a:cubicBezTo>
                      <a:pt x="304" y="769"/>
                      <a:pt x="306" y="770"/>
                      <a:pt x="307" y="771"/>
                    </a:cubicBezTo>
                    <a:cubicBezTo>
                      <a:pt x="312" y="775"/>
                      <a:pt x="316" y="779"/>
                      <a:pt x="321" y="784"/>
                    </a:cubicBezTo>
                    <a:cubicBezTo>
                      <a:pt x="325" y="789"/>
                      <a:pt x="328" y="794"/>
                      <a:pt x="331" y="799"/>
                    </a:cubicBezTo>
                    <a:cubicBezTo>
                      <a:pt x="334" y="805"/>
                      <a:pt x="336" y="811"/>
                      <a:pt x="338" y="817"/>
                    </a:cubicBezTo>
                    <a:cubicBezTo>
                      <a:pt x="339" y="823"/>
                      <a:pt x="340" y="830"/>
                      <a:pt x="340" y="837"/>
                    </a:cubicBezTo>
                    <a:cubicBezTo>
                      <a:pt x="340" y="848"/>
                      <a:pt x="338" y="859"/>
                      <a:pt x="334" y="869"/>
                    </a:cubicBezTo>
                    <a:cubicBezTo>
                      <a:pt x="330" y="879"/>
                      <a:pt x="324" y="888"/>
                      <a:pt x="316" y="895"/>
                    </a:cubicBezTo>
                    <a:cubicBezTo>
                      <a:pt x="309" y="903"/>
                      <a:pt x="300" y="909"/>
                      <a:pt x="290" y="913"/>
                    </a:cubicBezTo>
                    <a:cubicBezTo>
                      <a:pt x="280" y="917"/>
                      <a:pt x="270" y="920"/>
                      <a:pt x="258" y="920"/>
                    </a:cubicBezTo>
                    <a:cubicBezTo>
                      <a:pt x="247" y="920"/>
                      <a:pt x="236" y="918"/>
                      <a:pt x="227" y="914"/>
                    </a:cubicBezTo>
                    <a:cubicBezTo>
                      <a:pt x="217" y="910"/>
                      <a:pt x="208" y="904"/>
                      <a:pt x="201" y="897"/>
                    </a:cubicBezTo>
                    <a:cubicBezTo>
                      <a:pt x="193" y="890"/>
                      <a:pt x="187" y="881"/>
                      <a:pt x="183" y="871"/>
                    </a:cubicBezTo>
                    <a:cubicBezTo>
                      <a:pt x="179" y="862"/>
                      <a:pt x="176" y="851"/>
                      <a:pt x="176" y="840"/>
                    </a:cubicBezTo>
                    <a:cubicBezTo>
                      <a:pt x="176" y="838"/>
                      <a:pt x="176" y="838"/>
                      <a:pt x="176" y="838"/>
                    </a:cubicBezTo>
                    <a:cubicBezTo>
                      <a:pt x="176" y="836"/>
                      <a:pt x="176" y="835"/>
                      <a:pt x="176" y="833"/>
                    </a:cubicBezTo>
                    <a:cubicBezTo>
                      <a:pt x="176" y="832"/>
                      <a:pt x="176" y="830"/>
                      <a:pt x="176" y="829"/>
                    </a:cubicBezTo>
                    <a:cubicBezTo>
                      <a:pt x="176" y="828"/>
                      <a:pt x="176" y="826"/>
                      <a:pt x="177" y="825"/>
                    </a:cubicBezTo>
                    <a:cubicBezTo>
                      <a:pt x="177" y="823"/>
                      <a:pt x="177" y="822"/>
                      <a:pt x="177" y="821"/>
                    </a:cubicBezTo>
                    <a:cubicBezTo>
                      <a:pt x="170" y="825"/>
                      <a:pt x="170" y="825"/>
                      <a:pt x="170" y="825"/>
                    </a:cubicBezTo>
                    <a:cubicBezTo>
                      <a:pt x="162" y="829"/>
                      <a:pt x="162" y="829"/>
                      <a:pt x="162" y="829"/>
                    </a:cubicBezTo>
                    <a:cubicBezTo>
                      <a:pt x="64" y="880"/>
                      <a:pt x="64" y="880"/>
                      <a:pt x="64" y="880"/>
                    </a:cubicBezTo>
                    <a:cubicBezTo>
                      <a:pt x="61" y="876"/>
                      <a:pt x="58" y="871"/>
                      <a:pt x="55" y="866"/>
                    </a:cubicBezTo>
                    <a:cubicBezTo>
                      <a:pt x="53" y="861"/>
                      <a:pt x="50" y="856"/>
                      <a:pt x="48" y="851"/>
                    </a:cubicBezTo>
                    <a:cubicBezTo>
                      <a:pt x="45" y="846"/>
                      <a:pt x="43" y="841"/>
                      <a:pt x="41" y="835"/>
                    </a:cubicBezTo>
                    <a:cubicBezTo>
                      <a:pt x="39" y="830"/>
                      <a:pt x="37" y="825"/>
                      <a:pt x="35" y="819"/>
                    </a:cubicBezTo>
                    <a:cubicBezTo>
                      <a:pt x="29" y="802"/>
                      <a:pt x="24" y="783"/>
                      <a:pt x="20" y="761"/>
                    </a:cubicBezTo>
                    <a:cubicBezTo>
                      <a:pt x="16" y="739"/>
                      <a:pt x="12" y="716"/>
                      <a:pt x="9" y="690"/>
                    </a:cubicBezTo>
                    <a:cubicBezTo>
                      <a:pt x="7" y="664"/>
                      <a:pt x="4" y="636"/>
                      <a:pt x="3" y="606"/>
                    </a:cubicBezTo>
                    <a:cubicBezTo>
                      <a:pt x="2" y="576"/>
                      <a:pt x="1" y="544"/>
                      <a:pt x="1" y="51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88"/>
                      <a:pt x="0" y="79"/>
                    </a:cubicBezTo>
                    <a:cubicBezTo>
                      <a:pt x="0" y="69"/>
                      <a:pt x="1" y="60"/>
                      <a:pt x="1" y="51"/>
                    </a:cubicBezTo>
                    <a:cubicBezTo>
                      <a:pt x="1" y="42"/>
                      <a:pt x="1" y="33"/>
                      <a:pt x="1" y="25"/>
                    </a:cubicBezTo>
                    <a:cubicBezTo>
                      <a:pt x="1" y="16"/>
                      <a:pt x="2" y="8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/>
              <p:nvPr/>
            </p:nvSpPr>
            <p:spPr bwMode="auto">
              <a:xfrm>
                <a:off x="4756011" y="2855352"/>
                <a:ext cx="1146420" cy="2798749"/>
              </a:xfrm>
              <a:custGeom>
                <a:avLst/>
                <a:gdLst>
                  <a:gd name="T0" fmla="*/ 245 w 362"/>
                  <a:gd name="T1" fmla="*/ 886 h 886"/>
                  <a:gd name="T2" fmla="*/ 196 w 362"/>
                  <a:gd name="T3" fmla="*/ 867 h 886"/>
                  <a:gd name="T4" fmla="*/ 175 w 362"/>
                  <a:gd name="T5" fmla="*/ 818 h 886"/>
                  <a:gd name="T6" fmla="*/ 175 w 362"/>
                  <a:gd name="T7" fmla="*/ 813 h 886"/>
                  <a:gd name="T8" fmla="*/ 176 w 362"/>
                  <a:gd name="T9" fmla="*/ 806 h 886"/>
                  <a:gd name="T10" fmla="*/ 182 w 362"/>
                  <a:gd name="T11" fmla="*/ 777 h 886"/>
                  <a:gd name="T12" fmla="*/ 151 w 362"/>
                  <a:gd name="T13" fmla="*/ 793 h 886"/>
                  <a:gd name="T14" fmla="*/ 56 w 362"/>
                  <a:gd name="T15" fmla="*/ 843 h 886"/>
                  <a:gd name="T16" fmla="*/ 46 w 362"/>
                  <a:gd name="T17" fmla="*/ 825 h 886"/>
                  <a:gd name="T18" fmla="*/ 34 w 362"/>
                  <a:gd name="T19" fmla="*/ 794 h 886"/>
                  <a:gd name="T20" fmla="*/ 9 w 362"/>
                  <a:gd name="T21" fmla="*/ 668 h 886"/>
                  <a:gd name="T22" fmla="*/ 0 w 362"/>
                  <a:gd name="T23" fmla="*/ 489 h 886"/>
                  <a:gd name="T24" fmla="*/ 0 w 362"/>
                  <a:gd name="T25" fmla="*/ 58 h 886"/>
                  <a:gd name="T26" fmla="*/ 1 w 362"/>
                  <a:gd name="T27" fmla="*/ 4 h 886"/>
                  <a:gd name="T28" fmla="*/ 89 w 362"/>
                  <a:gd name="T29" fmla="*/ 47 h 886"/>
                  <a:gd name="T30" fmla="*/ 71 w 362"/>
                  <a:gd name="T31" fmla="*/ 72 h 886"/>
                  <a:gd name="T32" fmla="*/ 59 w 362"/>
                  <a:gd name="T33" fmla="*/ 121 h 886"/>
                  <a:gd name="T34" fmla="*/ 91 w 362"/>
                  <a:gd name="T35" fmla="*/ 197 h 886"/>
                  <a:gd name="T36" fmla="*/ 168 w 362"/>
                  <a:gd name="T37" fmla="*/ 229 h 886"/>
                  <a:gd name="T38" fmla="*/ 242 w 362"/>
                  <a:gd name="T39" fmla="*/ 199 h 886"/>
                  <a:gd name="T40" fmla="*/ 273 w 362"/>
                  <a:gd name="T41" fmla="*/ 146 h 886"/>
                  <a:gd name="T42" fmla="*/ 360 w 362"/>
                  <a:gd name="T43" fmla="*/ 611 h 886"/>
                  <a:gd name="T44" fmla="*/ 361 w 362"/>
                  <a:gd name="T45" fmla="*/ 656 h 886"/>
                  <a:gd name="T46" fmla="*/ 362 w 362"/>
                  <a:gd name="T47" fmla="*/ 682 h 886"/>
                  <a:gd name="T48" fmla="*/ 280 w 362"/>
                  <a:gd name="T49" fmla="*/ 725 h 886"/>
                  <a:gd name="T50" fmla="*/ 248 w 362"/>
                  <a:gd name="T51" fmla="*/ 742 h 886"/>
                  <a:gd name="T52" fmla="*/ 276 w 362"/>
                  <a:gd name="T53" fmla="*/ 753 h 886"/>
                  <a:gd name="T54" fmla="*/ 283 w 362"/>
                  <a:gd name="T55" fmla="*/ 758 h 886"/>
                  <a:gd name="T56" fmla="*/ 298 w 362"/>
                  <a:gd name="T57" fmla="*/ 771 h 886"/>
                  <a:gd name="T58" fmla="*/ 313 w 362"/>
                  <a:gd name="T59" fmla="*/ 799 h 886"/>
                  <a:gd name="T60" fmla="*/ 309 w 362"/>
                  <a:gd name="T61" fmla="*/ 843 h 886"/>
                  <a:gd name="T62" fmla="*/ 272 w 362"/>
                  <a:gd name="T63" fmla="*/ 88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2" h="886">
                    <a:moveTo>
                      <a:pt x="245" y="886"/>
                    </a:moveTo>
                    <a:cubicBezTo>
                      <a:pt x="245" y="886"/>
                      <a:pt x="245" y="886"/>
                      <a:pt x="245" y="886"/>
                    </a:cubicBezTo>
                    <a:cubicBezTo>
                      <a:pt x="236" y="886"/>
                      <a:pt x="227" y="885"/>
                      <a:pt x="218" y="881"/>
                    </a:cubicBezTo>
                    <a:cubicBezTo>
                      <a:pt x="210" y="878"/>
                      <a:pt x="203" y="873"/>
                      <a:pt x="196" y="867"/>
                    </a:cubicBezTo>
                    <a:cubicBezTo>
                      <a:pt x="190" y="861"/>
                      <a:pt x="185" y="853"/>
                      <a:pt x="181" y="845"/>
                    </a:cubicBezTo>
                    <a:cubicBezTo>
                      <a:pt x="178" y="837"/>
                      <a:pt x="176" y="828"/>
                      <a:pt x="175" y="818"/>
                    </a:cubicBezTo>
                    <a:cubicBezTo>
                      <a:pt x="175" y="816"/>
                      <a:pt x="175" y="816"/>
                      <a:pt x="175" y="816"/>
                    </a:cubicBezTo>
                    <a:cubicBezTo>
                      <a:pt x="175" y="815"/>
                      <a:pt x="175" y="814"/>
                      <a:pt x="175" y="813"/>
                    </a:cubicBezTo>
                    <a:cubicBezTo>
                      <a:pt x="175" y="812"/>
                      <a:pt x="175" y="811"/>
                      <a:pt x="175" y="809"/>
                    </a:cubicBezTo>
                    <a:cubicBezTo>
                      <a:pt x="176" y="808"/>
                      <a:pt x="176" y="807"/>
                      <a:pt x="176" y="806"/>
                    </a:cubicBezTo>
                    <a:cubicBezTo>
                      <a:pt x="176" y="804"/>
                      <a:pt x="176" y="803"/>
                      <a:pt x="177" y="80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159" y="789"/>
                      <a:pt x="159" y="789"/>
                      <a:pt x="159" y="789"/>
                    </a:cubicBezTo>
                    <a:cubicBezTo>
                      <a:pt x="151" y="793"/>
                      <a:pt x="151" y="793"/>
                      <a:pt x="151" y="793"/>
                    </a:cubicBezTo>
                    <a:cubicBezTo>
                      <a:pt x="143" y="797"/>
                      <a:pt x="143" y="797"/>
                      <a:pt x="143" y="797"/>
                    </a:cubicBezTo>
                    <a:cubicBezTo>
                      <a:pt x="56" y="843"/>
                      <a:pt x="56" y="843"/>
                      <a:pt x="56" y="843"/>
                    </a:cubicBezTo>
                    <a:cubicBezTo>
                      <a:pt x="55" y="841"/>
                      <a:pt x="54" y="840"/>
                      <a:pt x="53" y="839"/>
                    </a:cubicBezTo>
                    <a:cubicBezTo>
                      <a:pt x="51" y="834"/>
                      <a:pt x="48" y="829"/>
                      <a:pt x="46" y="825"/>
                    </a:cubicBezTo>
                    <a:cubicBezTo>
                      <a:pt x="44" y="820"/>
                      <a:pt x="42" y="815"/>
                      <a:pt x="39" y="810"/>
                    </a:cubicBezTo>
                    <a:cubicBezTo>
                      <a:pt x="37" y="805"/>
                      <a:pt x="36" y="800"/>
                      <a:pt x="34" y="794"/>
                    </a:cubicBezTo>
                    <a:cubicBezTo>
                      <a:pt x="28" y="778"/>
                      <a:pt x="24" y="759"/>
                      <a:pt x="19" y="738"/>
                    </a:cubicBezTo>
                    <a:cubicBezTo>
                      <a:pt x="15" y="716"/>
                      <a:pt x="12" y="693"/>
                      <a:pt x="9" y="668"/>
                    </a:cubicBezTo>
                    <a:cubicBezTo>
                      <a:pt x="6" y="642"/>
                      <a:pt x="4" y="614"/>
                      <a:pt x="2" y="585"/>
                    </a:cubicBezTo>
                    <a:cubicBezTo>
                      <a:pt x="1" y="555"/>
                      <a:pt x="0" y="523"/>
                      <a:pt x="0" y="48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77"/>
                      <a:pt x="0" y="67"/>
                      <a:pt x="0" y="58"/>
                    </a:cubicBezTo>
                    <a:cubicBezTo>
                      <a:pt x="0" y="48"/>
                      <a:pt x="0" y="39"/>
                      <a:pt x="0" y="30"/>
                    </a:cubicBezTo>
                    <a:cubicBezTo>
                      <a:pt x="0" y="21"/>
                      <a:pt x="0" y="12"/>
                      <a:pt x="1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7" y="48"/>
                      <a:pt x="86" y="50"/>
                      <a:pt x="85" y="51"/>
                    </a:cubicBezTo>
                    <a:cubicBezTo>
                      <a:pt x="79" y="58"/>
                      <a:pt x="75" y="64"/>
                      <a:pt x="71" y="72"/>
                    </a:cubicBezTo>
                    <a:cubicBezTo>
                      <a:pt x="67" y="79"/>
                      <a:pt x="64" y="87"/>
                      <a:pt x="62" y="95"/>
                    </a:cubicBezTo>
                    <a:cubicBezTo>
                      <a:pt x="60" y="104"/>
                      <a:pt x="59" y="112"/>
                      <a:pt x="59" y="121"/>
                    </a:cubicBezTo>
                    <a:cubicBezTo>
                      <a:pt x="59" y="136"/>
                      <a:pt x="62" y="150"/>
                      <a:pt x="68" y="163"/>
                    </a:cubicBezTo>
                    <a:cubicBezTo>
                      <a:pt x="74" y="176"/>
                      <a:pt x="81" y="187"/>
                      <a:pt x="91" y="197"/>
                    </a:cubicBezTo>
                    <a:cubicBezTo>
                      <a:pt x="101" y="207"/>
                      <a:pt x="113" y="215"/>
                      <a:pt x="126" y="220"/>
                    </a:cubicBezTo>
                    <a:cubicBezTo>
                      <a:pt x="139" y="226"/>
                      <a:pt x="153" y="229"/>
                      <a:pt x="168" y="229"/>
                    </a:cubicBezTo>
                    <a:cubicBezTo>
                      <a:pt x="182" y="229"/>
                      <a:pt x="196" y="226"/>
                      <a:pt x="209" y="221"/>
                    </a:cubicBezTo>
                    <a:cubicBezTo>
                      <a:pt x="221" y="216"/>
                      <a:pt x="232" y="208"/>
                      <a:pt x="242" y="199"/>
                    </a:cubicBezTo>
                    <a:cubicBezTo>
                      <a:pt x="252" y="190"/>
                      <a:pt x="260" y="179"/>
                      <a:pt x="266" y="167"/>
                    </a:cubicBezTo>
                    <a:cubicBezTo>
                      <a:pt x="269" y="160"/>
                      <a:pt x="271" y="153"/>
                      <a:pt x="273" y="146"/>
                    </a:cubicBezTo>
                    <a:cubicBezTo>
                      <a:pt x="358" y="191"/>
                      <a:pt x="358" y="191"/>
                      <a:pt x="358" y="191"/>
                    </a:cubicBezTo>
                    <a:cubicBezTo>
                      <a:pt x="360" y="611"/>
                      <a:pt x="360" y="611"/>
                      <a:pt x="360" y="611"/>
                    </a:cubicBezTo>
                    <a:cubicBezTo>
                      <a:pt x="360" y="620"/>
                      <a:pt x="360" y="627"/>
                      <a:pt x="360" y="635"/>
                    </a:cubicBezTo>
                    <a:cubicBezTo>
                      <a:pt x="360" y="642"/>
                      <a:pt x="360" y="649"/>
                      <a:pt x="361" y="656"/>
                    </a:cubicBezTo>
                    <a:cubicBezTo>
                      <a:pt x="361" y="662"/>
                      <a:pt x="361" y="668"/>
                      <a:pt x="362" y="674"/>
                    </a:cubicBezTo>
                    <a:cubicBezTo>
                      <a:pt x="362" y="677"/>
                      <a:pt x="362" y="679"/>
                      <a:pt x="362" y="682"/>
                    </a:cubicBezTo>
                    <a:cubicBezTo>
                      <a:pt x="287" y="721"/>
                      <a:pt x="287" y="721"/>
                      <a:pt x="287" y="721"/>
                    </a:cubicBezTo>
                    <a:cubicBezTo>
                      <a:pt x="280" y="725"/>
                      <a:pt x="280" y="725"/>
                      <a:pt x="280" y="725"/>
                    </a:cubicBezTo>
                    <a:cubicBezTo>
                      <a:pt x="271" y="729"/>
                      <a:pt x="271" y="729"/>
                      <a:pt x="271" y="729"/>
                    </a:cubicBezTo>
                    <a:cubicBezTo>
                      <a:pt x="248" y="742"/>
                      <a:pt x="248" y="742"/>
                      <a:pt x="248" y="742"/>
                    </a:cubicBezTo>
                    <a:cubicBezTo>
                      <a:pt x="272" y="752"/>
                      <a:pt x="272" y="752"/>
                      <a:pt x="272" y="752"/>
                    </a:cubicBezTo>
                    <a:cubicBezTo>
                      <a:pt x="274" y="752"/>
                      <a:pt x="275" y="753"/>
                      <a:pt x="276" y="753"/>
                    </a:cubicBezTo>
                    <a:cubicBezTo>
                      <a:pt x="277" y="754"/>
                      <a:pt x="278" y="755"/>
                      <a:pt x="280" y="755"/>
                    </a:cubicBezTo>
                    <a:cubicBezTo>
                      <a:pt x="281" y="756"/>
                      <a:pt x="282" y="757"/>
                      <a:pt x="283" y="758"/>
                    </a:cubicBezTo>
                    <a:cubicBezTo>
                      <a:pt x="284" y="758"/>
                      <a:pt x="285" y="759"/>
                      <a:pt x="286" y="760"/>
                    </a:cubicBezTo>
                    <a:cubicBezTo>
                      <a:pt x="291" y="763"/>
                      <a:pt x="295" y="767"/>
                      <a:pt x="298" y="771"/>
                    </a:cubicBezTo>
                    <a:cubicBezTo>
                      <a:pt x="302" y="775"/>
                      <a:pt x="305" y="779"/>
                      <a:pt x="307" y="784"/>
                    </a:cubicBezTo>
                    <a:cubicBezTo>
                      <a:pt x="309" y="789"/>
                      <a:pt x="311" y="794"/>
                      <a:pt x="313" y="799"/>
                    </a:cubicBezTo>
                    <a:cubicBezTo>
                      <a:pt x="314" y="805"/>
                      <a:pt x="315" y="810"/>
                      <a:pt x="315" y="816"/>
                    </a:cubicBezTo>
                    <a:cubicBezTo>
                      <a:pt x="315" y="825"/>
                      <a:pt x="313" y="834"/>
                      <a:pt x="309" y="843"/>
                    </a:cubicBezTo>
                    <a:cubicBezTo>
                      <a:pt x="306" y="852"/>
                      <a:pt x="301" y="859"/>
                      <a:pt x="294" y="866"/>
                    </a:cubicBezTo>
                    <a:cubicBezTo>
                      <a:pt x="288" y="872"/>
                      <a:pt x="281" y="877"/>
                      <a:pt x="272" y="881"/>
                    </a:cubicBezTo>
                    <a:cubicBezTo>
                      <a:pt x="264" y="885"/>
                      <a:pt x="255" y="886"/>
                      <a:pt x="245" y="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6175206" y="2117742"/>
                <a:ext cx="285446" cy="682282"/>
              </a:xfrm>
              <a:custGeom>
                <a:avLst/>
                <a:gdLst>
                  <a:gd name="T0" fmla="*/ 112 w 123"/>
                  <a:gd name="T1" fmla="*/ 8 h 294"/>
                  <a:gd name="T2" fmla="*/ 102 w 123"/>
                  <a:gd name="T3" fmla="*/ 15 h 294"/>
                  <a:gd name="T4" fmla="*/ 18 w 123"/>
                  <a:gd name="T5" fmla="*/ 82 h 294"/>
                  <a:gd name="T6" fmla="*/ 0 w 123"/>
                  <a:gd name="T7" fmla="*/ 294 h 294"/>
                  <a:gd name="T8" fmla="*/ 60 w 123"/>
                  <a:gd name="T9" fmla="*/ 247 h 294"/>
                  <a:gd name="T10" fmla="*/ 67 w 123"/>
                  <a:gd name="T11" fmla="*/ 242 h 294"/>
                  <a:gd name="T12" fmla="*/ 74 w 123"/>
                  <a:gd name="T13" fmla="*/ 236 h 294"/>
                  <a:gd name="T14" fmla="*/ 123 w 123"/>
                  <a:gd name="T15" fmla="*/ 0 h 294"/>
                  <a:gd name="T16" fmla="*/ 112 w 123"/>
                  <a:gd name="T17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94">
                    <a:moveTo>
                      <a:pt x="112" y="8"/>
                    </a:moveTo>
                    <a:lnTo>
                      <a:pt x="102" y="15"/>
                    </a:lnTo>
                    <a:lnTo>
                      <a:pt x="18" y="82"/>
                    </a:lnTo>
                    <a:lnTo>
                      <a:pt x="0" y="294"/>
                    </a:lnTo>
                    <a:lnTo>
                      <a:pt x="60" y="247"/>
                    </a:lnTo>
                    <a:lnTo>
                      <a:pt x="67" y="242"/>
                    </a:lnTo>
                    <a:lnTo>
                      <a:pt x="74" y="236"/>
                    </a:lnTo>
                    <a:lnTo>
                      <a:pt x="123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6322685" y="2119230"/>
                <a:ext cx="617303" cy="807599"/>
              </a:xfrm>
              <a:custGeom>
                <a:avLst/>
                <a:gdLst>
                  <a:gd name="T0" fmla="*/ 192 w 195"/>
                  <a:gd name="T1" fmla="*/ 49 h 255"/>
                  <a:gd name="T2" fmla="*/ 102 w 195"/>
                  <a:gd name="T3" fmla="*/ 85 h 255"/>
                  <a:gd name="T4" fmla="*/ 42 w 195"/>
                  <a:gd name="T5" fmla="*/ 0 h 255"/>
                  <a:gd name="T6" fmla="*/ 6 w 195"/>
                  <a:gd name="T7" fmla="*/ 173 h 255"/>
                  <a:gd name="T8" fmla="*/ 112 w 195"/>
                  <a:gd name="T9" fmla="*/ 204 h 255"/>
                  <a:gd name="T10" fmla="*/ 112 w 195"/>
                  <a:gd name="T11" fmla="*/ 204 h 255"/>
                  <a:gd name="T12" fmla="*/ 112 w 195"/>
                  <a:gd name="T13" fmla="*/ 204 h 255"/>
                  <a:gd name="T14" fmla="*/ 195 w 195"/>
                  <a:gd name="T15" fmla="*/ 44 h 255"/>
                  <a:gd name="T16" fmla="*/ 192 w 195"/>
                  <a:gd name="T17" fmla="*/ 49 h 255"/>
                  <a:gd name="T18" fmla="*/ 192 w 195"/>
                  <a:gd name="T19" fmla="*/ 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55">
                    <a:moveTo>
                      <a:pt x="192" y="49"/>
                    </a:moveTo>
                    <a:cubicBezTo>
                      <a:pt x="174" y="79"/>
                      <a:pt x="137" y="94"/>
                      <a:pt x="102" y="85"/>
                    </a:cubicBezTo>
                    <a:cubicBezTo>
                      <a:pt x="65" y="75"/>
                      <a:pt x="38" y="39"/>
                      <a:pt x="42" y="0"/>
                    </a:cubicBezTo>
                    <a:cubicBezTo>
                      <a:pt x="6" y="173"/>
                      <a:pt x="6" y="173"/>
                      <a:pt x="6" y="173"/>
                    </a:cubicBezTo>
                    <a:cubicBezTo>
                      <a:pt x="0" y="234"/>
                      <a:pt x="85" y="255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39" y="150"/>
                      <a:pt x="168" y="97"/>
                      <a:pt x="195" y="44"/>
                    </a:cubicBezTo>
                    <a:cubicBezTo>
                      <a:pt x="194" y="45"/>
                      <a:pt x="193" y="47"/>
                      <a:pt x="192" y="49"/>
                    </a:cubicBezTo>
                    <a:cubicBezTo>
                      <a:pt x="191" y="50"/>
                      <a:pt x="193" y="47"/>
                      <a:pt x="192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4718231" y="1449388"/>
                <a:ext cx="2285880" cy="2025961"/>
              </a:xfrm>
              <a:custGeom>
                <a:avLst/>
                <a:gdLst>
                  <a:gd name="T0" fmla="*/ 501 w 724"/>
                  <a:gd name="T1" fmla="*/ 4 h 640"/>
                  <a:gd name="T2" fmla="*/ 635 w 724"/>
                  <a:gd name="T3" fmla="*/ 34 h 640"/>
                  <a:gd name="T4" fmla="*/ 700 w 724"/>
                  <a:gd name="T5" fmla="*/ 66 h 640"/>
                  <a:gd name="T6" fmla="*/ 716 w 724"/>
                  <a:gd name="T7" fmla="*/ 77 h 640"/>
                  <a:gd name="T8" fmla="*/ 661 w 724"/>
                  <a:gd name="T9" fmla="*/ 132 h 640"/>
                  <a:gd name="T10" fmla="*/ 647 w 724"/>
                  <a:gd name="T11" fmla="*/ 143 h 640"/>
                  <a:gd name="T12" fmla="*/ 656 w 724"/>
                  <a:gd name="T13" fmla="*/ 145 h 640"/>
                  <a:gd name="T14" fmla="*/ 665 w 724"/>
                  <a:gd name="T15" fmla="*/ 149 h 640"/>
                  <a:gd name="T16" fmla="*/ 700 w 724"/>
                  <a:gd name="T17" fmla="*/ 178 h 640"/>
                  <a:gd name="T18" fmla="*/ 714 w 724"/>
                  <a:gd name="T19" fmla="*/ 222 h 640"/>
                  <a:gd name="T20" fmla="*/ 691 w 724"/>
                  <a:gd name="T21" fmla="*/ 280 h 640"/>
                  <a:gd name="T22" fmla="*/ 633 w 724"/>
                  <a:gd name="T23" fmla="*/ 304 h 640"/>
                  <a:gd name="T24" fmla="*/ 580 w 724"/>
                  <a:gd name="T25" fmla="*/ 284 h 640"/>
                  <a:gd name="T26" fmla="*/ 553 w 724"/>
                  <a:gd name="T27" fmla="*/ 236 h 640"/>
                  <a:gd name="T28" fmla="*/ 552 w 724"/>
                  <a:gd name="T29" fmla="*/ 230 h 640"/>
                  <a:gd name="T30" fmla="*/ 551 w 724"/>
                  <a:gd name="T31" fmla="*/ 223 h 640"/>
                  <a:gd name="T32" fmla="*/ 552 w 724"/>
                  <a:gd name="T33" fmla="*/ 220 h 640"/>
                  <a:gd name="T34" fmla="*/ 552 w 724"/>
                  <a:gd name="T35" fmla="*/ 216 h 640"/>
                  <a:gd name="T36" fmla="*/ 537 w 724"/>
                  <a:gd name="T37" fmla="*/ 227 h 640"/>
                  <a:gd name="T38" fmla="*/ 474 w 724"/>
                  <a:gd name="T39" fmla="*/ 274 h 640"/>
                  <a:gd name="T40" fmla="*/ 465 w 724"/>
                  <a:gd name="T41" fmla="*/ 263 h 640"/>
                  <a:gd name="T42" fmla="*/ 435 w 724"/>
                  <a:gd name="T43" fmla="*/ 255 h 640"/>
                  <a:gd name="T44" fmla="*/ 402 w 724"/>
                  <a:gd name="T45" fmla="*/ 263 h 640"/>
                  <a:gd name="T46" fmla="*/ 390 w 724"/>
                  <a:gd name="T47" fmla="*/ 279 h 640"/>
                  <a:gd name="T48" fmla="*/ 383 w 724"/>
                  <a:gd name="T49" fmla="*/ 318 h 640"/>
                  <a:gd name="T50" fmla="*/ 380 w 724"/>
                  <a:gd name="T51" fmla="*/ 410 h 640"/>
                  <a:gd name="T52" fmla="*/ 274 w 724"/>
                  <a:gd name="T53" fmla="*/ 546 h 640"/>
                  <a:gd name="T54" fmla="*/ 257 w 724"/>
                  <a:gd name="T55" fmla="*/ 537 h 640"/>
                  <a:gd name="T56" fmla="*/ 259 w 724"/>
                  <a:gd name="T57" fmla="*/ 547 h 640"/>
                  <a:gd name="T58" fmla="*/ 260 w 724"/>
                  <a:gd name="T59" fmla="*/ 557 h 640"/>
                  <a:gd name="T60" fmla="*/ 237 w 724"/>
                  <a:gd name="T61" fmla="*/ 616 h 640"/>
                  <a:gd name="T62" fmla="*/ 179 w 724"/>
                  <a:gd name="T63" fmla="*/ 640 h 640"/>
                  <a:gd name="T64" fmla="*/ 121 w 724"/>
                  <a:gd name="T65" fmla="*/ 617 h 640"/>
                  <a:gd name="T66" fmla="*/ 97 w 724"/>
                  <a:gd name="T67" fmla="*/ 559 h 640"/>
                  <a:gd name="T68" fmla="*/ 107 w 724"/>
                  <a:gd name="T69" fmla="*/ 519 h 640"/>
                  <a:gd name="T70" fmla="*/ 135 w 724"/>
                  <a:gd name="T71" fmla="*/ 490 h 640"/>
                  <a:gd name="T72" fmla="*/ 144 w 724"/>
                  <a:gd name="T73" fmla="*/ 485 h 640"/>
                  <a:gd name="T74" fmla="*/ 153 w 724"/>
                  <a:gd name="T75" fmla="*/ 481 h 640"/>
                  <a:gd name="T76" fmla="*/ 137 w 724"/>
                  <a:gd name="T77" fmla="*/ 473 h 640"/>
                  <a:gd name="T78" fmla="*/ 2 w 724"/>
                  <a:gd name="T79" fmla="*/ 371 h 640"/>
                  <a:gd name="T80" fmla="*/ 6 w 724"/>
                  <a:gd name="T81" fmla="*/ 322 h 640"/>
                  <a:gd name="T82" fmla="*/ 16 w 724"/>
                  <a:gd name="T83" fmla="*/ 263 h 640"/>
                  <a:gd name="T84" fmla="*/ 47 w 724"/>
                  <a:gd name="T85" fmla="*/ 189 h 640"/>
                  <a:gd name="T86" fmla="*/ 99 w 724"/>
                  <a:gd name="T87" fmla="*/ 120 h 640"/>
                  <a:gd name="T88" fmla="*/ 172 w 724"/>
                  <a:gd name="T89" fmla="*/ 64 h 640"/>
                  <a:gd name="T90" fmla="*/ 262 w 724"/>
                  <a:gd name="T91" fmla="*/ 24 h 640"/>
                  <a:gd name="T92" fmla="*/ 367 w 724"/>
                  <a:gd name="T93" fmla="*/ 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4" h="640">
                    <a:moveTo>
                      <a:pt x="425" y="0"/>
                    </a:moveTo>
                    <a:cubicBezTo>
                      <a:pt x="451" y="0"/>
                      <a:pt x="477" y="1"/>
                      <a:pt x="501" y="4"/>
                    </a:cubicBezTo>
                    <a:cubicBezTo>
                      <a:pt x="526" y="6"/>
                      <a:pt x="549" y="10"/>
                      <a:pt x="571" y="15"/>
                    </a:cubicBezTo>
                    <a:cubicBezTo>
                      <a:pt x="594" y="20"/>
                      <a:pt x="615" y="27"/>
                      <a:pt x="635" y="34"/>
                    </a:cubicBezTo>
                    <a:cubicBezTo>
                      <a:pt x="655" y="42"/>
                      <a:pt x="673" y="51"/>
                      <a:pt x="691" y="61"/>
                    </a:cubicBezTo>
                    <a:cubicBezTo>
                      <a:pt x="694" y="63"/>
                      <a:pt x="697" y="65"/>
                      <a:pt x="700" y="66"/>
                    </a:cubicBezTo>
                    <a:cubicBezTo>
                      <a:pt x="702" y="68"/>
                      <a:pt x="705" y="70"/>
                      <a:pt x="708" y="72"/>
                    </a:cubicBezTo>
                    <a:cubicBezTo>
                      <a:pt x="711" y="74"/>
                      <a:pt x="714" y="75"/>
                      <a:pt x="716" y="77"/>
                    </a:cubicBezTo>
                    <a:cubicBezTo>
                      <a:pt x="719" y="79"/>
                      <a:pt x="722" y="81"/>
                      <a:pt x="724" y="83"/>
                    </a:cubicBezTo>
                    <a:cubicBezTo>
                      <a:pt x="661" y="132"/>
                      <a:pt x="661" y="132"/>
                      <a:pt x="661" y="132"/>
                    </a:cubicBezTo>
                    <a:cubicBezTo>
                      <a:pt x="654" y="137"/>
                      <a:pt x="654" y="137"/>
                      <a:pt x="654" y="137"/>
                    </a:cubicBezTo>
                    <a:cubicBezTo>
                      <a:pt x="647" y="143"/>
                      <a:pt x="647" y="143"/>
                      <a:pt x="647" y="143"/>
                    </a:cubicBezTo>
                    <a:cubicBezTo>
                      <a:pt x="648" y="143"/>
                      <a:pt x="650" y="144"/>
                      <a:pt x="652" y="144"/>
                    </a:cubicBezTo>
                    <a:cubicBezTo>
                      <a:pt x="653" y="144"/>
                      <a:pt x="655" y="145"/>
                      <a:pt x="656" y="145"/>
                    </a:cubicBezTo>
                    <a:cubicBezTo>
                      <a:pt x="658" y="146"/>
                      <a:pt x="659" y="146"/>
                      <a:pt x="661" y="147"/>
                    </a:cubicBezTo>
                    <a:cubicBezTo>
                      <a:pt x="663" y="147"/>
                      <a:pt x="664" y="148"/>
                      <a:pt x="665" y="149"/>
                    </a:cubicBezTo>
                    <a:cubicBezTo>
                      <a:pt x="673" y="152"/>
                      <a:pt x="679" y="156"/>
                      <a:pt x="685" y="161"/>
                    </a:cubicBezTo>
                    <a:cubicBezTo>
                      <a:pt x="691" y="166"/>
                      <a:pt x="696" y="171"/>
                      <a:pt x="700" y="178"/>
                    </a:cubicBezTo>
                    <a:cubicBezTo>
                      <a:pt x="705" y="184"/>
                      <a:pt x="708" y="191"/>
                      <a:pt x="711" y="199"/>
                    </a:cubicBezTo>
                    <a:cubicBezTo>
                      <a:pt x="713" y="206"/>
                      <a:pt x="714" y="214"/>
                      <a:pt x="714" y="222"/>
                    </a:cubicBezTo>
                    <a:cubicBezTo>
                      <a:pt x="714" y="233"/>
                      <a:pt x="712" y="244"/>
                      <a:pt x="708" y="254"/>
                    </a:cubicBezTo>
                    <a:cubicBezTo>
                      <a:pt x="704" y="263"/>
                      <a:pt x="698" y="272"/>
                      <a:pt x="691" y="280"/>
                    </a:cubicBezTo>
                    <a:cubicBezTo>
                      <a:pt x="684" y="287"/>
                      <a:pt x="675" y="293"/>
                      <a:pt x="665" y="297"/>
                    </a:cubicBezTo>
                    <a:cubicBezTo>
                      <a:pt x="655" y="301"/>
                      <a:pt x="645" y="304"/>
                      <a:pt x="633" y="304"/>
                    </a:cubicBezTo>
                    <a:cubicBezTo>
                      <a:pt x="623" y="304"/>
                      <a:pt x="614" y="302"/>
                      <a:pt x="605" y="299"/>
                    </a:cubicBezTo>
                    <a:cubicBezTo>
                      <a:pt x="596" y="295"/>
                      <a:pt x="587" y="290"/>
                      <a:pt x="580" y="284"/>
                    </a:cubicBezTo>
                    <a:cubicBezTo>
                      <a:pt x="573" y="278"/>
                      <a:pt x="567" y="271"/>
                      <a:pt x="562" y="263"/>
                    </a:cubicBezTo>
                    <a:cubicBezTo>
                      <a:pt x="558" y="255"/>
                      <a:pt x="554" y="246"/>
                      <a:pt x="553" y="236"/>
                    </a:cubicBezTo>
                    <a:cubicBezTo>
                      <a:pt x="553" y="235"/>
                      <a:pt x="552" y="234"/>
                      <a:pt x="552" y="233"/>
                    </a:cubicBezTo>
                    <a:cubicBezTo>
                      <a:pt x="552" y="232"/>
                      <a:pt x="552" y="231"/>
                      <a:pt x="552" y="230"/>
                    </a:cubicBezTo>
                    <a:cubicBezTo>
                      <a:pt x="552" y="228"/>
                      <a:pt x="552" y="227"/>
                      <a:pt x="552" y="226"/>
                    </a:cubicBezTo>
                    <a:cubicBezTo>
                      <a:pt x="552" y="225"/>
                      <a:pt x="551" y="224"/>
                      <a:pt x="551" y="223"/>
                    </a:cubicBezTo>
                    <a:cubicBezTo>
                      <a:pt x="551" y="222"/>
                      <a:pt x="551" y="222"/>
                      <a:pt x="551" y="221"/>
                    </a:cubicBezTo>
                    <a:cubicBezTo>
                      <a:pt x="551" y="221"/>
                      <a:pt x="552" y="220"/>
                      <a:pt x="552" y="220"/>
                    </a:cubicBezTo>
                    <a:cubicBezTo>
                      <a:pt x="552" y="219"/>
                      <a:pt x="552" y="219"/>
                      <a:pt x="552" y="218"/>
                    </a:cubicBezTo>
                    <a:cubicBezTo>
                      <a:pt x="552" y="217"/>
                      <a:pt x="552" y="217"/>
                      <a:pt x="552" y="216"/>
                    </a:cubicBezTo>
                    <a:cubicBezTo>
                      <a:pt x="544" y="222"/>
                      <a:pt x="544" y="222"/>
                      <a:pt x="544" y="222"/>
                    </a:cubicBezTo>
                    <a:cubicBezTo>
                      <a:pt x="537" y="227"/>
                      <a:pt x="537" y="227"/>
                      <a:pt x="537" y="227"/>
                    </a:cubicBezTo>
                    <a:cubicBezTo>
                      <a:pt x="475" y="276"/>
                      <a:pt x="475" y="276"/>
                      <a:pt x="475" y="276"/>
                    </a:cubicBezTo>
                    <a:cubicBezTo>
                      <a:pt x="474" y="274"/>
                      <a:pt x="474" y="274"/>
                      <a:pt x="474" y="274"/>
                    </a:cubicBezTo>
                    <a:cubicBezTo>
                      <a:pt x="473" y="272"/>
                      <a:pt x="472" y="271"/>
                      <a:pt x="471" y="269"/>
                    </a:cubicBezTo>
                    <a:cubicBezTo>
                      <a:pt x="470" y="267"/>
                      <a:pt x="468" y="265"/>
                      <a:pt x="465" y="263"/>
                    </a:cubicBezTo>
                    <a:cubicBezTo>
                      <a:pt x="462" y="261"/>
                      <a:pt x="458" y="259"/>
                      <a:pt x="453" y="258"/>
                    </a:cubicBezTo>
                    <a:cubicBezTo>
                      <a:pt x="448" y="256"/>
                      <a:pt x="442" y="255"/>
                      <a:pt x="435" y="255"/>
                    </a:cubicBezTo>
                    <a:cubicBezTo>
                      <a:pt x="427" y="255"/>
                      <a:pt x="420" y="256"/>
                      <a:pt x="415" y="258"/>
                    </a:cubicBezTo>
                    <a:cubicBezTo>
                      <a:pt x="409" y="259"/>
                      <a:pt x="405" y="261"/>
                      <a:pt x="402" y="263"/>
                    </a:cubicBezTo>
                    <a:cubicBezTo>
                      <a:pt x="399" y="266"/>
                      <a:pt x="396" y="268"/>
                      <a:pt x="394" y="271"/>
                    </a:cubicBezTo>
                    <a:cubicBezTo>
                      <a:pt x="392" y="274"/>
                      <a:pt x="391" y="276"/>
                      <a:pt x="390" y="279"/>
                    </a:cubicBezTo>
                    <a:cubicBezTo>
                      <a:pt x="389" y="282"/>
                      <a:pt x="388" y="287"/>
                      <a:pt x="387" y="293"/>
                    </a:cubicBezTo>
                    <a:cubicBezTo>
                      <a:pt x="385" y="299"/>
                      <a:pt x="384" y="307"/>
                      <a:pt x="383" y="318"/>
                    </a:cubicBezTo>
                    <a:cubicBezTo>
                      <a:pt x="382" y="328"/>
                      <a:pt x="381" y="340"/>
                      <a:pt x="381" y="356"/>
                    </a:cubicBezTo>
                    <a:cubicBezTo>
                      <a:pt x="380" y="371"/>
                      <a:pt x="380" y="389"/>
                      <a:pt x="380" y="410"/>
                    </a:cubicBezTo>
                    <a:cubicBezTo>
                      <a:pt x="381" y="604"/>
                      <a:pt x="381" y="604"/>
                      <a:pt x="381" y="604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66" y="542"/>
                      <a:pt x="266" y="542"/>
                      <a:pt x="266" y="542"/>
                    </a:cubicBezTo>
                    <a:cubicBezTo>
                      <a:pt x="257" y="537"/>
                      <a:pt x="257" y="537"/>
                      <a:pt x="257" y="537"/>
                    </a:cubicBezTo>
                    <a:cubicBezTo>
                      <a:pt x="258" y="539"/>
                      <a:pt x="258" y="541"/>
                      <a:pt x="259" y="542"/>
                    </a:cubicBezTo>
                    <a:cubicBezTo>
                      <a:pt x="259" y="544"/>
                      <a:pt x="259" y="545"/>
                      <a:pt x="259" y="547"/>
                    </a:cubicBezTo>
                    <a:cubicBezTo>
                      <a:pt x="260" y="549"/>
                      <a:pt x="260" y="550"/>
                      <a:pt x="260" y="552"/>
                    </a:cubicBezTo>
                    <a:cubicBezTo>
                      <a:pt x="260" y="554"/>
                      <a:pt x="260" y="556"/>
                      <a:pt x="260" y="557"/>
                    </a:cubicBezTo>
                    <a:cubicBezTo>
                      <a:pt x="260" y="569"/>
                      <a:pt x="258" y="580"/>
                      <a:pt x="254" y="590"/>
                    </a:cubicBezTo>
                    <a:cubicBezTo>
                      <a:pt x="250" y="600"/>
                      <a:pt x="244" y="609"/>
                      <a:pt x="237" y="616"/>
                    </a:cubicBezTo>
                    <a:cubicBezTo>
                      <a:pt x="229" y="623"/>
                      <a:pt x="220" y="630"/>
                      <a:pt x="211" y="634"/>
                    </a:cubicBezTo>
                    <a:cubicBezTo>
                      <a:pt x="201" y="638"/>
                      <a:pt x="190" y="640"/>
                      <a:pt x="179" y="640"/>
                    </a:cubicBezTo>
                    <a:cubicBezTo>
                      <a:pt x="168" y="640"/>
                      <a:pt x="157" y="638"/>
                      <a:pt x="147" y="634"/>
                    </a:cubicBezTo>
                    <a:cubicBezTo>
                      <a:pt x="137" y="630"/>
                      <a:pt x="128" y="624"/>
                      <a:pt x="121" y="617"/>
                    </a:cubicBezTo>
                    <a:cubicBezTo>
                      <a:pt x="114" y="609"/>
                      <a:pt x="108" y="601"/>
                      <a:pt x="103" y="591"/>
                    </a:cubicBezTo>
                    <a:cubicBezTo>
                      <a:pt x="99" y="581"/>
                      <a:pt x="97" y="571"/>
                      <a:pt x="97" y="559"/>
                    </a:cubicBezTo>
                    <a:cubicBezTo>
                      <a:pt x="97" y="552"/>
                      <a:pt x="98" y="545"/>
                      <a:pt x="100" y="538"/>
                    </a:cubicBezTo>
                    <a:cubicBezTo>
                      <a:pt x="101" y="532"/>
                      <a:pt x="104" y="525"/>
                      <a:pt x="107" y="519"/>
                    </a:cubicBezTo>
                    <a:cubicBezTo>
                      <a:pt x="111" y="513"/>
                      <a:pt x="115" y="508"/>
                      <a:pt x="119" y="503"/>
                    </a:cubicBezTo>
                    <a:cubicBezTo>
                      <a:pt x="124" y="498"/>
                      <a:pt x="129" y="494"/>
                      <a:pt x="135" y="490"/>
                    </a:cubicBezTo>
                    <a:cubicBezTo>
                      <a:pt x="136" y="489"/>
                      <a:pt x="138" y="488"/>
                      <a:pt x="139" y="488"/>
                    </a:cubicBezTo>
                    <a:cubicBezTo>
                      <a:pt x="141" y="487"/>
                      <a:pt x="142" y="486"/>
                      <a:pt x="144" y="485"/>
                    </a:cubicBezTo>
                    <a:cubicBezTo>
                      <a:pt x="145" y="485"/>
                      <a:pt x="147" y="484"/>
                      <a:pt x="148" y="483"/>
                    </a:cubicBezTo>
                    <a:cubicBezTo>
                      <a:pt x="150" y="483"/>
                      <a:pt x="152" y="482"/>
                      <a:pt x="153" y="481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37" y="473"/>
                      <a:pt x="137" y="473"/>
                      <a:pt x="137" y="473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1" y="390"/>
                      <a:pt x="1" y="380"/>
                      <a:pt x="2" y="371"/>
                    </a:cubicBezTo>
                    <a:cubicBezTo>
                      <a:pt x="2" y="362"/>
                      <a:pt x="3" y="354"/>
                      <a:pt x="4" y="345"/>
                    </a:cubicBezTo>
                    <a:cubicBezTo>
                      <a:pt x="4" y="337"/>
                      <a:pt x="5" y="329"/>
                      <a:pt x="6" y="322"/>
                    </a:cubicBezTo>
                    <a:cubicBezTo>
                      <a:pt x="6" y="315"/>
                      <a:pt x="7" y="308"/>
                      <a:pt x="8" y="301"/>
                    </a:cubicBezTo>
                    <a:cubicBezTo>
                      <a:pt x="10" y="289"/>
                      <a:pt x="13" y="276"/>
                      <a:pt x="16" y="263"/>
                    </a:cubicBezTo>
                    <a:cubicBezTo>
                      <a:pt x="20" y="251"/>
                      <a:pt x="24" y="238"/>
                      <a:pt x="29" y="226"/>
                    </a:cubicBezTo>
                    <a:cubicBezTo>
                      <a:pt x="34" y="214"/>
                      <a:pt x="40" y="201"/>
                      <a:pt x="47" y="189"/>
                    </a:cubicBezTo>
                    <a:cubicBezTo>
                      <a:pt x="54" y="177"/>
                      <a:pt x="62" y="165"/>
                      <a:pt x="71" y="154"/>
                    </a:cubicBezTo>
                    <a:cubicBezTo>
                      <a:pt x="79" y="142"/>
                      <a:pt x="89" y="131"/>
                      <a:pt x="99" y="120"/>
                    </a:cubicBezTo>
                    <a:cubicBezTo>
                      <a:pt x="110" y="109"/>
                      <a:pt x="121" y="99"/>
                      <a:pt x="133" y="90"/>
                    </a:cubicBezTo>
                    <a:cubicBezTo>
                      <a:pt x="145" y="81"/>
                      <a:pt x="158" y="72"/>
                      <a:pt x="172" y="64"/>
                    </a:cubicBezTo>
                    <a:cubicBezTo>
                      <a:pt x="185" y="56"/>
                      <a:pt x="200" y="48"/>
                      <a:pt x="215" y="42"/>
                    </a:cubicBezTo>
                    <a:cubicBezTo>
                      <a:pt x="230" y="35"/>
                      <a:pt x="246" y="29"/>
                      <a:pt x="262" y="24"/>
                    </a:cubicBezTo>
                    <a:cubicBezTo>
                      <a:pt x="279" y="19"/>
                      <a:pt x="296" y="15"/>
                      <a:pt x="313" y="11"/>
                    </a:cubicBezTo>
                    <a:cubicBezTo>
                      <a:pt x="331" y="8"/>
                      <a:pt x="349" y="5"/>
                      <a:pt x="367" y="3"/>
                    </a:cubicBezTo>
                    <a:cubicBezTo>
                      <a:pt x="386" y="2"/>
                      <a:pt x="405" y="1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4757682" y="1488839"/>
                <a:ext cx="2179128" cy="1949378"/>
              </a:xfrm>
              <a:custGeom>
                <a:avLst/>
                <a:gdLst>
                  <a:gd name="T0" fmla="*/ 139 w 690"/>
                  <a:gd name="T1" fmla="*/ 610 h 615"/>
                  <a:gd name="T2" fmla="*/ 102 w 690"/>
                  <a:gd name="T3" fmla="*/ 573 h 615"/>
                  <a:gd name="T4" fmla="*/ 99 w 690"/>
                  <a:gd name="T5" fmla="*/ 528 h 615"/>
                  <a:gd name="T6" fmla="*/ 115 w 690"/>
                  <a:gd name="T7" fmla="*/ 499 h 615"/>
                  <a:gd name="T8" fmla="*/ 132 w 690"/>
                  <a:gd name="T9" fmla="*/ 486 h 615"/>
                  <a:gd name="T10" fmla="*/ 140 w 690"/>
                  <a:gd name="T11" fmla="*/ 482 h 615"/>
                  <a:gd name="T12" fmla="*/ 172 w 690"/>
                  <a:gd name="T13" fmla="*/ 471 h 615"/>
                  <a:gd name="T14" fmla="*/ 138 w 690"/>
                  <a:gd name="T15" fmla="*/ 453 h 615"/>
                  <a:gd name="T16" fmla="*/ 0 w 690"/>
                  <a:gd name="T17" fmla="*/ 379 h 615"/>
                  <a:gd name="T18" fmla="*/ 3 w 690"/>
                  <a:gd name="T19" fmla="*/ 333 h 615"/>
                  <a:gd name="T20" fmla="*/ 7 w 690"/>
                  <a:gd name="T21" fmla="*/ 290 h 615"/>
                  <a:gd name="T22" fmla="*/ 28 w 690"/>
                  <a:gd name="T23" fmla="*/ 218 h 615"/>
                  <a:gd name="T24" fmla="*/ 68 w 690"/>
                  <a:gd name="T25" fmla="*/ 148 h 615"/>
                  <a:gd name="T26" fmla="*/ 128 w 690"/>
                  <a:gd name="T27" fmla="*/ 87 h 615"/>
                  <a:gd name="T28" fmla="*/ 207 w 690"/>
                  <a:gd name="T29" fmla="*/ 40 h 615"/>
                  <a:gd name="T30" fmla="*/ 302 w 690"/>
                  <a:gd name="T31" fmla="*/ 10 h 615"/>
                  <a:gd name="T32" fmla="*/ 412 w 690"/>
                  <a:gd name="T33" fmla="*/ 0 h 615"/>
                  <a:gd name="T34" fmla="*/ 487 w 690"/>
                  <a:gd name="T35" fmla="*/ 3 h 615"/>
                  <a:gd name="T36" fmla="*/ 617 w 690"/>
                  <a:gd name="T37" fmla="*/ 33 h 615"/>
                  <a:gd name="T38" fmla="*/ 680 w 690"/>
                  <a:gd name="T39" fmla="*/ 64 h 615"/>
                  <a:gd name="T40" fmla="*/ 690 w 690"/>
                  <a:gd name="T41" fmla="*/ 70 h 615"/>
                  <a:gd name="T42" fmla="*/ 633 w 690"/>
                  <a:gd name="T43" fmla="*/ 114 h 615"/>
                  <a:gd name="T44" fmla="*/ 603 w 690"/>
                  <a:gd name="T45" fmla="*/ 137 h 615"/>
                  <a:gd name="T46" fmla="*/ 636 w 690"/>
                  <a:gd name="T47" fmla="*/ 143 h 615"/>
                  <a:gd name="T48" fmla="*/ 644 w 690"/>
                  <a:gd name="T49" fmla="*/ 145 h 615"/>
                  <a:gd name="T50" fmla="*/ 664 w 690"/>
                  <a:gd name="T51" fmla="*/ 157 h 615"/>
                  <a:gd name="T52" fmla="*/ 686 w 690"/>
                  <a:gd name="T53" fmla="*/ 189 h 615"/>
                  <a:gd name="T54" fmla="*/ 684 w 690"/>
                  <a:gd name="T55" fmla="*/ 236 h 615"/>
                  <a:gd name="T56" fmla="*/ 647 w 690"/>
                  <a:gd name="T57" fmla="*/ 273 h 615"/>
                  <a:gd name="T58" fmla="*/ 596 w 690"/>
                  <a:gd name="T59" fmla="*/ 274 h 615"/>
                  <a:gd name="T60" fmla="*/ 560 w 690"/>
                  <a:gd name="T61" fmla="*/ 244 h 615"/>
                  <a:gd name="T62" fmla="*/ 552 w 690"/>
                  <a:gd name="T63" fmla="*/ 218 h 615"/>
                  <a:gd name="T64" fmla="*/ 551 w 690"/>
                  <a:gd name="T65" fmla="*/ 213 h 615"/>
                  <a:gd name="T66" fmla="*/ 551 w 690"/>
                  <a:gd name="T67" fmla="*/ 210 h 615"/>
                  <a:gd name="T68" fmla="*/ 551 w 690"/>
                  <a:gd name="T69" fmla="*/ 206 h 615"/>
                  <a:gd name="T70" fmla="*/ 554 w 690"/>
                  <a:gd name="T71" fmla="*/ 176 h 615"/>
                  <a:gd name="T72" fmla="*/ 524 w 690"/>
                  <a:gd name="T73" fmla="*/ 199 h 615"/>
                  <a:gd name="T74" fmla="*/ 465 w 690"/>
                  <a:gd name="T75" fmla="*/ 245 h 615"/>
                  <a:gd name="T76" fmla="*/ 444 w 690"/>
                  <a:gd name="T77" fmla="*/ 232 h 615"/>
                  <a:gd name="T78" fmla="*/ 399 w 690"/>
                  <a:gd name="T79" fmla="*/ 233 h 615"/>
                  <a:gd name="T80" fmla="*/ 371 w 690"/>
                  <a:gd name="T81" fmla="*/ 251 h 615"/>
                  <a:gd name="T82" fmla="*/ 361 w 690"/>
                  <a:gd name="T83" fmla="*/ 278 h 615"/>
                  <a:gd name="T84" fmla="*/ 355 w 690"/>
                  <a:gd name="T85" fmla="*/ 342 h 615"/>
                  <a:gd name="T86" fmla="*/ 355 w 690"/>
                  <a:gd name="T87" fmla="*/ 570 h 615"/>
                  <a:gd name="T88" fmla="*/ 259 w 690"/>
                  <a:gd name="T89" fmla="*/ 518 h 615"/>
                  <a:gd name="T90" fmla="*/ 225 w 690"/>
                  <a:gd name="T91" fmla="*/ 500 h 615"/>
                  <a:gd name="T92" fmla="*/ 233 w 690"/>
                  <a:gd name="T93" fmla="*/ 532 h 615"/>
                  <a:gd name="T94" fmla="*/ 235 w 690"/>
                  <a:gd name="T95" fmla="*/ 540 h 615"/>
                  <a:gd name="T96" fmla="*/ 229 w 690"/>
                  <a:gd name="T97" fmla="*/ 572 h 615"/>
                  <a:gd name="T98" fmla="*/ 193 w 690"/>
                  <a:gd name="T99" fmla="*/ 60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0" h="615">
                    <a:moveTo>
                      <a:pt x="166" y="615"/>
                    </a:moveTo>
                    <a:cubicBezTo>
                      <a:pt x="156" y="615"/>
                      <a:pt x="147" y="613"/>
                      <a:pt x="139" y="610"/>
                    </a:cubicBezTo>
                    <a:cubicBezTo>
                      <a:pt x="131" y="606"/>
                      <a:pt x="123" y="601"/>
                      <a:pt x="117" y="595"/>
                    </a:cubicBezTo>
                    <a:cubicBezTo>
                      <a:pt x="110" y="589"/>
                      <a:pt x="105" y="581"/>
                      <a:pt x="102" y="573"/>
                    </a:cubicBezTo>
                    <a:cubicBezTo>
                      <a:pt x="98" y="565"/>
                      <a:pt x="96" y="556"/>
                      <a:pt x="96" y="546"/>
                    </a:cubicBezTo>
                    <a:cubicBezTo>
                      <a:pt x="96" y="540"/>
                      <a:pt x="97" y="534"/>
                      <a:pt x="99" y="528"/>
                    </a:cubicBezTo>
                    <a:cubicBezTo>
                      <a:pt x="100" y="523"/>
                      <a:pt x="102" y="517"/>
                      <a:pt x="105" y="512"/>
                    </a:cubicBezTo>
                    <a:cubicBezTo>
                      <a:pt x="108" y="507"/>
                      <a:pt x="112" y="503"/>
                      <a:pt x="115" y="499"/>
                    </a:cubicBezTo>
                    <a:cubicBezTo>
                      <a:pt x="119" y="494"/>
                      <a:pt x="124" y="491"/>
                      <a:pt x="129" y="488"/>
                    </a:cubicBezTo>
                    <a:cubicBezTo>
                      <a:pt x="130" y="487"/>
                      <a:pt x="131" y="486"/>
                      <a:pt x="132" y="486"/>
                    </a:cubicBezTo>
                    <a:cubicBezTo>
                      <a:pt x="134" y="485"/>
                      <a:pt x="135" y="484"/>
                      <a:pt x="136" y="484"/>
                    </a:cubicBezTo>
                    <a:cubicBezTo>
                      <a:pt x="138" y="483"/>
                      <a:pt x="139" y="482"/>
                      <a:pt x="140" y="482"/>
                    </a:cubicBezTo>
                    <a:cubicBezTo>
                      <a:pt x="142" y="481"/>
                      <a:pt x="143" y="481"/>
                      <a:pt x="144" y="480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6" y="457"/>
                      <a:pt x="146" y="457"/>
                      <a:pt x="146" y="457"/>
                    </a:cubicBezTo>
                    <a:cubicBezTo>
                      <a:pt x="138" y="453"/>
                      <a:pt x="138" y="453"/>
                      <a:pt x="138" y="453"/>
                    </a:cubicBezTo>
                    <a:cubicBezTo>
                      <a:pt x="130" y="449"/>
                      <a:pt x="130" y="449"/>
                      <a:pt x="130" y="44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" y="372"/>
                      <a:pt x="1" y="366"/>
                      <a:pt x="1" y="359"/>
                    </a:cubicBezTo>
                    <a:cubicBezTo>
                      <a:pt x="2" y="350"/>
                      <a:pt x="2" y="341"/>
                      <a:pt x="3" y="333"/>
                    </a:cubicBezTo>
                    <a:cubicBezTo>
                      <a:pt x="4" y="325"/>
                      <a:pt x="4" y="318"/>
                      <a:pt x="5" y="310"/>
                    </a:cubicBezTo>
                    <a:cubicBezTo>
                      <a:pt x="6" y="303"/>
                      <a:pt x="7" y="296"/>
                      <a:pt x="7" y="290"/>
                    </a:cubicBezTo>
                    <a:cubicBezTo>
                      <a:pt x="9" y="278"/>
                      <a:pt x="12" y="266"/>
                      <a:pt x="15" y="254"/>
                    </a:cubicBezTo>
                    <a:cubicBezTo>
                      <a:pt x="18" y="242"/>
                      <a:pt x="23" y="230"/>
                      <a:pt x="28" y="218"/>
                    </a:cubicBezTo>
                    <a:cubicBezTo>
                      <a:pt x="33" y="206"/>
                      <a:pt x="39" y="194"/>
                      <a:pt x="45" y="183"/>
                    </a:cubicBezTo>
                    <a:cubicBezTo>
                      <a:pt x="52" y="171"/>
                      <a:pt x="59" y="159"/>
                      <a:pt x="68" y="148"/>
                    </a:cubicBezTo>
                    <a:cubicBezTo>
                      <a:pt x="76" y="137"/>
                      <a:pt x="85" y="126"/>
                      <a:pt x="95" y="116"/>
                    </a:cubicBezTo>
                    <a:cubicBezTo>
                      <a:pt x="105" y="105"/>
                      <a:pt x="116" y="96"/>
                      <a:pt x="128" y="87"/>
                    </a:cubicBezTo>
                    <a:cubicBezTo>
                      <a:pt x="139" y="78"/>
                      <a:pt x="152" y="69"/>
                      <a:pt x="165" y="62"/>
                    </a:cubicBezTo>
                    <a:cubicBezTo>
                      <a:pt x="178" y="54"/>
                      <a:pt x="192" y="47"/>
                      <a:pt x="207" y="40"/>
                    </a:cubicBezTo>
                    <a:cubicBezTo>
                      <a:pt x="222" y="34"/>
                      <a:pt x="237" y="28"/>
                      <a:pt x="253" y="23"/>
                    </a:cubicBezTo>
                    <a:cubicBezTo>
                      <a:pt x="269" y="18"/>
                      <a:pt x="285" y="14"/>
                      <a:pt x="302" y="10"/>
                    </a:cubicBezTo>
                    <a:cubicBezTo>
                      <a:pt x="320" y="7"/>
                      <a:pt x="337" y="4"/>
                      <a:pt x="355" y="3"/>
                    </a:cubicBezTo>
                    <a:cubicBezTo>
                      <a:pt x="374" y="1"/>
                      <a:pt x="393" y="0"/>
                      <a:pt x="412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41" y="0"/>
                      <a:pt x="465" y="1"/>
                      <a:pt x="487" y="3"/>
                    </a:cubicBezTo>
                    <a:cubicBezTo>
                      <a:pt x="511" y="6"/>
                      <a:pt x="534" y="9"/>
                      <a:pt x="556" y="14"/>
                    </a:cubicBezTo>
                    <a:cubicBezTo>
                      <a:pt x="577" y="19"/>
                      <a:pt x="598" y="26"/>
                      <a:pt x="617" y="33"/>
                    </a:cubicBezTo>
                    <a:cubicBezTo>
                      <a:pt x="636" y="40"/>
                      <a:pt x="655" y="49"/>
                      <a:pt x="672" y="59"/>
                    </a:cubicBezTo>
                    <a:cubicBezTo>
                      <a:pt x="674" y="61"/>
                      <a:pt x="677" y="62"/>
                      <a:pt x="680" y="64"/>
                    </a:cubicBezTo>
                    <a:cubicBezTo>
                      <a:pt x="683" y="66"/>
                      <a:pt x="686" y="67"/>
                      <a:pt x="688" y="69"/>
                    </a:cubicBezTo>
                    <a:cubicBezTo>
                      <a:pt x="689" y="70"/>
                      <a:pt x="690" y="70"/>
                      <a:pt x="690" y="70"/>
                    </a:cubicBezTo>
                    <a:cubicBezTo>
                      <a:pt x="640" y="109"/>
                      <a:pt x="640" y="109"/>
                      <a:pt x="640" y="109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26" y="120"/>
                      <a:pt x="626" y="120"/>
                      <a:pt x="626" y="120"/>
                    </a:cubicBezTo>
                    <a:cubicBezTo>
                      <a:pt x="603" y="137"/>
                      <a:pt x="603" y="137"/>
                      <a:pt x="603" y="137"/>
                    </a:cubicBezTo>
                    <a:cubicBezTo>
                      <a:pt x="632" y="142"/>
                      <a:pt x="632" y="142"/>
                      <a:pt x="632" y="142"/>
                    </a:cubicBezTo>
                    <a:cubicBezTo>
                      <a:pt x="633" y="142"/>
                      <a:pt x="634" y="143"/>
                      <a:pt x="636" y="143"/>
                    </a:cubicBezTo>
                    <a:cubicBezTo>
                      <a:pt x="637" y="143"/>
                      <a:pt x="638" y="144"/>
                      <a:pt x="640" y="144"/>
                    </a:cubicBezTo>
                    <a:cubicBezTo>
                      <a:pt x="641" y="145"/>
                      <a:pt x="642" y="145"/>
                      <a:pt x="644" y="145"/>
                    </a:cubicBezTo>
                    <a:cubicBezTo>
                      <a:pt x="645" y="146"/>
                      <a:pt x="646" y="146"/>
                      <a:pt x="647" y="147"/>
                    </a:cubicBezTo>
                    <a:cubicBezTo>
                      <a:pt x="653" y="150"/>
                      <a:pt x="659" y="153"/>
                      <a:pt x="664" y="157"/>
                    </a:cubicBezTo>
                    <a:cubicBezTo>
                      <a:pt x="669" y="161"/>
                      <a:pt x="674" y="166"/>
                      <a:pt x="677" y="172"/>
                    </a:cubicBezTo>
                    <a:cubicBezTo>
                      <a:pt x="681" y="177"/>
                      <a:pt x="684" y="183"/>
                      <a:pt x="686" y="189"/>
                    </a:cubicBezTo>
                    <a:cubicBezTo>
                      <a:pt x="688" y="196"/>
                      <a:pt x="689" y="202"/>
                      <a:pt x="689" y="209"/>
                    </a:cubicBezTo>
                    <a:cubicBezTo>
                      <a:pt x="689" y="219"/>
                      <a:pt x="687" y="227"/>
                      <a:pt x="684" y="236"/>
                    </a:cubicBezTo>
                    <a:cubicBezTo>
                      <a:pt x="680" y="244"/>
                      <a:pt x="675" y="251"/>
                      <a:pt x="669" y="258"/>
                    </a:cubicBezTo>
                    <a:cubicBezTo>
                      <a:pt x="663" y="264"/>
                      <a:pt x="655" y="269"/>
                      <a:pt x="647" y="273"/>
                    </a:cubicBezTo>
                    <a:cubicBezTo>
                      <a:pt x="639" y="276"/>
                      <a:pt x="630" y="278"/>
                      <a:pt x="620" y="278"/>
                    </a:cubicBezTo>
                    <a:cubicBezTo>
                      <a:pt x="612" y="278"/>
                      <a:pt x="604" y="277"/>
                      <a:pt x="596" y="274"/>
                    </a:cubicBezTo>
                    <a:cubicBezTo>
                      <a:pt x="588" y="271"/>
                      <a:pt x="581" y="267"/>
                      <a:pt x="575" y="262"/>
                    </a:cubicBezTo>
                    <a:cubicBezTo>
                      <a:pt x="569" y="257"/>
                      <a:pt x="564" y="251"/>
                      <a:pt x="560" y="244"/>
                    </a:cubicBezTo>
                    <a:cubicBezTo>
                      <a:pt x="556" y="237"/>
                      <a:pt x="553" y="229"/>
                      <a:pt x="552" y="221"/>
                    </a:cubicBezTo>
                    <a:cubicBezTo>
                      <a:pt x="552" y="218"/>
                      <a:pt x="552" y="218"/>
                      <a:pt x="552" y="218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1" y="213"/>
                      <a:pt x="551" y="213"/>
                      <a:pt x="551" y="213"/>
                    </a:cubicBezTo>
                    <a:cubicBezTo>
                      <a:pt x="551" y="212"/>
                      <a:pt x="551" y="211"/>
                      <a:pt x="551" y="210"/>
                    </a:cubicBezTo>
                    <a:cubicBezTo>
                      <a:pt x="551" y="210"/>
                      <a:pt x="551" y="210"/>
                      <a:pt x="55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6"/>
                      <a:pt x="551" y="206"/>
                      <a:pt x="551" y="206"/>
                    </a:cubicBezTo>
                    <a:cubicBezTo>
                      <a:pt x="551" y="204"/>
                      <a:pt x="551" y="204"/>
                      <a:pt x="551" y="204"/>
                    </a:cubicBezTo>
                    <a:cubicBezTo>
                      <a:pt x="554" y="176"/>
                      <a:pt x="554" y="176"/>
                      <a:pt x="554" y="176"/>
                    </a:cubicBezTo>
                    <a:cubicBezTo>
                      <a:pt x="531" y="193"/>
                      <a:pt x="531" y="193"/>
                      <a:pt x="531" y="193"/>
                    </a:cubicBezTo>
                    <a:cubicBezTo>
                      <a:pt x="524" y="199"/>
                      <a:pt x="524" y="199"/>
                      <a:pt x="524" y="199"/>
                    </a:cubicBezTo>
                    <a:cubicBezTo>
                      <a:pt x="517" y="204"/>
                      <a:pt x="517" y="204"/>
                      <a:pt x="517" y="204"/>
                    </a:cubicBezTo>
                    <a:cubicBezTo>
                      <a:pt x="465" y="245"/>
                      <a:pt x="465" y="245"/>
                      <a:pt x="465" y="245"/>
                    </a:cubicBezTo>
                    <a:cubicBezTo>
                      <a:pt x="463" y="243"/>
                      <a:pt x="461" y="241"/>
                      <a:pt x="459" y="239"/>
                    </a:cubicBezTo>
                    <a:cubicBezTo>
                      <a:pt x="455" y="236"/>
                      <a:pt x="450" y="234"/>
                      <a:pt x="444" y="232"/>
                    </a:cubicBezTo>
                    <a:cubicBezTo>
                      <a:pt x="437" y="231"/>
                      <a:pt x="430" y="230"/>
                      <a:pt x="422" y="230"/>
                    </a:cubicBezTo>
                    <a:cubicBezTo>
                      <a:pt x="413" y="230"/>
                      <a:pt x="405" y="231"/>
                      <a:pt x="399" y="233"/>
                    </a:cubicBezTo>
                    <a:cubicBezTo>
                      <a:pt x="392" y="234"/>
                      <a:pt x="387" y="237"/>
                      <a:pt x="382" y="240"/>
                    </a:cubicBezTo>
                    <a:cubicBezTo>
                      <a:pt x="378" y="243"/>
                      <a:pt x="374" y="247"/>
                      <a:pt x="371" y="251"/>
                    </a:cubicBezTo>
                    <a:cubicBezTo>
                      <a:pt x="369" y="254"/>
                      <a:pt x="367" y="258"/>
                      <a:pt x="366" y="262"/>
                    </a:cubicBezTo>
                    <a:cubicBezTo>
                      <a:pt x="364" y="266"/>
                      <a:pt x="363" y="271"/>
                      <a:pt x="361" y="278"/>
                    </a:cubicBezTo>
                    <a:cubicBezTo>
                      <a:pt x="360" y="285"/>
                      <a:pt x="359" y="294"/>
                      <a:pt x="358" y="304"/>
                    </a:cubicBezTo>
                    <a:cubicBezTo>
                      <a:pt x="357" y="315"/>
                      <a:pt x="356" y="328"/>
                      <a:pt x="355" y="342"/>
                    </a:cubicBezTo>
                    <a:cubicBezTo>
                      <a:pt x="355" y="358"/>
                      <a:pt x="354" y="377"/>
                      <a:pt x="354" y="397"/>
                    </a:cubicBezTo>
                    <a:cubicBezTo>
                      <a:pt x="355" y="570"/>
                      <a:pt x="355" y="570"/>
                      <a:pt x="355" y="570"/>
                    </a:cubicBezTo>
                    <a:cubicBezTo>
                      <a:pt x="267" y="522"/>
                      <a:pt x="267" y="522"/>
                      <a:pt x="267" y="522"/>
                    </a:cubicBezTo>
                    <a:cubicBezTo>
                      <a:pt x="259" y="518"/>
                      <a:pt x="259" y="518"/>
                      <a:pt x="259" y="518"/>
                    </a:cubicBezTo>
                    <a:cubicBezTo>
                      <a:pt x="250" y="513"/>
                      <a:pt x="250" y="513"/>
                      <a:pt x="250" y="513"/>
                    </a:cubicBezTo>
                    <a:cubicBezTo>
                      <a:pt x="225" y="500"/>
                      <a:pt x="225" y="500"/>
                      <a:pt x="225" y="500"/>
                    </a:cubicBezTo>
                    <a:cubicBezTo>
                      <a:pt x="232" y="527"/>
                      <a:pt x="232" y="527"/>
                      <a:pt x="232" y="527"/>
                    </a:cubicBezTo>
                    <a:cubicBezTo>
                      <a:pt x="233" y="529"/>
                      <a:pt x="233" y="530"/>
                      <a:pt x="233" y="532"/>
                    </a:cubicBezTo>
                    <a:cubicBezTo>
                      <a:pt x="234" y="533"/>
                      <a:pt x="234" y="534"/>
                      <a:pt x="234" y="536"/>
                    </a:cubicBezTo>
                    <a:cubicBezTo>
                      <a:pt x="234" y="537"/>
                      <a:pt x="234" y="539"/>
                      <a:pt x="235" y="540"/>
                    </a:cubicBezTo>
                    <a:cubicBezTo>
                      <a:pt x="235" y="542"/>
                      <a:pt x="235" y="543"/>
                      <a:pt x="235" y="545"/>
                    </a:cubicBezTo>
                    <a:cubicBezTo>
                      <a:pt x="235" y="554"/>
                      <a:pt x="233" y="563"/>
                      <a:pt x="229" y="572"/>
                    </a:cubicBezTo>
                    <a:cubicBezTo>
                      <a:pt x="226" y="580"/>
                      <a:pt x="221" y="588"/>
                      <a:pt x="215" y="594"/>
                    </a:cubicBezTo>
                    <a:cubicBezTo>
                      <a:pt x="208" y="601"/>
                      <a:pt x="201" y="606"/>
                      <a:pt x="193" y="609"/>
                    </a:cubicBezTo>
                    <a:cubicBezTo>
                      <a:pt x="184" y="613"/>
                      <a:pt x="175" y="615"/>
                      <a:pt x="166" y="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6212309" y="3497409"/>
                <a:ext cx="1262455" cy="134600"/>
              </a:xfrm>
              <a:custGeom>
                <a:avLst/>
                <a:gdLst>
                  <a:gd name="T0" fmla="*/ 528 w 544"/>
                  <a:gd name="T1" fmla="*/ 0 h 58"/>
                  <a:gd name="T2" fmla="*/ 40 w 544"/>
                  <a:gd name="T3" fmla="*/ 3 h 58"/>
                  <a:gd name="T4" fmla="*/ 22 w 544"/>
                  <a:gd name="T5" fmla="*/ 3 h 58"/>
                  <a:gd name="T6" fmla="*/ 0 w 544"/>
                  <a:gd name="T7" fmla="*/ 58 h 58"/>
                  <a:gd name="T8" fmla="*/ 12 w 544"/>
                  <a:gd name="T9" fmla="*/ 58 h 58"/>
                  <a:gd name="T10" fmla="*/ 350 w 544"/>
                  <a:gd name="T11" fmla="*/ 56 h 58"/>
                  <a:gd name="T12" fmla="*/ 363 w 544"/>
                  <a:gd name="T13" fmla="*/ 56 h 58"/>
                  <a:gd name="T14" fmla="*/ 544 w 544"/>
                  <a:gd name="T15" fmla="*/ 0 h 58"/>
                  <a:gd name="T16" fmla="*/ 528 w 5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8">
                    <a:moveTo>
                      <a:pt x="528" y="0"/>
                    </a:moveTo>
                    <a:lnTo>
                      <a:pt x="40" y="3"/>
                    </a:lnTo>
                    <a:lnTo>
                      <a:pt x="22" y="3"/>
                    </a:lnTo>
                    <a:lnTo>
                      <a:pt x="0" y="58"/>
                    </a:lnTo>
                    <a:lnTo>
                      <a:pt x="12" y="58"/>
                    </a:lnTo>
                    <a:lnTo>
                      <a:pt x="350" y="56"/>
                    </a:lnTo>
                    <a:lnTo>
                      <a:pt x="363" y="56"/>
                    </a:lnTo>
                    <a:lnTo>
                      <a:pt x="544" y="0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6197790" y="2374911"/>
                <a:ext cx="67301" cy="1255493"/>
              </a:xfrm>
              <a:custGeom>
                <a:avLst/>
                <a:gdLst>
                  <a:gd name="T0" fmla="*/ 21 w 21"/>
                  <a:gd name="T1" fmla="*/ 343 h 396"/>
                  <a:gd name="T2" fmla="*/ 20 w 21"/>
                  <a:gd name="T3" fmla="*/ 105 h 396"/>
                  <a:gd name="T4" fmla="*/ 19 w 21"/>
                  <a:gd name="T5" fmla="*/ 68 h 396"/>
                  <a:gd name="T6" fmla="*/ 18 w 21"/>
                  <a:gd name="T7" fmla="*/ 39 h 396"/>
                  <a:gd name="T8" fmla="*/ 16 w 21"/>
                  <a:gd name="T9" fmla="*/ 16 h 396"/>
                  <a:gd name="T10" fmla="*/ 14 w 21"/>
                  <a:gd name="T11" fmla="*/ 0 h 396"/>
                  <a:gd name="T12" fmla="*/ 0 w 21"/>
                  <a:gd name="T13" fmla="*/ 150 h 396"/>
                  <a:gd name="T14" fmla="*/ 2 w 21"/>
                  <a:gd name="T15" fmla="*/ 161 h 396"/>
                  <a:gd name="T16" fmla="*/ 3 w 21"/>
                  <a:gd name="T17" fmla="*/ 177 h 396"/>
                  <a:gd name="T18" fmla="*/ 4 w 21"/>
                  <a:gd name="T19" fmla="*/ 197 h 396"/>
                  <a:gd name="T20" fmla="*/ 4 w 21"/>
                  <a:gd name="T21" fmla="*/ 222 h 396"/>
                  <a:gd name="T22" fmla="*/ 5 w 21"/>
                  <a:gd name="T23" fmla="*/ 388 h 396"/>
                  <a:gd name="T24" fmla="*/ 5 w 21"/>
                  <a:gd name="T25" fmla="*/ 396 h 396"/>
                  <a:gd name="T26" fmla="*/ 21 w 21"/>
                  <a:gd name="T27" fmla="*/ 356 h 396"/>
                  <a:gd name="T28" fmla="*/ 21 w 21"/>
                  <a:gd name="T29" fmla="*/ 34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96">
                    <a:moveTo>
                      <a:pt x="21" y="343"/>
                    </a:move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1"/>
                      <a:pt x="19" y="79"/>
                      <a:pt x="19" y="68"/>
                    </a:cubicBezTo>
                    <a:cubicBezTo>
                      <a:pt x="19" y="57"/>
                      <a:pt x="18" y="47"/>
                      <a:pt x="18" y="39"/>
                    </a:cubicBezTo>
                    <a:cubicBezTo>
                      <a:pt x="17" y="30"/>
                      <a:pt x="17" y="23"/>
                      <a:pt x="16" y="16"/>
                    </a:cubicBezTo>
                    <a:cubicBezTo>
                      <a:pt x="15" y="10"/>
                      <a:pt x="14" y="5"/>
                      <a:pt x="14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" y="153"/>
                      <a:pt x="1" y="157"/>
                      <a:pt x="2" y="161"/>
                    </a:cubicBezTo>
                    <a:cubicBezTo>
                      <a:pt x="2" y="166"/>
                      <a:pt x="3" y="171"/>
                      <a:pt x="3" y="177"/>
                    </a:cubicBezTo>
                    <a:cubicBezTo>
                      <a:pt x="3" y="183"/>
                      <a:pt x="4" y="189"/>
                      <a:pt x="4" y="197"/>
                    </a:cubicBezTo>
                    <a:cubicBezTo>
                      <a:pt x="4" y="204"/>
                      <a:pt x="4" y="213"/>
                      <a:pt x="4" y="222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5" y="396"/>
                      <a:pt x="5" y="396"/>
                      <a:pt x="5" y="396"/>
                    </a:cubicBezTo>
                    <a:cubicBezTo>
                      <a:pt x="21" y="356"/>
                      <a:pt x="21" y="356"/>
                      <a:pt x="21" y="356"/>
                    </a:cubicBezTo>
                    <a:lnTo>
                      <a:pt x="21" y="34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6240095" y="1749828"/>
                <a:ext cx="1229965" cy="1761403"/>
              </a:xfrm>
              <a:custGeom>
                <a:avLst/>
                <a:gdLst>
                  <a:gd name="T0" fmla="*/ 259 w 390"/>
                  <a:gd name="T1" fmla="*/ 0 h 556"/>
                  <a:gd name="T2" fmla="*/ 290 w 390"/>
                  <a:gd name="T3" fmla="*/ 28 h 556"/>
                  <a:gd name="T4" fmla="*/ 316 w 390"/>
                  <a:gd name="T5" fmla="*/ 58 h 556"/>
                  <a:gd name="T6" fmla="*/ 337 w 390"/>
                  <a:gd name="T7" fmla="*/ 90 h 556"/>
                  <a:gd name="T8" fmla="*/ 353 w 390"/>
                  <a:gd name="T9" fmla="*/ 125 h 556"/>
                  <a:gd name="T10" fmla="*/ 368 w 390"/>
                  <a:gd name="T11" fmla="*/ 177 h 556"/>
                  <a:gd name="T12" fmla="*/ 379 w 390"/>
                  <a:gd name="T13" fmla="*/ 243 h 556"/>
                  <a:gd name="T14" fmla="*/ 386 w 390"/>
                  <a:gd name="T15" fmla="*/ 321 h 556"/>
                  <a:gd name="T16" fmla="*/ 389 w 390"/>
                  <a:gd name="T17" fmla="*/ 411 h 556"/>
                  <a:gd name="T18" fmla="*/ 390 w 390"/>
                  <a:gd name="T19" fmla="*/ 542 h 556"/>
                  <a:gd name="T20" fmla="*/ 390 w 390"/>
                  <a:gd name="T21" fmla="*/ 554 h 556"/>
                  <a:gd name="T22" fmla="*/ 378 w 390"/>
                  <a:gd name="T23" fmla="*/ 554 h 556"/>
                  <a:gd name="T24" fmla="*/ 20 w 390"/>
                  <a:gd name="T25" fmla="*/ 556 h 556"/>
                  <a:gd name="T26" fmla="*/ 7 w 390"/>
                  <a:gd name="T27" fmla="*/ 556 h 556"/>
                  <a:gd name="T28" fmla="*/ 7 w 390"/>
                  <a:gd name="T29" fmla="*/ 544 h 556"/>
                  <a:gd name="T30" fmla="*/ 6 w 390"/>
                  <a:gd name="T31" fmla="*/ 305 h 556"/>
                  <a:gd name="T32" fmla="*/ 5 w 390"/>
                  <a:gd name="T33" fmla="*/ 268 h 556"/>
                  <a:gd name="T34" fmla="*/ 4 w 390"/>
                  <a:gd name="T35" fmla="*/ 239 h 556"/>
                  <a:gd name="T36" fmla="*/ 2 w 390"/>
                  <a:gd name="T37" fmla="*/ 217 h 556"/>
                  <a:gd name="T38" fmla="*/ 0 w 390"/>
                  <a:gd name="T39" fmla="*/ 200 h 556"/>
                  <a:gd name="T40" fmla="*/ 61 w 390"/>
                  <a:gd name="T41" fmla="*/ 153 h 556"/>
                  <a:gd name="T42" fmla="*/ 74 w 390"/>
                  <a:gd name="T43" fmla="*/ 182 h 556"/>
                  <a:gd name="T44" fmla="*/ 95 w 390"/>
                  <a:gd name="T45" fmla="*/ 205 h 556"/>
                  <a:gd name="T46" fmla="*/ 122 w 390"/>
                  <a:gd name="T47" fmla="*/ 220 h 556"/>
                  <a:gd name="T48" fmla="*/ 154 w 390"/>
                  <a:gd name="T49" fmla="*/ 225 h 556"/>
                  <a:gd name="T50" fmla="*/ 192 w 390"/>
                  <a:gd name="T51" fmla="*/ 218 h 556"/>
                  <a:gd name="T52" fmla="*/ 222 w 390"/>
                  <a:gd name="T53" fmla="*/ 197 h 556"/>
                  <a:gd name="T54" fmla="*/ 242 w 390"/>
                  <a:gd name="T55" fmla="*/ 167 h 556"/>
                  <a:gd name="T56" fmla="*/ 250 w 390"/>
                  <a:gd name="T57" fmla="*/ 130 h 556"/>
                  <a:gd name="T58" fmla="*/ 246 w 390"/>
                  <a:gd name="T59" fmla="*/ 104 h 556"/>
                  <a:gd name="T60" fmla="*/ 235 w 390"/>
                  <a:gd name="T61" fmla="*/ 80 h 556"/>
                  <a:gd name="T62" fmla="*/ 219 w 390"/>
                  <a:gd name="T63" fmla="*/ 61 h 556"/>
                  <a:gd name="T64" fmla="*/ 199 w 390"/>
                  <a:gd name="T65" fmla="*/ 46 h 556"/>
                  <a:gd name="T66" fmla="*/ 259 w 390"/>
                  <a:gd name="T67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0" h="556">
                    <a:moveTo>
                      <a:pt x="259" y="0"/>
                    </a:moveTo>
                    <a:cubicBezTo>
                      <a:pt x="270" y="9"/>
                      <a:pt x="280" y="18"/>
                      <a:pt x="290" y="28"/>
                    </a:cubicBezTo>
                    <a:cubicBezTo>
                      <a:pt x="300" y="38"/>
                      <a:pt x="308" y="48"/>
                      <a:pt x="316" y="58"/>
                    </a:cubicBezTo>
                    <a:cubicBezTo>
                      <a:pt x="324" y="68"/>
                      <a:pt x="331" y="79"/>
                      <a:pt x="337" y="90"/>
                    </a:cubicBezTo>
                    <a:cubicBezTo>
                      <a:pt x="343" y="102"/>
                      <a:pt x="349" y="113"/>
                      <a:pt x="353" y="125"/>
                    </a:cubicBezTo>
                    <a:cubicBezTo>
                      <a:pt x="359" y="140"/>
                      <a:pt x="364" y="158"/>
                      <a:pt x="368" y="177"/>
                    </a:cubicBezTo>
                    <a:cubicBezTo>
                      <a:pt x="372" y="197"/>
                      <a:pt x="376" y="219"/>
                      <a:pt x="379" y="243"/>
                    </a:cubicBezTo>
                    <a:cubicBezTo>
                      <a:pt x="382" y="267"/>
                      <a:pt x="384" y="293"/>
                      <a:pt x="386" y="321"/>
                    </a:cubicBezTo>
                    <a:cubicBezTo>
                      <a:pt x="387" y="349"/>
                      <a:pt x="388" y="379"/>
                      <a:pt x="389" y="411"/>
                    </a:cubicBezTo>
                    <a:cubicBezTo>
                      <a:pt x="390" y="542"/>
                      <a:pt x="390" y="542"/>
                      <a:pt x="390" y="542"/>
                    </a:cubicBezTo>
                    <a:cubicBezTo>
                      <a:pt x="390" y="554"/>
                      <a:pt x="390" y="554"/>
                      <a:pt x="390" y="554"/>
                    </a:cubicBezTo>
                    <a:cubicBezTo>
                      <a:pt x="378" y="554"/>
                      <a:pt x="378" y="554"/>
                      <a:pt x="378" y="554"/>
                    </a:cubicBezTo>
                    <a:cubicBezTo>
                      <a:pt x="20" y="556"/>
                      <a:pt x="20" y="556"/>
                      <a:pt x="20" y="556"/>
                    </a:cubicBezTo>
                    <a:cubicBezTo>
                      <a:pt x="7" y="556"/>
                      <a:pt x="7" y="556"/>
                      <a:pt x="7" y="556"/>
                    </a:cubicBezTo>
                    <a:cubicBezTo>
                      <a:pt x="7" y="544"/>
                      <a:pt x="7" y="544"/>
                      <a:pt x="7" y="544"/>
                    </a:cubicBezTo>
                    <a:cubicBezTo>
                      <a:pt x="6" y="305"/>
                      <a:pt x="6" y="305"/>
                      <a:pt x="6" y="305"/>
                    </a:cubicBezTo>
                    <a:cubicBezTo>
                      <a:pt x="6" y="292"/>
                      <a:pt x="5" y="279"/>
                      <a:pt x="5" y="268"/>
                    </a:cubicBezTo>
                    <a:cubicBezTo>
                      <a:pt x="5" y="257"/>
                      <a:pt x="4" y="248"/>
                      <a:pt x="4" y="239"/>
                    </a:cubicBezTo>
                    <a:cubicBezTo>
                      <a:pt x="3" y="231"/>
                      <a:pt x="3" y="223"/>
                      <a:pt x="2" y="217"/>
                    </a:cubicBezTo>
                    <a:cubicBezTo>
                      <a:pt x="1" y="210"/>
                      <a:pt x="0" y="205"/>
                      <a:pt x="0" y="200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64" y="163"/>
                      <a:pt x="68" y="173"/>
                      <a:pt x="74" y="182"/>
                    </a:cubicBezTo>
                    <a:cubicBezTo>
                      <a:pt x="79" y="191"/>
                      <a:pt x="87" y="198"/>
                      <a:pt x="95" y="205"/>
                    </a:cubicBezTo>
                    <a:cubicBezTo>
                      <a:pt x="103" y="211"/>
                      <a:pt x="112" y="216"/>
                      <a:pt x="122" y="220"/>
                    </a:cubicBezTo>
                    <a:cubicBezTo>
                      <a:pt x="132" y="223"/>
                      <a:pt x="143" y="225"/>
                      <a:pt x="154" y="225"/>
                    </a:cubicBezTo>
                    <a:cubicBezTo>
                      <a:pt x="168" y="225"/>
                      <a:pt x="180" y="222"/>
                      <a:pt x="192" y="218"/>
                    </a:cubicBezTo>
                    <a:cubicBezTo>
                      <a:pt x="203" y="213"/>
                      <a:pt x="213" y="206"/>
                      <a:pt x="222" y="197"/>
                    </a:cubicBezTo>
                    <a:cubicBezTo>
                      <a:pt x="231" y="188"/>
                      <a:pt x="238" y="178"/>
                      <a:pt x="242" y="167"/>
                    </a:cubicBezTo>
                    <a:cubicBezTo>
                      <a:pt x="247" y="155"/>
                      <a:pt x="250" y="143"/>
                      <a:pt x="250" y="130"/>
                    </a:cubicBezTo>
                    <a:cubicBezTo>
                      <a:pt x="249" y="121"/>
                      <a:pt x="248" y="112"/>
                      <a:pt x="246" y="104"/>
                    </a:cubicBezTo>
                    <a:cubicBezTo>
                      <a:pt x="243" y="95"/>
                      <a:pt x="240" y="88"/>
                      <a:pt x="235" y="80"/>
                    </a:cubicBezTo>
                    <a:cubicBezTo>
                      <a:pt x="231" y="73"/>
                      <a:pt x="226" y="67"/>
                      <a:pt x="219" y="61"/>
                    </a:cubicBezTo>
                    <a:cubicBezTo>
                      <a:pt x="213" y="55"/>
                      <a:pt x="206" y="50"/>
                      <a:pt x="199" y="4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CF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2" name="Freeform 61"/>
              <p:cNvSpPr/>
              <p:nvPr/>
            </p:nvSpPr>
            <p:spPr bwMode="auto">
              <a:xfrm>
                <a:off x="6280706" y="1796241"/>
                <a:ext cx="1148742" cy="1668575"/>
              </a:xfrm>
              <a:custGeom>
                <a:avLst/>
                <a:gdLst>
                  <a:gd name="T0" fmla="*/ 6 w 364"/>
                  <a:gd name="T1" fmla="*/ 527 h 527"/>
                  <a:gd name="T2" fmla="*/ 5 w 364"/>
                  <a:gd name="T3" fmla="*/ 289 h 527"/>
                  <a:gd name="T4" fmla="*/ 4 w 364"/>
                  <a:gd name="T5" fmla="*/ 252 h 527"/>
                  <a:gd name="T6" fmla="*/ 3 w 364"/>
                  <a:gd name="T7" fmla="*/ 222 h 527"/>
                  <a:gd name="T8" fmla="*/ 1 w 364"/>
                  <a:gd name="T9" fmla="*/ 199 h 527"/>
                  <a:gd name="T10" fmla="*/ 0 w 364"/>
                  <a:gd name="T11" fmla="*/ 189 h 527"/>
                  <a:gd name="T12" fmla="*/ 42 w 364"/>
                  <a:gd name="T13" fmla="*/ 157 h 527"/>
                  <a:gd name="T14" fmla="*/ 50 w 364"/>
                  <a:gd name="T15" fmla="*/ 172 h 527"/>
                  <a:gd name="T16" fmla="*/ 74 w 364"/>
                  <a:gd name="T17" fmla="*/ 198 h 527"/>
                  <a:gd name="T18" fmla="*/ 105 w 364"/>
                  <a:gd name="T19" fmla="*/ 215 h 527"/>
                  <a:gd name="T20" fmla="*/ 140 w 364"/>
                  <a:gd name="T21" fmla="*/ 221 h 527"/>
                  <a:gd name="T22" fmla="*/ 183 w 364"/>
                  <a:gd name="T23" fmla="*/ 213 h 527"/>
                  <a:gd name="T24" fmla="*/ 218 w 364"/>
                  <a:gd name="T25" fmla="*/ 189 h 527"/>
                  <a:gd name="T26" fmla="*/ 240 w 364"/>
                  <a:gd name="T27" fmla="*/ 155 h 527"/>
                  <a:gd name="T28" fmla="*/ 249 w 364"/>
                  <a:gd name="T29" fmla="*/ 113 h 527"/>
                  <a:gd name="T30" fmla="*/ 244 w 364"/>
                  <a:gd name="T31" fmla="*/ 84 h 527"/>
                  <a:gd name="T32" fmla="*/ 233 w 364"/>
                  <a:gd name="T33" fmla="*/ 57 h 527"/>
                  <a:gd name="T34" fmla="*/ 215 w 364"/>
                  <a:gd name="T35" fmla="*/ 36 h 527"/>
                  <a:gd name="T36" fmla="*/ 207 w 364"/>
                  <a:gd name="T37" fmla="*/ 29 h 527"/>
                  <a:gd name="T38" fmla="*/ 245 w 364"/>
                  <a:gd name="T39" fmla="*/ 0 h 527"/>
                  <a:gd name="T40" fmla="*/ 268 w 364"/>
                  <a:gd name="T41" fmla="*/ 20 h 527"/>
                  <a:gd name="T42" fmla="*/ 293 w 364"/>
                  <a:gd name="T43" fmla="*/ 49 h 527"/>
                  <a:gd name="T44" fmla="*/ 313 w 364"/>
                  <a:gd name="T45" fmla="*/ 80 h 527"/>
                  <a:gd name="T46" fmla="*/ 328 w 364"/>
                  <a:gd name="T47" fmla="*/ 113 h 527"/>
                  <a:gd name="T48" fmla="*/ 342 w 364"/>
                  <a:gd name="T49" fmla="*/ 164 h 527"/>
                  <a:gd name="T50" fmla="*/ 353 w 364"/>
                  <a:gd name="T51" fmla="*/ 228 h 527"/>
                  <a:gd name="T52" fmla="*/ 360 w 364"/>
                  <a:gd name="T53" fmla="*/ 305 h 527"/>
                  <a:gd name="T54" fmla="*/ 363 w 364"/>
                  <a:gd name="T55" fmla="*/ 395 h 527"/>
                  <a:gd name="T56" fmla="*/ 364 w 364"/>
                  <a:gd name="T57" fmla="*/ 525 h 527"/>
                  <a:gd name="T58" fmla="*/ 6 w 364"/>
                  <a:gd name="T59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" h="527">
                    <a:moveTo>
                      <a:pt x="6" y="527"/>
                    </a:moveTo>
                    <a:cubicBezTo>
                      <a:pt x="5" y="289"/>
                      <a:pt x="5" y="289"/>
                      <a:pt x="5" y="289"/>
                    </a:cubicBezTo>
                    <a:cubicBezTo>
                      <a:pt x="5" y="275"/>
                      <a:pt x="5" y="263"/>
                      <a:pt x="4" y="252"/>
                    </a:cubicBezTo>
                    <a:cubicBezTo>
                      <a:pt x="4" y="241"/>
                      <a:pt x="3" y="231"/>
                      <a:pt x="3" y="222"/>
                    </a:cubicBezTo>
                    <a:cubicBezTo>
                      <a:pt x="2" y="213"/>
                      <a:pt x="2" y="206"/>
                      <a:pt x="1" y="199"/>
                    </a:cubicBezTo>
                    <a:cubicBezTo>
                      <a:pt x="1" y="196"/>
                      <a:pt x="0" y="192"/>
                      <a:pt x="0" y="189"/>
                    </a:cubicBezTo>
                    <a:cubicBezTo>
                      <a:pt x="42" y="157"/>
                      <a:pt x="42" y="157"/>
                      <a:pt x="42" y="157"/>
                    </a:cubicBezTo>
                    <a:cubicBezTo>
                      <a:pt x="44" y="162"/>
                      <a:pt x="47" y="168"/>
                      <a:pt x="50" y="172"/>
                    </a:cubicBezTo>
                    <a:cubicBezTo>
                      <a:pt x="56" y="182"/>
                      <a:pt x="64" y="191"/>
                      <a:pt x="74" y="198"/>
                    </a:cubicBezTo>
                    <a:cubicBezTo>
                      <a:pt x="83" y="206"/>
                      <a:pt x="94" y="211"/>
                      <a:pt x="105" y="215"/>
                    </a:cubicBezTo>
                    <a:cubicBezTo>
                      <a:pt x="116" y="219"/>
                      <a:pt x="128" y="221"/>
                      <a:pt x="140" y="221"/>
                    </a:cubicBezTo>
                    <a:cubicBezTo>
                      <a:pt x="156" y="221"/>
                      <a:pt x="170" y="218"/>
                      <a:pt x="183" y="213"/>
                    </a:cubicBezTo>
                    <a:cubicBezTo>
                      <a:pt x="196" y="207"/>
                      <a:pt x="208" y="199"/>
                      <a:pt x="218" y="189"/>
                    </a:cubicBezTo>
                    <a:cubicBezTo>
                      <a:pt x="227" y="180"/>
                      <a:pt x="235" y="168"/>
                      <a:pt x="240" y="155"/>
                    </a:cubicBezTo>
                    <a:cubicBezTo>
                      <a:pt x="246" y="142"/>
                      <a:pt x="249" y="128"/>
                      <a:pt x="249" y="113"/>
                    </a:cubicBezTo>
                    <a:cubicBezTo>
                      <a:pt x="249" y="103"/>
                      <a:pt x="247" y="93"/>
                      <a:pt x="244" y="84"/>
                    </a:cubicBezTo>
                    <a:cubicBezTo>
                      <a:pt x="242" y="74"/>
                      <a:pt x="238" y="66"/>
                      <a:pt x="233" y="57"/>
                    </a:cubicBezTo>
                    <a:cubicBezTo>
                      <a:pt x="228" y="49"/>
                      <a:pt x="222" y="42"/>
                      <a:pt x="215" y="36"/>
                    </a:cubicBezTo>
                    <a:cubicBezTo>
                      <a:pt x="212" y="33"/>
                      <a:pt x="210" y="31"/>
                      <a:pt x="207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3" y="6"/>
                      <a:pt x="261" y="13"/>
                      <a:pt x="268" y="20"/>
                    </a:cubicBezTo>
                    <a:cubicBezTo>
                      <a:pt x="277" y="30"/>
                      <a:pt x="286" y="39"/>
                      <a:pt x="293" y="49"/>
                    </a:cubicBezTo>
                    <a:cubicBezTo>
                      <a:pt x="300" y="59"/>
                      <a:pt x="307" y="69"/>
                      <a:pt x="313" y="80"/>
                    </a:cubicBezTo>
                    <a:cubicBezTo>
                      <a:pt x="319" y="91"/>
                      <a:pt x="324" y="102"/>
                      <a:pt x="328" y="113"/>
                    </a:cubicBezTo>
                    <a:cubicBezTo>
                      <a:pt x="333" y="128"/>
                      <a:pt x="338" y="145"/>
                      <a:pt x="342" y="164"/>
                    </a:cubicBezTo>
                    <a:cubicBezTo>
                      <a:pt x="347" y="183"/>
                      <a:pt x="350" y="204"/>
                      <a:pt x="353" y="228"/>
                    </a:cubicBezTo>
                    <a:cubicBezTo>
                      <a:pt x="356" y="251"/>
                      <a:pt x="358" y="277"/>
                      <a:pt x="360" y="305"/>
                    </a:cubicBezTo>
                    <a:cubicBezTo>
                      <a:pt x="362" y="333"/>
                      <a:pt x="363" y="363"/>
                      <a:pt x="363" y="395"/>
                    </a:cubicBezTo>
                    <a:cubicBezTo>
                      <a:pt x="364" y="525"/>
                      <a:pt x="364" y="525"/>
                      <a:pt x="364" y="525"/>
                    </a:cubicBezTo>
                    <a:cubicBezTo>
                      <a:pt x="6" y="527"/>
                      <a:pt x="6" y="527"/>
                      <a:pt x="6" y="5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145071" y="2080975"/>
                <a:ext cx="594516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539904" y="2611323"/>
                <a:ext cx="524924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113007" y="4150807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23199" y="449770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4804185" y="1042513"/>
            <a:ext cx="260648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为什么能够立足于市场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7555" y="514985"/>
            <a:ext cx="30238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市场竞争优势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解决一切开发过程中和数据有关的问题。开发者只管做应用前端，数据后端我们顶着。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至少提高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50%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开发效率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专门为移动应用开发二设计诸多功能，例如自动生成数据交互接口框架，一切都是为了让移动应用开发者能够最快时间开发出解决方案。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专门针对移动应用开发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开发者随时能够使用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的服务，随时随地进行开发，不需要进行本地环境配置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平台的云服务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年开发经验的成功，无数外包经验的结晶。概念可以复制，细节无法抄袭。无数的细节只为更快速进行开发交付。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661570" y="4667835"/>
            <a:ext cx="26040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市场上没有相同概念产品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9647" y="2200159"/>
            <a:ext cx="3572707" cy="3673910"/>
            <a:chOff x="3936000" y="1625184"/>
            <a:chExt cx="4320000" cy="4442372"/>
          </a:xfrm>
        </p:grpSpPr>
        <p:sp>
          <p:nvSpPr>
            <p:cNvPr id="42" name="椭圆 41"/>
            <p:cNvSpPr/>
            <p:nvPr/>
          </p:nvSpPr>
          <p:spPr>
            <a:xfrm>
              <a:off x="3936000" y="590420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46093" y="1625184"/>
              <a:ext cx="2699814" cy="4353710"/>
              <a:chOff x="4691586" y="1449388"/>
              <a:chExt cx="2808828" cy="4529506"/>
            </a:xfrm>
          </p:grpSpPr>
          <p:sp>
            <p:nvSpPr>
              <p:cNvPr id="68" name="Freeform 65"/>
              <p:cNvSpPr/>
              <p:nvPr/>
            </p:nvSpPr>
            <p:spPr bwMode="auto">
              <a:xfrm>
                <a:off x="6296280" y="1769937"/>
                <a:ext cx="701689" cy="894019"/>
              </a:xfrm>
              <a:custGeom>
                <a:avLst/>
                <a:gdLst>
                  <a:gd name="T0" fmla="*/ 229 w 244"/>
                  <a:gd name="T1" fmla="*/ 87 h 310"/>
                  <a:gd name="T2" fmla="*/ 35 w 244"/>
                  <a:gd name="T3" fmla="*/ 127 h 310"/>
                  <a:gd name="T4" fmla="*/ 0 w 244"/>
                  <a:gd name="T5" fmla="*/ 310 h 310"/>
                  <a:gd name="T6" fmla="*/ 144 w 244"/>
                  <a:gd name="T7" fmla="*/ 303 h 310"/>
                  <a:gd name="T8" fmla="*/ 244 w 244"/>
                  <a:gd name="T9" fmla="*/ 117 h 310"/>
                  <a:gd name="T10" fmla="*/ 229 w 244"/>
                  <a:gd name="T11" fmla="*/ 87 h 310"/>
                  <a:gd name="T12" fmla="*/ 229 w 244"/>
                  <a:gd name="T13" fmla="*/ 8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310">
                    <a:moveTo>
                      <a:pt x="229" y="87"/>
                    </a:moveTo>
                    <a:cubicBezTo>
                      <a:pt x="163" y="0"/>
                      <a:pt x="53" y="38"/>
                      <a:pt x="35" y="12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4" y="237"/>
                      <a:pt x="122" y="231"/>
                      <a:pt x="144" y="303"/>
                    </a:cubicBezTo>
                    <a:cubicBezTo>
                      <a:pt x="244" y="117"/>
                      <a:pt x="244" y="117"/>
                      <a:pt x="244" y="117"/>
                    </a:cubicBezTo>
                    <a:cubicBezTo>
                      <a:pt x="241" y="106"/>
                      <a:pt x="236" y="96"/>
                      <a:pt x="229" y="87"/>
                    </a:cubicBezTo>
                    <a:cubicBezTo>
                      <a:pt x="223" y="78"/>
                      <a:pt x="236" y="96"/>
                      <a:pt x="229" y="87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325548" y="2152683"/>
                <a:ext cx="342390" cy="741846"/>
              </a:xfrm>
              <a:custGeom>
                <a:avLst/>
                <a:gdLst>
                  <a:gd name="T0" fmla="*/ 112 w 117"/>
                  <a:gd name="T1" fmla="*/ 105 h 256"/>
                  <a:gd name="T2" fmla="*/ 49 w 117"/>
                  <a:gd name="T3" fmla="*/ 0 h 256"/>
                  <a:gd name="T4" fmla="*/ 8 w 117"/>
                  <a:gd name="T5" fmla="*/ 182 h 256"/>
                  <a:gd name="T6" fmla="*/ 55 w 117"/>
                  <a:gd name="T7" fmla="*/ 256 h 256"/>
                  <a:gd name="T8" fmla="*/ 117 w 117"/>
                  <a:gd name="T9" fmla="*/ 107 h 256"/>
                  <a:gd name="T10" fmla="*/ 112 w 117"/>
                  <a:gd name="T11" fmla="*/ 105 h 256"/>
                  <a:gd name="T12" fmla="*/ 112 w 117"/>
                  <a:gd name="T13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56">
                    <a:moveTo>
                      <a:pt x="112" y="105"/>
                    </a:moveTo>
                    <a:cubicBezTo>
                      <a:pt x="67" y="92"/>
                      <a:pt x="38" y="45"/>
                      <a:pt x="49" y="0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0" y="215"/>
                      <a:pt x="22" y="248"/>
                      <a:pt x="55" y="256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5" y="106"/>
                      <a:pt x="113" y="106"/>
                      <a:pt x="112" y="105"/>
                    </a:cubicBezTo>
                    <a:cubicBezTo>
                      <a:pt x="110" y="105"/>
                      <a:pt x="113" y="106"/>
                      <a:pt x="112" y="10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5004924" y="3583874"/>
                <a:ext cx="806933" cy="617066"/>
              </a:xfrm>
              <a:custGeom>
                <a:avLst/>
                <a:gdLst>
                  <a:gd name="T0" fmla="*/ 207 w 211"/>
                  <a:gd name="T1" fmla="*/ 130 h 162"/>
                  <a:gd name="T2" fmla="*/ 124 w 211"/>
                  <a:gd name="T3" fmla="*/ 27 h 162"/>
                  <a:gd name="T4" fmla="*/ 10 w 211"/>
                  <a:gd name="T5" fmla="*/ 0 h 162"/>
                  <a:gd name="T6" fmla="*/ 1 w 211"/>
                  <a:gd name="T7" fmla="*/ 33 h 162"/>
                  <a:gd name="T8" fmla="*/ 1 w 211"/>
                  <a:gd name="T9" fmla="*/ 33 h 162"/>
                  <a:gd name="T10" fmla="*/ 0 w 211"/>
                  <a:gd name="T11" fmla="*/ 47 h 162"/>
                  <a:gd name="T12" fmla="*/ 67 w 211"/>
                  <a:gd name="T13" fmla="*/ 143 h 162"/>
                  <a:gd name="T14" fmla="*/ 211 w 211"/>
                  <a:gd name="T15" fmla="*/ 129 h 162"/>
                  <a:gd name="T16" fmla="*/ 207 w 211"/>
                  <a:gd name="T17" fmla="*/ 130 h 162"/>
                  <a:gd name="T18" fmla="*/ 207 w 211"/>
                  <a:gd name="T19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162">
                    <a:moveTo>
                      <a:pt x="207" y="130"/>
                    </a:moveTo>
                    <a:cubicBezTo>
                      <a:pt x="148" y="142"/>
                      <a:pt x="100" y="80"/>
                      <a:pt x="124" y="27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11"/>
                      <a:pt x="2" y="2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8"/>
                      <a:pt x="0" y="42"/>
                      <a:pt x="0" y="47"/>
                    </a:cubicBezTo>
                    <a:cubicBezTo>
                      <a:pt x="1" y="89"/>
                      <a:pt x="28" y="127"/>
                      <a:pt x="67" y="143"/>
                    </a:cubicBezTo>
                    <a:cubicBezTo>
                      <a:pt x="114" y="162"/>
                      <a:pt x="165" y="140"/>
                      <a:pt x="211" y="129"/>
                    </a:cubicBezTo>
                    <a:cubicBezTo>
                      <a:pt x="210" y="129"/>
                      <a:pt x="208" y="129"/>
                      <a:pt x="207" y="130"/>
                    </a:cubicBezTo>
                    <a:cubicBezTo>
                      <a:pt x="207" y="130"/>
                      <a:pt x="208" y="129"/>
                      <a:pt x="207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70"/>
              <p:cNvSpPr/>
              <p:nvPr/>
            </p:nvSpPr>
            <p:spPr bwMode="auto">
              <a:xfrm>
                <a:off x="5926790" y="2266912"/>
                <a:ext cx="52839" cy="1367448"/>
              </a:xfrm>
              <a:custGeom>
                <a:avLst/>
                <a:gdLst>
                  <a:gd name="T0" fmla="*/ 0 w 25"/>
                  <a:gd name="T1" fmla="*/ 0 h 647"/>
                  <a:gd name="T2" fmla="*/ 24 w 25"/>
                  <a:gd name="T3" fmla="*/ 229 h 647"/>
                  <a:gd name="T4" fmla="*/ 25 w 25"/>
                  <a:gd name="T5" fmla="*/ 647 h 647"/>
                  <a:gd name="T6" fmla="*/ 3 w 25"/>
                  <a:gd name="T7" fmla="*/ 604 h 647"/>
                  <a:gd name="T8" fmla="*/ 0 w 25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47">
                    <a:moveTo>
                      <a:pt x="0" y="0"/>
                    </a:moveTo>
                    <a:lnTo>
                      <a:pt x="24" y="229"/>
                    </a:lnTo>
                    <a:lnTo>
                      <a:pt x="25" y="647"/>
                    </a:lnTo>
                    <a:lnTo>
                      <a:pt x="3" y="6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9"/>
              <p:cNvSpPr/>
              <p:nvPr/>
            </p:nvSpPr>
            <p:spPr bwMode="auto">
              <a:xfrm>
                <a:off x="5486481" y="3545121"/>
                <a:ext cx="494564" cy="90882"/>
              </a:xfrm>
              <a:custGeom>
                <a:avLst/>
                <a:gdLst>
                  <a:gd name="T0" fmla="*/ 212 w 234"/>
                  <a:gd name="T1" fmla="*/ 0 h 43"/>
                  <a:gd name="T2" fmla="*/ 27 w 234"/>
                  <a:gd name="T3" fmla="*/ 0 h 43"/>
                  <a:gd name="T4" fmla="*/ 0 w 234"/>
                  <a:gd name="T5" fmla="*/ 0 h 43"/>
                  <a:gd name="T6" fmla="*/ 86 w 234"/>
                  <a:gd name="T7" fmla="*/ 43 h 43"/>
                  <a:gd name="T8" fmla="*/ 106 w 234"/>
                  <a:gd name="T9" fmla="*/ 43 h 43"/>
                  <a:gd name="T10" fmla="*/ 234 w 234"/>
                  <a:gd name="T11" fmla="*/ 43 h 43"/>
                  <a:gd name="T12" fmla="*/ 212 w 234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43">
                    <a:moveTo>
                      <a:pt x="212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86" y="43"/>
                    </a:lnTo>
                    <a:lnTo>
                      <a:pt x="106" y="43"/>
                    </a:lnTo>
                    <a:lnTo>
                      <a:pt x="234" y="4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1"/>
              <p:cNvSpPr/>
              <p:nvPr/>
            </p:nvSpPr>
            <p:spPr bwMode="auto">
              <a:xfrm>
                <a:off x="5261499" y="3471285"/>
                <a:ext cx="463443" cy="518553"/>
              </a:xfrm>
              <a:custGeom>
                <a:avLst/>
                <a:gdLst>
                  <a:gd name="T0" fmla="*/ 131 w 136"/>
                  <a:gd name="T1" fmla="*/ 76 h 152"/>
                  <a:gd name="T2" fmla="*/ 123 w 136"/>
                  <a:gd name="T3" fmla="*/ 46 h 152"/>
                  <a:gd name="T4" fmla="*/ 113 w 136"/>
                  <a:gd name="T5" fmla="*/ 32 h 152"/>
                  <a:gd name="T6" fmla="*/ 50 w 136"/>
                  <a:gd name="T7" fmla="*/ 0 h 152"/>
                  <a:gd name="T8" fmla="*/ 0 w 136"/>
                  <a:gd name="T9" fmla="*/ 152 h 152"/>
                  <a:gd name="T10" fmla="*/ 69 w 136"/>
                  <a:gd name="T11" fmla="*/ 140 h 152"/>
                  <a:gd name="T12" fmla="*/ 112 w 136"/>
                  <a:gd name="T13" fmla="*/ 121 h 152"/>
                  <a:gd name="T14" fmla="*/ 131 w 136"/>
                  <a:gd name="T15" fmla="*/ 76 h 152"/>
                  <a:gd name="T16" fmla="*/ 131 w 136"/>
                  <a:gd name="T1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52">
                    <a:moveTo>
                      <a:pt x="131" y="76"/>
                    </a:moveTo>
                    <a:cubicBezTo>
                      <a:pt x="131" y="65"/>
                      <a:pt x="128" y="55"/>
                      <a:pt x="123" y="46"/>
                    </a:cubicBezTo>
                    <a:cubicBezTo>
                      <a:pt x="121" y="41"/>
                      <a:pt x="117" y="37"/>
                      <a:pt x="11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99" y="52"/>
                      <a:pt x="72" y="139"/>
                      <a:pt x="0" y="152"/>
                    </a:cubicBezTo>
                    <a:cubicBezTo>
                      <a:pt x="23" y="148"/>
                      <a:pt x="46" y="144"/>
                      <a:pt x="69" y="140"/>
                    </a:cubicBezTo>
                    <a:cubicBezTo>
                      <a:pt x="85" y="137"/>
                      <a:pt x="100" y="133"/>
                      <a:pt x="112" y="121"/>
                    </a:cubicBezTo>
                    <a:cubicBezTo>
                      <a:pt x="121" y="112"/>
                      <a:pt x="136" y="90"/>
                      <a:pt x="131" y="76"/>
                    </a:cubicBezTo>
                    <a:cubicBezTo>
                      <a:pt x="131" y="75"/>
                      <a:pt x="131" y="76"/>
                      <a:pt x="131" y="76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6" name="Freeform 63"/>
              <p:cNvSpPr/>
              <p:nvPr/>
            </p:nvSpPr>
            <p:spPr bwMode="auto">
              <a:xfrm>
                <a:off x="4695187" y="3549334"/>
                <a:ext cx="705916" cy="95109"/>
              </a:xfrm>
              <a:custGeom>
                <a:avLst/>
                <a:gdLst>
                  <a:gd name="T0" fmla="*/ 192 w 334"/>
                  <a:gd name="T1" fmla="*/ 0 h 45"/>
                  <a:gd name="T2" fmla="*/ 177 w 334"/>
                  <a:gd name="T3" fmla="*/ 0 h 45"/>
                  <a:gd name="T4" fmla="*/ 164 w 334"/>
                  <a:gd name="T5" fmla="*/ 0 h 45"/>
                  <a:gd name="T6" fmla="*/ 0 w 334"/>
                  <a:gd name="T7" fmla="*/ 2 h 45"/>
                  <a:gd name="T8" fmla="*/ 200 w 334"/>
                  <a:gd name="T9" fmla="*/ 45 h 45"/>
                  <a:gd name="T10" fmla="*/ 315 w 334"/>
                  <a:gd name="T11" fmla="*/ 44 h 45"/>
                  <a:gd name="T12" fmla="*/ 324 w 334"/>
                  <a:gd name="T13" fmla="*/ 44 h 45"/>
                  <a:gd name="T14" fmla="*/ 334 w 334"/>
                  <a:gd name="T15" fmla="*/ 44 h 45"/>
                  <a:gd name="T16" fmla="*/ 192 w 334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5">
                    <a:moveTo>
                      <a:pt x="192" y="0"/>
                    </a:moveTo>
                    <a:lnTo>
                      <a:pt x="177" y="0"/>
                    </a:lnTo>
                    <a:lnTo>
                      <a:pt x="164" y="0"/>
                    </a:lnTo>
                    <a:lnTo>
                      <a:pt x="0" y="2"/>
                    </a:lnTo>
                    <a:lnTo>
                      <a:pt x="200" y="45"/>
                    </a:lnTo>
                    <a:lnTo>
                      <a:pt x="315" y="44"/>
                    </a:lnTo>
                    <a:lnTo>
                      <a:pt x="324" y="44"/>
                    </a:lnTo>
                    <a:lnTo>
                      <a:pt x="334" y="4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1" name="Freeform 58"/>
              <p:cNvSpPr/>
              <p:nvPr/>
            </p:nvSpPr>
            <p:spPr bwMode="auto">
              <a:xfrm>
                <a:off x="4691586" y="1449388"/>
                <a:ext cx="2589063" cy="2538338"/>
              </a:xfrm>
              <a:custGeom>
                <a:avLst/>
                <a:gdLst>
                  <a:gd name="T0" fmla="*/ 447 w 903"/>
                  <a:gd name="T1" fmla="*/ 1 h 881"/>
                  <a:gd name="T2" fmla="*/ 645 w 903"/>
                  <a:gd name="T3" fmla="*/ 13 h 881"/>
                  <a:gd name="T4" fmla="*/ 759 w 903"/>
                  <a:gd name="T5" fmla="*/ 40 h 881"/>
                  <a:gd name="T6" fmla="*/ 841 w 903"/>
                  <a:gd name="T7" fmla="*/ 84 h 881"/>
                  <a:gd name="T8" fmla="*/ 881 w 903"/>
                  <a:gd name="T9" fmla="*/ 123 h 881"/>
                  <a:gd name="T10" fmla="*/ 896 w 903"/>
                  <a:gd name="T11" fmla="*/ 144 h 881"/>
                  <a:gd name="T12" fmla="*/ 808 w 903"/>
                  <a:gd name="T13" fmla="*/ 227 h 881"/>
                  <a:gd name="T14" fmla="*/ 770 w 903"/>
                  <a:gd name="T15" fmla="*/ 172 h 881"/>
                  <a:gd name="T16" fmla="*/ 704 w 903"/>
                  <a:gd name="T17" fmla="*/ 151 h 881"/>
                  <a:gd name="T18" fmla="*/ 628 w 903"/>
                  <a:gd name="T19" fmla="*/ 183 h 881"/>
                  <a:gd name="T20" fmla="*/ 597 w 903"/>
                  <a:gd name="T21" fmla="*/ 257 h 881"/>
                  <a:gd name="T22" fmla="*/ 612 w 903"/>
                  <a:gd name="T23" fmla="*/ 310 h 881"/>
                  <a:gd name="T24" fmla="*/ 650 w 903"/>
                  <a:gd name="T25" fmla="*/ 347 h 881"/>
                  <a:gd name="T26" fmla="*/ 528 w 903"/>
                  <a:gd name="T27" fmla="*/ 394 h 881"/>
                  <a:gd name="T28" fmla="*/ 524 w 903"/>
                  <a:gd name="T29" fmla="*/ 342 h 881"/>
                  <a:gd name="T30" fmla="*/ 518 w 903"/>
                  <a:gd name="T31" fmla="*/ 319 h 881"/>
                  <a:gd name="T32" fmla="*/ 506 w 903"/>
                  <a:gd name="T33" fmla="*/ 302 h 881"/>
                  <a:gd name="T34" fmla="*/ 489 w 903"/>
                  <a:gd name="T35" fmla="*/ 292 h 881"/>
                  <a:gd name="T36" fmla="*/ 456 w 903"/>
                  <a:gd name="T37" fmla="*/ 286 h 881"/>
                  <a:gd name="T38" fmla="*/ 431 w 903"/>
                  <a:gd name="T39" fmla="*/ 727 h 881"/>
                  <a:gd name="T40" fmla="*/ 275 w 903"/>
                  <a:gd name="T41" fmla="*/ 728 h 881"/>
                  <a:gd name="T42" fmla="*/ 282 w 903"/>
                  <a:gd name="T43" fmla="*/ 736 h 881"/>
                  <a:gd name="T44" fmla="*/ 288 w 903"/>
                  <a:gd name="T45" fmla="*/ 746 h 881"/>
                  <a:gd name="T46" fmla="*/ 297 w 903"/>
                  <a:gd name="T47" fmla="*/ 767 h 881"/>
                  <a:gd name="T48" fmla="*/ 300 w 903"/>
                  <a:gd name="T49" fmla="*/ 790 h 881"/>
                  <a:gd name="T50" fmla="*/ 274 w 903"/>
                  <a:gd name="T51" fmla="*/ 854 h 881"/>
                  <a:gd name="T52" fmla="*/ 209 w 903"/>
                  <a:gd name="T53" fmla="*/ 881 h 881"/>
                  <a:gd name="T54" fmla="*/ 143 w 903"/>
                  <a:gd name="T55" fmla="*/ 855 h 881"/>
                  <a:gd name="T56" fmla="*/ 116 w 903"/>
                  <a:gd name="T57" fmla="*/ 791 h 881"/>
                  <a:gd name="T58" fmla="*/ 119 w 903"/>
                  <a:gd name="T59" fmla="*/ 768 h 881"/>
                  <a:gd name="T60" fmla="*/ 128 w 903"/>
                  <a:gd name="T61" fmla="*/ 746 h 881"/>
                  <a:gd name="T62" fmla="*/ 135 w 903"/>
                  <a:gd name="T63" fmla="*/ 737 h 881"/>
                  <a:gd name="T64" fmla="*/ 142 w 903"/>
                  <a:gd name="T65" fmla="*/ 729 h 881"/>
                  <a:gd name="T66" fmla="*/ 121 w 903"/>
                  <a:gd name="T67" fmla="*/ 729 h 881"/>
                  <a:gd name="T68" fmla="*/ 0 w 903"/>
                  <a:gd name="T69" fmla="*/ 2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3" h="881">
                    <a:moveTo>
                      <a:pt x="313" y="0"/>
                    </a:moveTo>
                    <a:cubicBezTo>
                      <a:pt x="361" y="0"/>
                      <a:pt x="406" y="0"/>
                      <a:pt x="447" y="1"/>
                    </a:cubicBezTo>
                    <a:cubicBezTo>
                      <a:pt x="488" y="2"/>
                      <a:pt x="525" y="3"/>
                      <a:pt x="558" y="5"/>
                    </a:cubicBezTo>
                    <a:cubicBezTo>
                      <a:pt x="591" y="7"/>
                      <a:pt x="620" y="10"/>
                      <a:pt x="645" y="13"/>
                    </a:cubicBezTo>
                    <a:cubicBezTo>
                      <a:pt x="670" y="16"/>
                      <a:pt x="692" y="20"/>
                      <a:pt x="709" y="24"/>
                    </a:cubicBezTo>
                    <a:cubicBezTo>
                      <a:pt x="727" y="29"/>
                      <a:pt x="743" y="34"/>
                      <a:pt x="759" y="40"/>
                    </a:cubicBezTo>
                    <a:cubicBezTo>
                      <a:pt x="775" y="46"/>
                      <a:pt x="789" y="52"/>
                      <a:pt x="803" y="60"/>
                    </a:cubicBezTo>
                    <a:cubicBezTo>
                      <a:pt x="817" y="67"/>
                      <a:pt x="829" y="75"/>
                      <a:pt x="841" y="84"/>
                    </a:cubicBezTo>
                    <a:cubicBezTo>
                      <a:pt x="852" y="93"/>
                      <a:pt x="863" y="103"/>
                      <a:pt x="872" y="113"/>
                    </a:cubicBezTo>
                    <a:cubicBezTo>
                      <a:pt x="875" y="116"/>
                      <a:pt x="878" y="120"/>
                      <a:pt x="881" y="123"/>
                    </a:cubicBezTo>
                    <a:cubicBezTo>
                      <a:pt x="884" y="126"/>
                      <a:pt x="886" y="130"/>
                      <a:pt x="889" y="133"/>
                    </a:cubicBezTo>
                    <a:cubicBezTo>
                      <a:pt x="891" y="137"/>
                      <a:pt x="894" y="140"/>
                      <a:pt x="896" y="144"/>
                    </a:cubicBezTo>
                    <a:cubicBezTo>
                      <a:pt x="899" y="147"/>
                      <a:pt x="901" y="150"/>
                      <a:pt x="903" y="154"/>
                    </a:cubicBezTo>
                    <a:cubicBezTo>
                      <a:pt x="808" y="227"/>
                      <a:pt x="808" y="227"/>
                      <a:pt x="808" y="227"/>
                    </a:cubicBezTo>
                    <a:cubicBezTo>
                      <a:pt x="805" y="216"/>
                      <a:pt x="800" y="205"/>
                      <a:pt x="793" y="196"/>
                    </a:cubicBezTo>
                    <a:cubicBezTo>
                      <a:pt x="787" y="187"/>
                      <a:pt x="779" y="179"/>
                      <a:pt x="770" y="172"/>
                    </a:cubicBezTo>
                    <a:cubicBezTo>
                      <a:pt x="760" y="166"/>
                      <a:pt x="750" y="160"/>
                      <a:pt x="739" y="157"/>
                    </a:cubicBezTo>
                    <a:cubicBezTo>
                      <a:pt x="728" y="153"/>
                      <a:pt x="716" y="151"/>
                      <a:pt x="704" y="151"/>
                    </a:cubicBezTo>
                    <a:cubicBezTo>
                      <a:pt x="689" y="151"/>
                      <a:pt x="675" y="154"/>
                      <a:pt x="662" y="160"/>
                    </a:cubicBezTo>
                    <a:cubicBezTo>
                      <a:pt x="650" y="165"/>
                      <a:pt x="638" y="173"/>
                      <a:pt x="628" y="183"/>
                    </a:cubicBezTo>
                    <a:cubicBezTo>
                      <a:pt x="619" y="192"/>
                      <a:pt x="611" y="204"/>
                      <a:pt x="606" y="216"/>
                    </a:cubicBezTo>
                    <a:cubicBezTo>
                      <a:pt x="600" y="229"/>
                      <a:pt x="597" y="243"/>
                      <a:pt x="597" y="257"/>
                    </a:cubicBezTo>
                    <a:cubicBezTo>
                      <a:pt x="597" y="267"/>
                      <a:pt x="599" y="276"/>
                      <a:pt x="601" y="285"/>
                    </a:cubicBezTo>
                    <a:cubicBezTo>
                      <a:pt x="604" y="294"/>
                      <a:pt x="607" y="302"/>
                      <a:pt x="612" y="310"/>
                    </a:cubicBezTo>
                    <a:cubicBezTo>
                      <a:pt x="617" y="317"/>
                      <a:pt x="622" y="324"/>
                      <a:pt x="629" y="331"/>
                    </a:cubicBezTo>
                    <a:cubicBezTo>
                      <a:pt x="635" y="337"/>
                      <a:pt x="642" y="343"/>
                      <a:pt x="650" y="347"/>
                    </a:cubicBezTo>
                    <a:cubicBezTo>
                      <a:pt x="529" y="439"/>
                      <a:pt x="529" y="439"/>
                      <a:pt x="529" y="439"/>
                    </a:cubicBezTo>
                    <a:cubicBezTo>
                      <a:pt x="529" y="422"/>
                      <a:pt x="528" y="407"/>
                      <a:pt x="528" y="394"/>
                    </a:cubicBezTo>
                    <a:cubicBezTo>
                      <a:pt x="527" y="382"/>
                      <a:pt x="527" y="371"/>
                      <a:pt x="526" y="363"/>
                    </a:cubicBezTo>
                    <a:cubicBezTo>
                      <a:pt x="526" y="354"/>
                      <a:pt x="525" y="347"/>
                      <a:pt x="524" y="342"/>
                    </a:cubicBezTo>
                    <a:cubicBezTo>
                      <a:pt x="523" y="336"/>
                      <a:pt x="523" y="332"/>
                      <a:pt x="522" y="329"/>
                    </a:cubicBezTo>
                    <a:cubicBezTo>
                      <a:pt x="521" y="326"/>
                      <a:pt x="520" y="322"/>
                      <a:pt x="518" y="319"/>
                    </a:cubicBezTo>
                    <a:cubicBezTo>
                      <a:pt x="517" y="315"/>
                      <a:pt x="515" y="312"/>
                      <a:pt x="513" y="309"/>
                    </a:cubicBezTo>
                    <a:cubicBezTo>
                      <a:pt x="511" y="307"/>
                      <a:pt x="509" y="304"/>
                      <a:pt x="506" y="302"/>
                    </a:cubicBezTo>
                    <a:cubicBezTo>
                      <a:pt x="504" y="300"/>
                      <a:pt x="501" y="298"/>
                      <a:pt x="498" y="296"/>
                    </a:cubicBezTo>
                    <a:cubicBezTo>
                      <a:pt x="496" y="295"/>
                      <a:pt x="493" y="293"/>
                      <a:pt x="489" y="292"/>
                    </a:cubicBezTo>
                    <a:cubicBezTo>
                      <a:pt x="486" y="291"/>
                      <a:pt x="481" y="290"/>
                      <a:pt x="476" y="289"/>
                    </a:cubicBezTo>
                    <a:cubicBezTo>
                      <a:pt x="470" y="288"/>
                      <a:pt x="464" y="287"/>
                      <a:pt x="456" y="286"/>
                    </a:cubicBezTo>
                    <a:cubicBezTo>
                      <a:pt x="448" y="285"/>
                      <a:pt x="440" y="285"/>
                      <a:pt x="429" y="285"/>
                    </a:cubicBezTo>
                    <a:cubicBezTo>
                      <a:pt x="431" y="727"/>
                      <a:pt x="431" y="727"/>
                      <a:pt x="431" y="727"/>
                    </a:cubicBezTo>
                    <a:cubicBezTo>
                      <a:pt x="295" y="728"/>
                      <a:pt x="295" y="728"/>
                      <a:pt x="295" y="728"/>
                    </a:cubicBezTo>
                    <a:cubicBezTo>
                      <a:pt x="275" y="728"/>
                      <a:pt x="275" y="728"/>
                      <a:pt x="275" y="728"/>
                    </a:cubicBezTo>
                    <a:cubicBezTo>
                      <a:pt x="276" y="729"/>
                      <a:pt x="277" y="730"/>
                      <a:pt x="278" y="732"/>
                    </a:cubicBezTo>
                    <a:cubicBezTo>
                      <a:pt x="280" y="733"/>
                      <a:pt x="281" y="735"/>
                      <a:pt x="282" y="736"/>
                    </a:cubicBezTo>
                    <a:cubicBezTo>
                      <a:pt x="283" y="738"/>
                      <a:pt x="284" y="739"/>
                      <a:pt x="285" y="741"/>
                    </a:cubicBezTo>
                    <a:cubicBezTo>
                      <a:pt x="286" y="742"/>
                      <a:pt x="287" y="744"/>
                      <a:pt x="288" y="746"/>
                    </a:cubicBezTo>
                    <a:cubicBezTo>
                      <a:pt x="290" y="749"/>
                      <a:pt x="292" y="752"/>
                      <a:pt x="293" y="756"/>
                    </a:cubicBezTo>
                    <a:cubicBezTo>
                      <a:pt x="295" y="759"/>
                      <a:pt x="296" y="763"/>
                      <a:pt x="297" y="767"/>
                    </a:cubicBezTo>
                    <a:cubicBezTo>
                      <a:pt x="298" y="770"/>
                      <a:pt x="299" y="774"/>
                      <a:pt x="300" y="778"/>
                    </a:cubicBezTo>
                    <a:cubicBezTo>
                      <a:pt x="300" y="782"/>
                      <a:pt x="300" y="786"/>
                      <a:pt x="300" y="790"/>
                    </a:cubicBezTo>
                    <a:cubicBezTo>
                      <a:pt x="300" y="803"/>
                      <a:pt x="298" y="815"/>
                      <a:pt x="293" y="826"/>
                    </a:cubicBezTo>
                    <a:cubicBezTo>
                      <a:pt x="289" y="836"/>
                      <a:pt x="282" y="846"/>
                      <a:pt x="274" y="854"/>
                    </a:cubicBezTo>
                    <a:cubicBezTo>
                      <a:pt x="265" y="863"/>
                      <a:pt x="255" y="869"/>
                      <a:pt x="244" y="874"/>
                    </a:cubicBezTo>
                    <a:cubicBezTo>
                      <a:pt x="233" y="879"/>
                      <a:pt x="221" y="881"/>
                      <a:pt x="209" y="881"/>
                    </a:cubicBezTo>
                    <a:cubicBezTo>
                      <a:pt x="196" y="881"/>
                      <a:pt x="184" y="879"/>
                      <a:pt x="173" y="874"/>
                    </a:cubicBezTo>
                    <a:cubicBezTo>
                      <a:pt x="162" y="870"/>
                      <a:pt x="152" y="863"/>
                      <a:pt x="143" y="855"/>
                    </a:cubicBezTo>
                    <a:cubicBezTo>
                      <a:pt x="135" y="847"/>
                      <a:pt x="128" y="837"/>
                      <a:pt x="124" y="826"/>
                    </a:cubicBezTo>
                    <a:cubicBezTo>
                      <a:pt x="119" y="816"/>
                      <a:pt x="116" y="804"/>
                      <a:pt x="116" y="791"/>
                    </a:cubicBezTo>
                    <a:cubicBezTo>
                      <a:pt x="116" y="787"/>
                      <a:pt x="117" y="783"/>
                      <a:pt x="117" y="779"/>
                    </a:cubicBezTo>
                    <a:cubicBezTo>
                      <a:pt x="118" y="775"/>
                      <a:pt x="118" y="771"/>
                      <a:pt x="119" y="768"/>
                    </a:cubicBezTo>
                    <a:cubicBezTo>
                      <a:pt x="120" y="764"/>
                      <a:pt x="122" y="760"/>
                      <a:pt x="123" y="757"/>
                    </a:cubicBezTo>
                    <a:cubicBezTo>
                      <a:pt x="125" y="753"/>
                      <a:pt x="126" y="750"/>
                      <a:pt x="128" y="746"/>
                    </a:cubicBezTo>
                    <a:cubicBezTo>
                      <a:pt x="129" y="745"/>
                      <a:pt x="130" y="743"/>
                      <a:pt x="131" y="742"/>
                    </a:cubicBezTo>
                    <a:cubicBezTo>
                      <a:pt x="132" y="740"/>
                      <a:pt x="133" y="739"/>
                      <a:pt x="135" y="737"/>
                    </a:cubicBezTo>
                    <a:cubicBezTo>
                      <a:pt x="136" y="736"/>
                      <a:pt x="137" y="734"/>
                      <a:pt x="138" y="733"/>
                    </a:cubicBezTo>
                    <a:cubicBezTo>
                      <a:pt x="139" y="731"/>
                      <a:pt x="141" y="730"/>
                      <a:pt x="142" y="729"/>
                    </a:cubicBezTo>
                    <a:cubicBezTo>
                      <a:pt x="131" y="729"/>
                      <a:pt x="131" y="729"/>
                      <a:pt x="131" y="729"/>
                    </a:cubicBezTo>
                    <a:cubicBezTo>
                      <a:pt x="121" y="729"/>
                      <a:pt x="121" y="729"/>
                      <a:pt x="121" y="729"/>
                    </a:cubicBezTo>
                    <a:cubicBezTo>
                      <a:pt x="1" y="729"/>
                      <a:pt x="1" y="729"/>
                      <a:pt x="1" y="7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4738083" y="1488488"/>
                <a:ext cx="2496068" cy="2460137"/>
              </a:xfrm>
              <a:custGeom>
                <a:avLst/>
                <a:gdLst>
                  <a:gd name="T0" fmla="*/ 195 w 871"/>
                  <a:gd name="T1" fmla="*/ 854 h 854"/>
                  <a:gd name="T2" fmla="*/ 140 w 871"/>
                  <a:gd name="T3" fmla="*/ 831 h 854"/>
                  <a:gd name="T4" fmla="*/ 117 w 871"/>
                  <a:gd name="T5" fmla="*/ 777 h 854"/>
                  <a:gd name="T6" fmla="*/ 119 w 871"/>
                  <a:gd name="T7" fmla="*/ 757 h 854"/>
                  <a:gd name="T8" fmla="*/ 127 w 871"/>
                  <a:gd name="T9" fmla="*/ 739 h 854"/>
                  <a:gd name="T10" fmla="*/ 132 w 871"/>
                  <a:gd name="T11" fmla="*/ 731 h 854"/>
                  <a:gd name="T12" fmla="*/ 138 w 871"/>
                  <a:gd name="T13" fmla="*/ 724 h 854"/>
                  <a:gd name="T14" fmla="*/ 128 w 871"/>
                  <a:gd name="T15" fmla="*/ 701 h 854"/>
                  <a:gd name="T16" fmla="*/ 107 w 871"/>
                  <a:gd name="T17" fmla="*/ 701 h 854"/>
                  <a:gd name="T18" fmla="*/ 0 w 871"/>
                  <a:gd name="T19" fmla="*/ 1 h 854"/>
                  <a:gd name="T20" fmla="*/ 332 w 871"/>
                  <a:gd name="T21" fmla="*/ 0 h 854"/>
                  <a:gd name="T22" fmla="*/ 543 w 871"/>
                  <a:gd name="T23" fmla="*/ 5 h 854"/>
                  <a:gd name="T24" fmla="*/ 692 w 871"/>
                  <a:gd name="T25" fmla="*/ 24 h 854"/>
                  <a:gd name="T26" fmla="*/ 783 w 871"/>
                  <a:gd name="T27" fmla="*/ 58 h 854"/>
                  <a:gd name="T28" fmla="*/ 848 w 871"/>
                  <a:gd name="T29" fmla="*/ 108 h 854"/>
                  <a:gd name="T30" fmla="*/ 864 w 871"/>
                  <a:gd name="T31" fmla="*/ 127 h 854"/>
                  <a:gd name="T32" fmla="*/ 801 w 871"/>
                  <a:gd name="T33" fmla="*/ 191 h 854"/>
                  <a:gd name="T34" fmla="*/ 764 w 871"/>
                  <a:gd name="T35" fmla="*/ 147 h 854"/>
                  <a:gd name="T36" fmla="*/ 691 w 871"/>
                  <a:gd name="T37" fmla="*/ 124 h 854"/>
                  <a:gd name="T38" fmla="*/ 605 w 871"/>
                  <a:gd name="T39" fmla="*/ 159 h 854"/>
                  <a:gd name="T40" fmla="*/ 570 w 871"/>
                  <a:gd name="T41" fmla="*/ 243 h 854"/>
                  <a:gd name="T42" fmla="*/ 586 w 871"/>
                  <a:gd name="T43" fmla="*/ 303 h 854"/>
                  <a:gd name="T44" fmla="*/ 613 w 871"/>
                  <a:gd name="T45" fmla="*/ 334 h 854"/>
                  <a:gd name="T46" fmla="*/ 528 w 871"/>
                  <a:gd name="T47" fmla="*/ 380 h 854"/>
                  <a:gd name="T48" fmla="*/ 525 w 871"/>
                  <a:gd name="T49" fmla="*/ 326 h 854"/>
                  <a:gd name="T50" fmla="*/ 518 w 871"/>
                  <a:gd name="T51" fmla="*/ 299 h 854"/>
                  <a:gd name="T52" fmla="*/ 502 w 871"/>
                  <a:gd name="T53" fmla="*/ 278 h 854"/>
                  <a:gd name="T54" fmla="*/ 480 w 871"/>
                  <a:gd name="T55" fmla="*/ 265 h 854"/>
                  <a:gd name="T56" fmla="*/ 444 w 871"/>
                  <a:gd name="T57" fmla="*/ 258 h 854"/>
                  <a:gd name="T58" fmla="*/ 402 w 871"/>
                  <a:gd name="T59" fmla="*/ 257 h 854"/>
                  <a:gd name="T60" fmla="*/ 404 w 871"/>
                  <a:gd name="T61" fmla="*/ 699 h 854"/>
                  <a:gd name="T62" fmla="*/ 261 w 871"/>
                  <a:gd name="T63" fmla="*/ 700 h 854"/>
                  <a:gd name="T64" fmla="*/ 251 w 871"/>
                  <a:gd name="T65" fmla="*/ 723 h 854"/>
                  <a:gd name="T66" fmla="*/ 257 w 871"/>
                  <a:gd name="T67" fmla="*/ 731 h 854"/>
                  <a:gd name="T68" fmla="*/ 262 w 871"/>
                  <a:gd name="T69" fmla="*/ 739 h 854"/>
                  <a:gd name="T70" fmla="*/ 270 w 871"/>
                  <a:gd name="T71" fmla="*/ 756 h 854"/>
                  <a:gd name="T72" fmla="*/ 273 w 871"/>
                  <a:gd name="T73" fmla="*/ 776 h 854"/>
                  <a:gd name="T74" fmla="*/ 250 w 871"/>
                  <a:gd name="T75" fmla="*/ 831 h 854"/>
                  <a:gd name="T76" fmla="*/ 195 w 871"/>
                  <a:gd name="T77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71" h="854">
                    <a:moveTo>
                      <a:pt x="195" y="854"/>
                    </a:moveTo>
                    <a:cubicBezTo>
                      <a:pt x="195" y="854"/>
                      <a:pt x="195" y="854"/>
                      <a:pt x="195" y="854"/>
                    </a:cubicBezTo>
                    <a:cubicBezTo>
                      <a:pt x="184" y="854"/>
                      <a:pt x="174" y="852"/>
                      <a:pt x="165" y="848"/>
                    </a:cubicBezTo>
                    <a:cubicBezTo>
                      <a:pt x="155" y="844"/>
                      <a:pt x="147" y="838"/>
                      <a:pt x="140" y="831"/>
                    </a:cubicBezTo>
                    <a:cubicBezTo>
                      <a:pt x="133" y="824"/>
                      <a:pt x="127" y="816"/>
                      <a:pt x="123" y="807"/>
                    </a:cubicBezTo>
                    <a:cubicBezTo>
                      <a:pt x="119" y="798"/>
                      <a:pt x="117" y="788"/>
                      <a:pt x="117" y="777"/>
                    </a:cubicBezTo>
                    <a:cubicBezTo>
                      <a:pt x="117" y="774"/>
                      <a:pt x="117" y="770"/>
                      <a:pt x="118" y="767"/>
                    </a:cubicBezTo>
                    <a:cubicBezTo>
                      <a:pt x="118" y="764"/>
                      <a:pt x="119" y="761"/>
                      <a:pt x="119" y="757"/>
                    </a:cubicBezTo>
                    <a:cubicBezTo>
                      <a:pt x="120" y="754"/>
                      <a:pt x="121" y="751"/>
                      <a:pt x="123" y="748"/>
                    </a:cubicBezTo>
                    <a:cubicBezTo>
                      <a:pt x="124" y="745"/>
                      <a:pt x="125" y="742"/>
                      <a:pt x="127" y="739"/>
                    </a:cubicBezTo>
                    <a:cubicBezTo>
                      <a:pt x="128" y="738"/>
                      <a:pt x="129" y="737"/>
                      <a:pt x="130" y="735"/>
                    </a:cubicBezTo>
                    <a:cubicBezTo>
                      <a:pt x="130" y="734"/>
                      <a:pt x="131" y="733"/>
                      <a:pt x="132" y="731"/>
                    </a:cubicBezTo>
                    <a:cubicBezTo>
                      <a:pt x="133" y="730"/>
                      <a:pt x="134" y="729"/>
                      <a:pt x="135" y="728"/>
                    </a:cubicBezTo>
                    <a:cubicBezTo>
                      <a:pt x="136" y="727"/>
                      <a:pt x="137" y="725"/>
                      <a:pt x="138" y="724"/>
                    </a:cubicBezTo>
                    <a:cubicBezTo>
                      <a:pt x="162" y="701"/>
                      <a:pt x="162" y="701"/>
                      <a:pt x="162" y="701"/>
                    </a:cubicBezTo>
                    <a:cubicBezTo>
                      <a:pt x="128" y="701"/>
                      <a:pt x="128" y="701"/>
                      <a:pt x="128" y="701"/>
                    </a:cubicBezTo>
                    <a:cubicBezTo>
                      <a:pt x="117" y="701"/>
                      <a:pt x="117" y="701"/>
                      <a:pt x="117" y="701"/>
                    </a:cubicBezTo>
                    <a:cubicBezTo>
                      <a:pt x="107" y="701"/>
                      <a:pt x="107" y="701"/>
                      <a:pt x="107" y="701"/>
                    </a:cubicBezTo>
                    <a:cubicBezTo>
                      <a:pt x="1" y="701"/>
                      <a:pt x="1" y="701"/>
                      <a:pt x="1" y="70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1" y="0"/>
                      <a:pt x="321" y="0"/>
                      <a:pt x="332" y="0"/>
                    </a:cubicBezTo>
                    <a:cubicBezTo>
                      <a:pt x="368" y="0"/>
                      <a:pt x="402" y="0"/>
                      <a:pt x="433" y="1"/>
                    </a:cubicBezTo>
                    <a:cubicBezTo>
                      <a:pt x="473" y="2"/>
                      <a:pt x="510" y="3"/>
                      <a:pt x="543" y="5"/>
                    </a:cubicBezTo>
                    <a:cubicBezTo>
                      <a:pt x="576" y="7"/>
                      <a:pt x="605" y="10"/>
                      <a:pt x="630" y="13"/>
                    </a:cubicBezTo>
                    <a:cubicBezTo>
                      <a:pt x="655" y="16"/>
                      <a:pt x="675" y="20"/>
                      <a:pt x="692" y="24"/>
                    </a:cubicBezTo>
                    <a:cubicBezTo>
                      <a:pt x="709" y="28"/>
                      <a:pt x="725" y="33"/>
                      <a:pt x="741" y="39"/>
                    </a:cubicBezTo>
                    <a:cubicBezTo>
                      <a:pt x="756" y="44"/>
                      <a:pt x="770" y="51"/>
                      <a:pt x="783" y="58"/>
                    </a:cubicBezTo>
                    <a:cubicBezTo>
                      <a:pt x="796" y="65"/>
                      <a:pt x="808" y="73"/>
                      <a:pt x="819" y="81"/>
                    </a:cubicBezTo>
                    <a:cubicBezTo>
                      <a:pt x="830" y="90"/>
                      <a:pt x="840" y="99"/>
                      <a:pt x="848" y="108"/>
                    </a:cubicBezTo>
                    <a:cubicBezTo>
                      <a:pt x="851" y="112"/>
                      <a:pt x="854" y="115"/>
                      <a:pt x="857" y="118"/>
                    </a:cubicBezTo>
                    <a:cubicBezTo>
                      <a:pt x="859" y="121"/>
                      <a:pt x="862" y="124"/>
                      <a:pt x="864" y="127"/>
                    </a:cubicBezTo>
                    <a:cubicBezTo>
                      <a:pt x="867" y="131"/>
                      <a:pt x="869" y="134"/>
                      <a:pt x="871" y="137"/>
                    </a:cubicBezTo>
                    <a:cubicBezTo>
                      <a:pt x="801" y="191"/>
                      <a:pt x="801" y="191"/>
                      <a:pt x="801" y="191"/>
                    </a:cubicBezTo>
                    <a:cubicBezTo>
                      <a:pt x="798" y="185"/>
                      <a:pt x="795" y="180"/>
                      <a:pt x="791" y="174"/>
                    </a:cubicBezTo>
                    <a:cubicBezTo>
                      <a:pt x="784" y="164"/>
                      <a:pt x="775" y="155"/>
                      <a:pt x="764" y="147"/>
                    </a:cubicBezTo>
                    <a:cubicBezTo>
                      <a:pt x="754" y="140"/>
                      <a:pt x="743" y="134"/>
                      <a:pt x="730" y="130"/>
                    </a:cubicBezTo>
                    <a:cubicBezTo>
                      <a:pt x="718" y="126"/>
                      <a:pt x="705" y="124"/>
                      <a:pt x="691" y="124"/>
                    </a:cubicBezTo>
                    <a:cubicBezTo>
                      <a:pt x="674" y="124"/>
                      <a:pt x="658" y="127"/>
                      <a:pt x="643" y="133"/>
                    </a:cubicBezTo>
                    <a:cubicBezTo>
                      <a:pt x="629" y="139"/>
                      <a:pt x="616" y="148"/>
                      <a:pt x="605" y="159"/>
                    </a:cubicBezTo>
                    <a:cubicBezTo>
                      <a:pt x="594" y="170"/>
                      <a:pt x="585" y="183"/>
                      <a:pt x="579" y="197"/>
                    </a:cubicBezTo>
                    <a:cubicBezTo>
                      <a:pt x="573" y="212"/>
                      <a:pt x="570" y="227"/>
                      <a:pt x="570" y="243"/>
                    </a:cubicBezTo>
                    <a:cubicBezTo>
                      <a:pt x="570" y="254"/>
                      <a:pt x="571" y="264"/>
                      <a:pt x="574" y="275"/>
                    </a:cubicBezTo>
                    <a:cubicBezTo>
                      <a:pt x="577" y="285"/>
                      <a:pt x="581" y="294"/>
                      <a:pt x="586" y="303"/>
                    </a:cubicBezTo>
                    <a:cubicBezTo>
                      <a:pt x="592" y="311"/>
                      <a:pt x="598" y="319"/>
                      <a:pt x="605" y="326"/>
                    </a:cubicBezTo>
                    <a:cubicBezTo>
                      <a:pt x="608" y="329"/>
                      <a:pt x="610" y="331"/>
                      <a:pt x="613" y="334"/>
                    </a:cubicBezTo>
                    <a:cubicBezTo>
                      <a:pt x="529" y="398"/>
                      <a:pt x="529" y="398"/>
                      <a:pt x="529" y="398"/>
                    </a:cubicBezTo>
                    <a:cubicBezTo>
                      <a:pt x="529" y="391"/>
                      <a:pt x="529" y="385"/>
                      <a:pt x="528" y="380"/>
                    </a:cubicBezTo>
                    <a:cubicBezTo>
                      <a:pt x="528" y="367"/>
                      <a:pt x="527" y="356"/>
                      <a:pt x="527" y="348"/>
                    </a:cubicBezTo>
                    <a:cubicBezTo>
                      <a:pt x="526" y="339"/>
                      <a:pt x="525" y="331"/>
                      <a:pt x="525" y="326"/>
                    </a:cubicBezTo>
                    <a:cubicBezTo>
                      <a:pt x="524" y="320"/>
                      <a:pt x="523" y="315"/>
                      <a:pt x="522" y="312"/>
                    </a:cubicBezTo>
                    <a:cubicBezTo>
                      <a:pt x="521" y="308"/>
                      <a:pt x="520" y="303"/>
                      <a:pt x="518" y="299"/>
                    </a:cubicBezTo>
                    <a:cubicBezTo>
                      <a:pt x="516" y="295"/>
                      <a:pt x="514" y="291"/>
                      <a:pt x="511" y="288"/>
                    </a:cubicBezTo>
                    <a:cubicBezTo>
                      <a:pt x="509" y="284"/>
                      <a:pt x="506" y="281"/>
                      <a:pt x="502" y="278"/>
                    </a:cubicBezTo>
                    <a:cubicBezTo>
                      <a:pt x="499" y="275"/>
                      <a:pt x="495" y="272"/>
                      <a:pt x="491" y="270"/>
                    </a:cubicBezTo>
                    <a:cubicBezTo>
                      <a:pt x="488" y="268"/>
                      <a:pt x="484" y="266"/>
                      <a:pt x="480" y="265"/>
                    </a:cubicBezTo>
                    <a:cubicBezTo>
                      <a:pt x="476" y="264"/>
                      <a:pt x="471" y="262"/>
                      <a:pt x="465" y="261"/>
                    </a:cubicBezTo>
                    <a:cubicBezTo>
                      <a:pt x="459" y="260"/>
                      <a:pt x="452" y="259"/>
                      <a:pt x="444" y="258"/>
                    </a:cubicBezTo>
                    <a:cubicBezTo>
                      <a:pt x="436" y="258"/>
                      <a:pt x="426" y="257"/>
                      <a:pt x="416" y="257"/>
                    </a:cubicBezTo>
                    <a:cubicBezTo>
                      <a:pt x="402" y="257"/>
                      <a:pt x="402" y="257"/>
                      <a:pt x="402" y="257"/>
                    </a:cubicBezTo>
                    <a:cubicBezTo>
                      <a:pt x="402" y="271"/>
                      <a:pt x="402" y="271"/>
                      <a:pt x="402" y="271"/>
                    </a:cubicBezTo>
                    <a:cubicBezTo>
                      <a:pt x="404" y="699"/>
                      <a:pt x="404" y="699"/>
                      <a:pt x="404" y="699"/>
                    </a:cubicBezTo>
                    <a:cubicBezTo>
                      <a:pt x="282" y="700"/>
                      <a:pt x="282" y="700"/>
                      <a:pt x="282" y="700"/>
                    </a:cubicBezTo>
                    <a:cubicBezTo>
                      <a:pt x="261" y="700"/>
                      <a:pt x="261" y="700"/>
                      <a:pt x="261" y="700"/>
                    </a:cubicBezTo>
                    <a:cubicBezTo>
                      <a:pt x="229" y="700"/>
                      <a:pt x="229" y="700"/>
                      <a:pt x="229" y="700"/>
                    </a:cubicBezTo>
                    <a:cubicBezTo>
                      <a:pt x="251" y="723"/>
                      <a:pt x="251" y="723"/>
                      <a:pt x="251" y="723"/>
                    </a:cubicBezTo>
                    <a:cubicBezTo>
                      <a:pt x="252" y="724"/>
                      <a:pt x="253" y="726"/>
                      <a:pt x="254" y="727"/>
                    </a:cubicBezTo>
                    <a:cubicBezTo>
                      <a:pt x="255" y="728"/>
                      <a:pt x="256" y="729"/>
                      <a:pt x="257" y="731"/>
                    </a:cubicBezTo>
                    <a:cubicBezTo>
                      <a:pt x="258" y="732"/>
                      <a:pt x="259" y="733"/>
                      <a:pt x="260" y="734"/>
                    </a:cubicBezTo>
                    <a:cubicBezTo>
                      <a:pt x="261" y="736"/>
                      <a:pt x="262" y="737"/>
                      <a:pt x="262" y="739"/>
                    </a:cubicBezTo>
                    <a:cubicBezTo>
                      <a:pt x="264" y="741"/>
                      <a:pt x="266" y="744"/>
                      <a:pt x="267" y="747"/>
                    </a:cubicBezTo>
                    <a:cubicBezTo>
                      <a:pt x="268" y="750"/>
                      <a:pt x="269" y="753"/>
                      <a:pt x="270" y="756"/>
                    </a:cubicBezTo>
                    <a:cubicBezTo>
                      <a:pt x="271" y="760"/>
                      <a:pt x="272" y="763"/>
                      <a:pt x="272" y="766"/>
                    </a:cubicBezTo>
                    <a:cubicBezTo>
                      <a:pt x="273" y="770"/>
                      <a:pt x="273" y="773"/>
                      <a:pt x="273" y="776"/>
                    </a:cubicBezTo>
                    <a:cubicBezTo>
                      <a:pt x="273" y="787"/>
                      <a:pt x="271" y="797"/>
                      <a:pt x="267" y="806"/>
                    </a:cubicBezTo>
                    <a:cubicBezTo>
                      <a:pt x="263" y="815"/>
                      <a:pt x="257" y="824"/>
                      <a:pt x="250" y="831"/>
                    </a:cubicBezTo>
                    <a:cubicBezTo>
                      <a:pt x="243" y="838"/>
                      <a:pt x="235" y="843"/>
                      <a:pt x="225" y="847"/>
                    </a:cubicBezTo>
                    <a:cubicBezTo>
                      <a:pt x="216" y="851"/>
                      <a:pt x="206" y="854"/>
                      <a:pt x="195" y="854"/>
                    </a:cubicBezTo>
                    <a:close/>
                  </a:path>
                </a:pathLst>
              </a:custGeom>
              <a:solidFill>
                <a:srgbClr val="0BB7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4"/>
              <p:cNvSpPr/>
              <p:nvPr/>
            </p:nvSpPr>
            <p:spPr bwMode="auto">
              <a:xfrm>
                <a:off x="6709945" y="1895988"/>
                <a:ext cx="560084" cy="741846"/>
              </a:xfrm>
              <a:custGeom>
                <a:avLst/>
                <a:gdLst>
                  <a:gd name="T0" fmla="*/ 265 w 265"/>
                  <a:gd name="T1" fmla="*/ 0 h 351"/>
                  <a:gd name="T2" fmla="*/ 91 w 265"/>
                  <a:gd name="T3" fmla="*/ 282 h 351"/>
                  <a:gd name="T4" fmla="*/ 0 w 265"/>
                  <a:gd name="T5" fmla="*/ 351 h 351"/>
                  <a:gd name="T6" fmla="*/ 136 w 265"/>
                  <a:gd name="T7" fmla="*/ 98 h 351"/>
                  <a:gd name="T8" fmla="*/ 265 w 265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51">
                    <a:moveTo>
                      <a:pt x="265" y="0"/>
                    </a:moveTo>
                    <a:lnTo>
                      <a:pt x="91" y="282"/>
                    </a:lnTo>
                    <a:lnTo>
                      <a:pt x="0" y="351"/>
                    </a:lnTo>
                    <a:lnTo>
                      <a:pt x="136" y="9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6"/>
              <p:cNvSpPr/>
              <p:nvPr/>
            </p:nvSpPr>
            <p:spPr bwMode="auto">
              <a:xfrm>
                <a:off x="6168788" y="2447140"/>
                <a:ext cx="388888" cy="610808"/>
              </a:xfrm>
              <a:custGeom>
                <a:avLst/>
                <a:gdLst>
                  <a:gd name="T0" fmla="*/ 184 w 184"/>
                  <a:gd name="T1" fmla="*/ 0 h 289"/>
                  <a:gd name="T2" fmla="*/ 115 w 184"/>
                  <a:gd name="T3" fmla="*/ 201 h 289"/>
                  <a:gd name="T4" fmla="*/ 0 w 184"/>
                  <a:gd name="T5" fmla="*/ 289 h 289"/>
                  <a:gd name="T6" fmla="*/ 19 w 184"/>
                  <a:gd name="T7" fmla="*/ 125 h 289"/>
                  <a:gd name="T8" fmla="*/ 184 w 184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289">
                    <a:moveTo>
                      <a:pt x="184" y="0"/>
                    </a:moveTo>
                    <a:lnTo>
                      <a:pt x="115" y="201"/>
                    </a:lnTo>
                    <a:lnTo>
                      <a:pt x="0" y="289"/>
                    </a:lnTo>
                    <a:lnTo>
                      <a:pt x="19" y="12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8"/>
              <p:cNvSpPr/>
              <p:nvPr/>
            </p:nvSpPr>
            <p:spPr bwMode="auto">
              <a:xfrm>
                <a:off x="5926094" y="2267672"/>
                <a:ext cx="287439" cy="792570"/>
              </a:xfrm>
              <a:custGeom>
                <a:avLst/>
                <a:gdLst>
                  <a:gd name="T0" fmla="*/ 100 w 100"/>
                  <a:gd name="T1" fmla="*/ 155 h 275"/>
                  <a:gd name="T2" fmla="*/ 86 w 100"/>
                  <a:gd name="T3" fmla="*/ 275 h 275"/>
                  <a:gd name="T4" fmla="*/ 85 w 100"/>
                  <a:gd name="T5" fmla="*/ 244 h 275"/>
                  <a:gd name="T6" fmla="*/ 84 w 100"/>
                  <a:gd name="T7" fmla="*/ 222 h 275"/>
                  <a:gd name="T8" fmla="*/ 82 w 100"/>
                  <a:gd name="T9" fmla="*/ 208 h 275"/>
                  <a:gd name="T10" fmla="*/ 81 w 100"/>
                  <a:gd name="T11" fmla="*/ 199 h 275"/>
                  <a:gd name="T12" fmla="*/ 78 w 100"/>
                  <a:gd name="T13" fmla="*/ 192 h 275"/>
                  <a:gd name="T14" fmla="*/ 75 w 100"/>
                  <a:gd name="T15" fmla="*/ 185 h 275"/>
                  <a:gd name="T16" fmla="*/ 70 w 100"/>
                  <a:gd name="T17" fmla="*/ 180 h 275"/>
                  <a:gd name="T18" fmla="*/ 64 w 100"/>
                  <a:gd name="T19" fmla="*/ 176 h 275"/>
                  <a:gd name="T20" fmla="*/ 58 w 100"/>
                  <a:gd name="T21" fmla="*/ 173 h 275"/>
                  <a:gd name="T22" fmla="*/ 49 w 100"/>
                  <a:gd name="T23" fmla="*/ 171 h 275"/>
                  <a:gd name="T24" fmla="*/ 35 w 100"/>
                  <a:gd name="T25" fmla="*/ 169 h 275"/>
                  <a:gd name="T26" fmla="*/ 17 w 100"/>
                  <a:gd name="T27" fmla="*/ 168 h 275"/>
                  <a:gd name="T28" fmla="*/ 0 w 100"/>
                  <a:gd name="T29" fmla="*/ 0 h 275"/>
                  <a:gd name="T30" fmla="*/ 27 w 100"/>
                  <a:gd name="T31" fmla="*/ 2 h 275"/>
                  <a:gd name="T32" fmla="*/ 47 w 100"/>
                  <a:gd name="T33" fmla="*/ 4 h 275"/>
                  <a:gd name="T34" fmla="*/ 60 w 100"/>
                  <a:gd name="T35" fmla="*/ 8 h 275"/>
                  <a:gd name="T36" fmla="*/ 69 w 100"/>
                  <a:gd name="T37" fmla="*/ 11 h 275"/>
                  <a:gd name="T38" fmla="*/ 77 w 100"/>
                  <a:gd name="T39" fmla="*/ 18 h 275"/>
                  <a:gd name="T40" fmla="*/ 84 w 100"/>
                  <a:gd name="T41" fmla="*/ 25 h 275"/>
                  <a:gd name="T42" fmla="*/ 89 w 100"/>
                  <a:gd name="T43" fmla="*/ 34 h 275"/>
                  <a:gd name="T44" fmla="*/ 93 w 100"/>
                  <a:gd name="T45" fmla="*/ 45 h 275"/>
                  <a:gd name="T46" fmla="*/ 95 w 100"/>
                  <a:gd name="T47" fmla="*/ 57 h 275"/>
                  <a:gd name="T48" fmla="*/ 97 w 100"/>
                  <a:gd name="T49" fmla="*/ 78 h 275"/>
                  <a:gd name="T50" fmla="*/ 99 w 100"/>
                  <a:gd name="T51" fmla="*/ 110 h 275"/>
                  <a:gd name="T52" fmla="*/ 100 w 100"/>
                  <a:gd name="T53" fmla="*/ 15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275">
                    <a:moveTo>
                      <a:pt x="100" y="155"/>
                    </a:moveTo>
                    <a:cubicBezTo>
                      <a:pt x="95" y="195"/>
                      <a:pt x="90" y="235"/>
                      <a:pt x="86" y="275"/>
                    </a:cubicBezTo>
                    <a:cubicBezTo>
                      <a:pt x="86" y="265"/>
                      <a:pt x="85" y="255"/>
                      <a:pt x="85" y="244"/>
                    </a:cubicBezTo>
                    <a:cubicBezTo>
                      <a:pt x="85" y="235"/>
                      <a:pt x="84" y="228"/>
                      <a:pt x="84" y="222"/>
                    </a:cubicBezTo>
                    <a:cubicBezTo>
                      <a:pt x="83" y="216"/>
                      <a:pt x="83" y="211"/>
                      <a:pt x="82" y="208"/>
                    </a:cubicBezTo>
                    <a:cubicBezTo>
                      <a:pt x="82" y="204"/>
                      <a:pt x="81" y="201"/>
                      <a:pt x="81" y="199"/>
                    </a:cubicBezTo>
                    <a:cubicBezTo>
                      <a:pt x="80" y="196"/>
                      <a:pt x="79" y="194"/>
                      <a:pt x="78" y="192"/>
                    </a:cubicBezTo>
                    <a:cubicBezTo>
                      <a:pt x="77" y="189"/>
                      <a:pt x="76" y="187"/>
                      <a:pt x="75" y="185"/>
                    </a:cubicBezTo>
                    <a:cubicBezTo>
                      <a:pt x="73" y="183"/>
                      <a:pt x="72" y="182"/>
                      <a:pt x="70" y="180"/>
                    </a:cubicBezTo>
                    <a:cubicBezTo>
                      <a:pt x="68" y="178"/>
                      <a:pt x="66" y="177"/>
                      <a:pt x="64" y="176"/>
                    </a:cubicBezTo>
                    <a:cubicBezTo>
                      <a:pt x="63" y="175"/>
                      <a:pt x="61" y="174"/>
                      <a:pt x="58" y="173"/>
                    </a:cubicBezTo>
                    <a:cubicBezTo>
                      <a:pt x="56" y="172"/>
                      <a:pt x="53" y="172"/>
                      <a:pt x="49" y="171"/>
                    </a:cubicBezTo>
                    <a:cubicBezTo>
                      <a:pt x="45" y="170"/>
                      <a:pt x="41" y="170"/>
                      <a:pt x="35" y="169"/>
                    </a:cubicBezTo>
                    <a:cubicBezTo>
                      <a:pt x="30" y="169"/>
                      <a:pt x="24" y="168"/>
                      <a:pt x="17" y="168"/>
                    </a:cubicBezTo>
                    <a:cubicBezTo>
                      <a:pt x="11" y="112"/>
                      <a:pt x="6" y="56"/>
                      <a:pt x="0" y="0"/>
                    </a:cubicBezTo>
                    <a:cubicBezTo>
                      <a:pt x="9" y="1"/>
                      <a:pt x="18" y="1"/>
                      <a:pt x="27" y="2"/>
                    </a:cubicBezTo>
                    <a:cubicBezTo>
                      <a:pt x="35" y="2"/>
                      <a:pt x="41" y="3"/>
                      <a:pt x="47" y="4"/>
                    </a:cubicBezTo>
                    <a:cubicBezTo>
                      <a:pt x="52" y="5"/>
                      <a:pt x="57" y="7"/>
                      <a:pt x="60" y="8"/>
                    </a:cubicBezTo>
                    <a:cubicBezTo>
                      <a:pt x="64" y="9"/>
                      <a:pt x="67" y="10"/>
                      <a:pt x="69" y="11"/>
                    </a:cubicBezTo>
                    <a:cubicBezTo>
                      <a:pt x="72" y="13"/>
                      <a:pt x="75" y="15"/>
                      <a:pt x="77" y="18"/>
                    </a:cubicBezTo>
                    <a:cubicBezTo>
                      <a:pt x="80" y="20"/>
                      <a:pt x="82" y="22"/>
                      <a:pt x="84" y="25"/>
                    </a:cubicBezTo>
                    <a:cubicBezTo>
                      <a:pt x="86" y="28"/>
                      <a:pt x="88" y="31"/>
                      <a:pt x="89" y="34"/>
                    </a:cubicBezTo>
                    <a:cubicBezTo>
                      <a:pt x="91" y="38"/>
                      <a:pt x="92" y="41"/>
                      <a:pt x="93" y="45"/>
                    </a:cubicBezTo>
                    <a:cubicBezTo>
                      <a:pt x="94" y="48"/>
                      <a:pt x="94" y="52"/>
                      <a:pt x="95" y="57"/>
                    </a:cubicBezTo>
                    <a:cubicBezTo>
                      <a:pt x="96" y="63"/>
                      <a:pt x="97" y="70"/>
                      <a:pt x="97" y="78"/>
                    </a:cubicBezTo>
                    <a:cubicBezTo>
                      <a:pt x="98" y="87"/>
                      <a:pt x="98" y="97"/>
                      <a:pt x="99" y="110"/>
                    </a:cubicBezTo>
                    <a:cubicBezTo>
                      <a:pt x="99" y="123"/>
                      <a:pt x="100" y="138"/>
                      <a:pt x="100" y="155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6423873" y="4006030"/>
                <a:ext cx="669285" cy="591956"/>
              </a:xfrm>
              <a:custGeom>
                <a:avLst/>
                <a:gdLst>
                  <a:gd name="T0" fmla="*/ 173 w 185"/>
                  <a:gd name="T1" fmla="*/ 22 h 163"/>
                  <a:gd name="T2" fmla="*/ 185 w 185"/>
                  <a:gd name="T3" fmla="*/ 25 h 163"/>
                  <a:gd name="T4" fmla="*/ 185 w 185"/>
                  <a:gd name="T5" fmla="*/ 24 h 163"/>
                  <a:gd name="T6" fmla="*/ 184 w 185"/>
                  <a:gd name="T7" fmla="*/ 24 h 163"/>
                  <a:gd name="T8" fmla="*/ 94 w 185"/>
                  <a:gd name="T9" fmla="*/ 2 h 163"/>
                  <a:gd name="T10" fmla="*/ 94 w 185"/>
                  <a:gd name="T11" fmla="*/ 2 h 163"/>
                  <a:gd name="T12" fmla="*/ 94 w 185"/>
                  <a:gd name="T13" fmla="*/ 2 h 163"/>
                  <a:gd name="T14" fmla="*/ 93 w 185"/>
                  <a:gd name="T15" fmla="*/ 2 h 163"/>
                  <a:gd name="T16" fmla="*/ 93 w 185"/>
                  <a:gd name="T17" fmla="*/ 2 h 163"/>
                  <a:gd name="T18" fmla="*/ 76 w 185"/>
                  <a:gd name="T19" fmla="*/ 0 h 163"/>
                  <a:gd name="T20" fmla="*/ 74 w 185"/>
                  <a:gd name="T21" fmla="*/ 0 h 163"/>
                  <a:gd name="T22" fmla="*/ 73 w 185"/>
                  <a:gd name="T23" fmla="*/ 0 h 163"/>
                  <a:gd name="T24" fmla="*/ 65 w 185"/>
                  <a:gd name="T25" fmla="*/ 1 h 163"/>
                  <a:gd name="T26" fmla="*/ 65 w 185"/>
                  <a:gd name="T27" fmla="*/ 1 h 163"/>
                  <a:gd name="T28" fmla="*/ 25 w 185"/>
                  <a:gd name="T29" fmla="*/ 98 h 163"/>
                  <a:gd name="T30" fmla="*/ 86 w 185"/>
                  <a:gd name="T31" fmla="*/ 163 h 163"/>
                  <a:gd name="T32" fmla="*/ 85 w 185"/>
                  <a:gd name="T33" fmla="*/ 63 h 163"/>
                  <a:gd name="T34" fmla="*/ 173 w 185"/>
                  <a:gd name="T35" fmla="*/ 22 h 163"/>
                  <a:gd name="T36" fmla="*/ 173 w 185"/>
                  <a:gd name="T37" fmla="*/ 2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3">
                    <a:moveTo>
                      <a:pt x="173" y="22"/>
                    </a:moveTo>
                    <a:cubicBezTo>
                      <a:pt x="177" y="23"/>
                      <a:pt x="182" y="24"/>
                      <a:pt x="185" y="25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5" y="24"/>
                      <a:pt x="185" y="24"/>
                      <a:pt x="184" y="24"/>
                    </a:cubicBezTo>
                    <a:cubicBezTo>
                      <a:pt x="154" y="17"/>
                      <a:pt x="124" y="9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8" y="0"/>
                      <a:pt x="82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74" y="0"/>
                      <a:pt x="73" y="0"/>
                      <a:pt x="73" y="0"/>
                    </a:cubicBezTo>
                    <a:cubicBezTo>
                      <a:pt x="70" y="0"/>
                      <a:pt x="68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22" y="12"/>
                      <a:pt x="0" y="60"/>
                      <a:pt x="25" y="9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65" y="133"/>
                      <a:pt x="65" y="94"/>
                      <a:pt x="85" y="63"/>
                    </a:cubicBezTo>
                    <a:cubicBezTo>
                      <a:pt x="106" y="31"/>
                      <a:pt x="138" y="22"/>
                      <a:pt x="173" y="22"/>
                    </a:cubicBezTo>
                    <a:cubicBezTo>
                      <a:pt x="175" y="23"/>
                      <a:pt x="173" y="22"/>
                      <a:pt x="173" y="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6729273" y="3970208"/>
                <a:ext cx="526267" cy="513586"/>
              </a:xfrm>
              <a:custGeom>
                <a:avLst/>
                <a:gdLst>
                  <a:gd name="T0" fmla="*/ 171 w 182"/>
                  <a:gd name="T1" fmla="*/ 85 h 178"/>
                  <a:gd name="T2" fmla="*/ 90 w 182"/>
                  <a:gd name="T3" fmla="*/ 18 h 178"/>
                  <a:gd name="T4" fmla="*/ 0 w 182"/>
                  <a:gd name="T5" fmla="*/ 0 h 178"/>
                  <a:gd name="T6" fmla="*/ 49 w 182"/>
                  <a:gd name="T7" fmla="*/ 111 h 178"/>
                  <a:gd name="T8" fmla="*/ 162 w 182"/>
                  <a:gd name="T9" fmla="*/ 178 h 178"/>
                  <a:gd name="T10" fmla="*/ 171 w 182"/>
                  <a:gd name="T11" fmla="*/ 85 h 178"/>
                  <a:gd name="T12" fmla="*/ 171 w 182"/>
                  <a:gd name="T13" fmla="*/ 8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178">
                    <a:moveTo>
                      <a:pt x="171" y="85"/>
                    </a:moveTo>
                    <a:cubicBezTo>
                      <a:pt x="158" y="51"/>
                      <a:pt x="127" y="25"/>
                      <a:pt x="9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0" y="10"/>
                      <a:pt x="76" y="68"/>
                      <a:pt x="49" y="111"/>
                    </a:cubicBez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79" y="150"/>
                      <a:pt x="182" y="116"/>
                      <a:pt x="171" y="85"/>
                    </a:cubicBezTo>
                    <a:cubicBezTo>
                      <a:pt x="166" y="74"/>
                      <a:pt x="175" y="97"/>
                      <a:pt x="171" y="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>
                <a:off x="5122703" y="5071264"/>
                <a:ext cx="722824" cy="760867"/>
              </a:xfrm>
              <a:custGeom>
                <a:avLst/>
                <a:gdLst>
                  <a:gd name="T0" fmla="*/ 211 w 252"/>
                  <a:gd name="T1" fmla="*/ 181 h 264"/>
                  <a:gd name="T2" fmla="*/ 252 w 252"/>
                  <a:gd name="T3" fmla="*/ 0 h 264"/>
                  <a:gd name="T4" fmla="*/ 107 w 252"/>
                  <a:gd name="T5" fmla="*/ 4 h 264"/>
                  <a:gd name="T6" fmla="*/ 0 w 252"/>
                  <a:gd name="T7" fmla="*/ 186 h 264"/>
                  <a:gd name="T8" fmla="*/ 28 w 252"/>
                  <a:gd name="T9" fmla="*/ 233 h 264"/>
                  <a:gd name="T10" fmla="*/ 69 w 252"/>
                  <a:gd name="T11" fmla="*/ 259 h 264"/>
                  <a:gd name="T12" fmla="*/ 87 w 252"/>
                  <a:gd name="T13" fmla="*/ 263 h 264"/>
                  <a:gd name="T14" fmla="*/ 107 w 252"/>
                  <a:gd name="T15" fmla="*/ 264 h 264"/>
                  <a:gd name="T16" fmla="*/ 144 w 252"/>
                  <a:gd name="T17" fmla="*/ 257 h 264"/>
                  <a:gd name="T18" fmla="*/ 211 w 252"/>
                  <a:gd name="T19" fmla="*/ 181 h 264"/>
                  <a:gd name="T20" fmla="*/ 211 w 252"/>
                  <a:gd name="T21" fmla="*/ 18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64">
                    <a:moveTo>
                      <a:pt x="211" y="181"/>
                    </a:moveTo>
                    <a:cubicBezTo>
                      <a:pt x="225" y="121"/>
                      <a:pt x="239" y="60"/>
                      <a:pt x="252" y="0"/>
                    </a:cubicBezTo>
                    <a:cubicBezTo>
                      <a:pt x="235" y="74"/>
                      <a:pt x="127" y="76"/>
                      <a:pt x="107" y="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" y="204"/>
                      <a:pt x="15" y="220"/>
                      <a:pt x="28" y="233"/>
                    </a:cubicBezTo>
                    <a:cubicBezTo>
                      <a:pt x="37" y="242"/>
                      <a:pt x="56" y="259"/>
                      <a:pt x="69" y="259"/>
                    </a:cubicBezTo>
                    <a:cubicBezTo>
                      <a:pt x="74" y="259"/>
                      <a:pt x="83" y="262"/>
                      <a:pt x="87" y="263"/>
                    </a:cubicBezTo>
                    <a:cubicBezTo>
                      <a:pt x="94" y="264"/>
                      <a:pt x="100" y="264"/>
                      <a:pt x="107" y="264"/>
                    </a:cubicBezTo>
                    <a:cubicBezTo>
                      <a:pt x="120" y="264"/>
                      <a:pt x="132" y="262"/>
                      <a:pt x="144" y="257"/>
                    </a:cubicBezTo>
                    <a:cubicBezTo>
                      <a:pt x="177" y="244"/>
                      <a:pt x="203" y="215"/>
                      <a:pt x="211" y="181"/>
                    </a:cubicBezTo>
                    <a:cubicBezTo>
                      <a:pt x="225" y="121"/>
                      <a:pt x="210" y="186"/>
                      <a:pt x="211" y="1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5587677" y="4642219"/>
                <a:ext cx="431158" cy="617148"/>
              </a:xfrm>
              <a:custGeom>
                <a:avLst/>
                <a:gdLst>
                  <a:gd name="T0" fmla="*/ 0 w 204"/>
                  <a:gd name="T1" fmla="*/ 292 h 292"/>
                  <a:gd name="T2" fmla="*/ 78 w 204"/>
                  <a:gd name="T3" fmla="*/ 95 h 292"/>
                  <a:gd name="T4" fmla="*/ 204 w 204"/>
                  <a:gd name="T5" fmla="*/ 0 h 292"/>
                  <a:gd name="T6" fmla="*/ 184 w 204"/>
                  <a:gd name="T7" fmla="*/ 155 h 292"/>
                  <a:gd name="T8" fmla="*/ 0 w 204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92">
                    <a:moveTo>
                      <a:pt x="0" y="292"/>
                    </a:moveTo>
                    <a:lnTo>
                      <a:pt x="78" y="95"/>
                    </a:lnTo>
                    <a:lnTo>
                      <a:pt x="204" y="0"/>
                    </a:lnTo>
                    <a:lnTo>
                      <a:pt x="184" y="15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5484114" y="4824617"/>
                <a:ext cx="331823" cy="737619"/>
              </a:xfrm>
              <a:custGeom>
                <a:avLst/>
                <a:gdLst>
                  <a:gd name="T0" fmla="*/ 115 w 115"/>
                  <a:gd name="T1" fmla="*/ 57 h 256"/>
                  <a:gd name="T2" fmla="*/ 105 w 115"/>
                  <a:gd name="T3" fmla="*/ 28 h 256"/>
                  <a:gd name="T4" fmla="*/ 105 w 115"/>
                  <a:gd name="T5" fmla="*/ 28 h 256"/>
                  <a:gd name="T6" fmla="*/ 80 w 115"/>
                  <a:gd name="T7" fmla="*/ 4 h 256"/>
                  <a:gd name="T8" fmla="*/ 79 w 115"/>
                  <a:gd name="T9" fmla="*/ 4 h 256"/>
                  <a:gd name="T10" fmla="*/ 67 w 115"/>
                  <a:gd name="T11" fmla="*/ 0 h 256"/>
                  <a:gd name="T12" fmla="*/ 67 w 115"/>
                  <a:gd name="T13" fmla="*/ 0 h 256"/>
                  <a:gd name="T14" fmla="*/ 67 w 115"/>
                  <a:gd name="T15" fmla="*/ 0 h 256"/>
                  <a:gd name="T16" fmla="*/ 67 w 115"/>
                  <a:gd name="T17" fmla="*/ 0 h 256"/>
                  <a:gd name="T18" fmla="*/ 0 w 115"/>
                  <a:gd name="T19" fmla="*/ 145 h 256"/>
                  <a:gd name="T20" fmla="*/ 67 w 115"/>
                  <a:gd name="T21" fmla="*/ 256 h 256"/>
                  <a:gd name="T22" fmla="*/ 113 w 115"/>
                  <a:gd name="T23" fmla="*/ 76 h 256"/>
                  <a:gd name="T24" fmla="*/ 115 w 115"/>
                  <a:gd name="T25" fmla="*/ 57 h 256"/>
                  <a:gd name="T26" fmla="*/ 115 w 115"/>
                  <a:gd name="T27" fmla="*/ 5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56">
                    <a:moveTo>
                      <a:pt x="115" y="57"/>
                    </a:moveTo>
                    <a:cubicBezTo>
                      <a:pt x="114" y="46"/>
                      <a:pt x="110" y="37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1" y="18"/>
                      <a:pt x="90" y="9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5" y="2"/>
                      <a:pt x="71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49" y="157"/>
                      <a:pt x="79" y="209"/>
                      <a:pt x="67" y="25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0"/>
                      <a:pt x="115" y="63"/>
                      <a:pt x="115" y="57"/>
                    </a:cubicBezTo>
                    <a:cubicBezTo>
                      <a:pt x="115" y="56"/>
                      <a:pt x="115" y="58"/>
                      <a:pt x="115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5960755" y="3624138"/>
                <a:ext cx="50724" cy="1251204"/>
              </a:xfrm>
              <a:custGeom>
                <a:avLst/>
                <a:gdLst>
                  <a:gd name="T0" fmla="*/ 0 w 24"/>
                  <a:gd name="T1" fmla="*/ 0 h 592"/>
                  <a:gd name="T2" fmla="*/ 21 w 24"/>
                  <a:gd name="T3" fmla="*/ 37 h 592"/>
                  <a:gd name="T4" fmla="*/ 24 w 24"/>
                  <a:gd name="T5" fmla="*/ 447 h 592"/>
                  <a:gd name="T6" fmla="*/ 3 w 24"/>
                  <a:gd name="T7" fmla="*/ 592 h 592"/>
                  <a:gd name="T8" fmla="*/ 0 w 24"/>
                  <a:gd name="T9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92">
                    <a:moveTo>
                      <a:pt x="0" y="0"/>
                    </a:moveTo>
                    <a:lnTo>
                      <a:pt x="21" y="37"/>
                    </a:lnTo>
                    <a:lnTo>
                      <a:pt x="24" y="447"/>
                    </a:lnTo>
                    <a:lnTo>
                      <a:pt x="3" y="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/>
              <p:nvPr/>
            </p:nvSpPr>
            <p:spPr bwMode="auto">
              <a:xfrm>
                <a:off x="6779703" y="4367462"/>
                <a:ext cx="720711" cy="262076"/>
              </a:xfrm>
              <a:custGeom>
                <a:avLst/>
                <a:gdLst>
                  <a:gd name="T0" fmla="*/ 138 w 341"/>
                  <a:gd name="T1" fmla="*/ 19 h 124"/>
                  <a:gd name="T2" fmla="*/ 19 w 341"/>
                  <a:gd name="T3" fmla="*/ 3 h 124"/>
                  <a:gd name="T4" fmla="*/ 9 w 341"/>
                  <a:gd name="T5" fmla="*/ 1 h 124"/>
                  <a:gd name="T6" fmla="*/ 0 w 341"/>
                  <a:gd name="T7" fmla="*/ 0 h 124"/>
                  <a:gd name="T8" fmla="*/ 138 w 341"/>
                  <a:gd name="T9" fmla="*/ 98 h 124"/>
                  <a:gd name="T10" fmla="*/ 153 w 341"/>
                  <a:gd name="T11" fmla="*/ 100 h 124"/>
                  <a:gd name="T12" fmla="*/ 167 w 341"/>
                  <a:gd name="T13" fmla="*/ 101 h 124"/>
                  <a:gd name="T14" fmla="*/ 341 w 341"/>
                  <a:gd name="T15" fmla="*/ 124 h 124"/>
                  <a:gd name="T16" fmla="*/ 138 w 341"/>
                  <a:gd name="T17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124">
                    <a:moveTo>
                      <a:pt x="138" y="19"/>
                    </a:moveTo>
                    <a:lnTo>
                      <a:pt x="19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138" y="98"/>
                    </a:lnTo>
                    <a:lnTo>
                      <a:pt x="153" y="100"/>
                    </a:lnTo>
                    <a:lnTo>
                      <a:pt x="167" y="101"/>
                    </a:lnTo>
                    <a:lnTo>
                      <a:pt x="341" y="124"/>
                    </a:lnTo>
                    <a:lnTo>
                      <a:pt x="138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6213279" y="4293489"/>
                <a:ext cx="469202" cy="226147"/>
              </a:xfrm>
              <a:custGeom>
                <a:avLst/>
                <a:gdLst>
                  <a:gd name="T0" fmla="*/ 139 w 222"/>
                  <a:gd name="T1" fmla="*/ 19 h 107"/>
                  <a:gd name="T2" fmla="*/ 129 w 222"/>
                  <a:gd name="T3" fmla="*/ 17 h 107"/>
                  <a:gd name="T4" fmla="*/ 120 w 222"/>
                  <a:gd name="T5" fmla="*/ 16 h 107"/>
                  <a:gd name="T6" fmla="*/ 0 w 222"/>
                  <a:gd name="T7" fmla="*/ 0 h 107"/>
                  <a:gd name="T8" fmla="*/ 22 w 222"/>
                  <a:gd name="T9" fmla="*/ 82 h 107"/>
                  <a:gd name="T10" fmla="*/ 194 w 222"/>
                  <a:gd name="T11" fmla="*/ 105 h 107"/>
                  <a:gd name="T12" fmla="*/ 208 w 222"/>
                  <a:gd name="T13" fmla="*/ 106 h 107"/>
                  <a:gd name="T14" fmla="*/ 222 w 222"/>
                  <a:gd name="T15" fmla="*/ 107 h 107"/>
                  <a:gd name="T16" fmla="*/ 139 w 222"/>
                  <a:gd name="T17" fmla="*/ 1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107">
                    <a:moveTo>
                      <a:pt x="139" y="19"/>
                    </a:moveTo>
                    <a:lnTo>
                      <a:pt x="129" y="17"/>
                    </a:lnTo>
                    <a:lnTo>
                      <a:pt x="120" y="16"/>
                    </a:lnTo>
                    <a:lnTo>
                      <a:pt x="0" y="0"/>
                    </a:lnTo>
                    <a:lnTo>
                      <a:pt x="22" y="82"/>
                    </a:lnTo>
                    <a:lnTo>
                      <a:pt x="194" y="105"/>
                    </a:lnTo>
                    <a:lnTo>
                      <a:pt x="208" y="106"/>
                    </a:lnTo>
                    <a:lnTo>
                      <a:pt x="222" y="107"/>
                    </a:lnTo>
                    <a:lnTo>
                      <a:pt x="139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5976565" y="4642219"/>
                <a:ext cx="42270" cy="494564"/>
              </a:xfrm>
              <a:custGeom>
                <a:avLst/>
                <a:gdLst>
                  <a:gd name="T0" fmla="*/ 0 w 20"/>
                  <a:gd name="T1" fmla="*/ 155 h 234"/>
                  <a:gd name="T2" fmla="*/ 20 w 20"/>
                  <a:gd name="T3" fmla="*/ 0 h 234"/>
                  <a:gd name="T4" fmla="*/ 20 w 20"/>
                  <a:gd name="T5" fmla="*/ 54 h 234"/>
                  <a:gd name="T6" fmla="*/ 0 w 20"/>
                  <a:gd name="T7" fmla="*/ 234 h 234"/>
                  <a:gd name="T8" fmla="*/ 0 w 20"/>
                  <a:gd name="T9" fmla="*/ 15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4">
                    <a:moveTo>
                      <a:pt x="0" y="155"/>
                    </a:moveTo>
                    <a:lnTo>
                      <a:pt x="20" y="0"/>
                    </a:lnTo>
                    <a:lnTo>
                      <a:pt x="20" y="54"/>
                    </a:lnTo>
                    <a:lnTo>
                      <a:pt x="0" y="234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5976565" y="4290953"/>
                <a:ext cx="357186" cy="902474"/>
              </a:xfrm>
              <a:custGeom>
                <a:avLst/>
                <a:gdLst>
                  <a:gd name="T0" fmla="*/ 99 w 125"/>
                  <a:gd name="T1" fmla="*/ 84 h 313"/>
                  <a:gd name="T2" fmla="*/ 99 w 125"/>
                  <a:gd name="T3" fmla="*/ 60 h 313"/>
                  <a:gd name="T4" fmla="*/ 83 w 125"/>
                  <a:gd name="T5" fmla="*/ 0 h 313"/>
                  <a:gd name="T6" fmla="*/ 83 w 125"/>
                  <a:gd name="T7" fmla="*/ 17 h 313"/>
                  <a:gd name="T8" fmla="*/ 78 w 125"/>
                  <a:gd name="T9" fmla="*/ 121 h 313"/>
                  <a:gd name="T10" fmla="*/ 61 w 125"/>
                  <a:gd name="T11" fmla="*/ 152 h 313"/>
                  <a:gd name="T12" fmla="*/ 15 w 125"/>
                  <a:gd name="T13" fmla="*/ 161 h 313"/>
                  <a:gd name="T14" fmla="*/ 0 w 125"/>
                  <a:gd name="T15" fmla="*/ 293 h 313"/>
                  <a:gd name="T16" fmla="*/ 111 w 125"/>
                  <a:gd name="T17" fmla="*/ 274 h 313"/>
                  <a:gd name="T18" fmla="*/ 99 w 125"/>
                  <a:gd name="T19" fmla="*/ 84 h 313"/>
                  <a:gd name="T20" fmla="*/ 99 w 125"/>
                  <a:gd name="T21" fmla="*/ 84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13">
                    <a:moveTo>
                      <a:pt x="99" y="84"/>
                    </a:moveTo>
                    <a:cubicBezTo>
                      <a:pt x="99" y="60"/>
                      <a:pt x="99" y="60"/>
                      <a:pt x="99" y="6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51"/>
                      <a:pt x="84" y="87"/>
                      <a:pt x="78" y="121"/>
                    </a:cubicBezTo>
                    <a:cubicBezTo>
                      <a:pt x="75" y="133"/>
                      <a:pt x="73" y="145"/>
                      <a:pt x="61" y="152"/>
                    </a:cubicBezTo>
                    <a:cubicBezTo>
                      <a:pt x="47" y="159"/>
                      <a:pt x="30" y="161"/>
                      <a:pt x="15" y="161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35" y="292"/>
                      <a:pt x="101" y="313"/>
                      <a:pt x="111" y="274"/>
                    </a:cubicBezTo>
                    <a:cubicBezTo>
                      <a:pt x="125" y="222"/>
                      <a:pt x="99" y="138"/>
                      <a:pt x="99" y="84"/>
                    </a:cubicBezTo>
                    <a:cubicBezTo>
                      <a:pt x="99" y="84"/>
                      <a:pt x="99" y="115"/>
                      <a:pt x="99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4731702" y="5083945"/>
                <a:ext cx="697462" cy="815819"/>
              </a:xfrm>
              <a:custGeom>
                <a:avLst/>
                <a:gdLst>
                  <a:gd name="T0" fmla="*/ 0 w 330"/>
                  <a:gd name="T1" fmla="*/ 386 h 386"/>
                  <a:gd name="T2" fmla="*/ 203 w 330"/>
                  <a:gd name="T3" fmla="*/ 95 h 386"/>
                  <a:gd name="T4" fmla="*/ 330 w 330"/>
                  <a:gd name="T5" fmla="*/ 0 h 386"/>
                  <a:gd name="T6" fmla="*/ 185 w 330"/>
                  <a:gd name="T7" fmla="*/ 248 h 386"/>
                  <a:gd name="T8" fmla="*/ 0 w 33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86">
                    <a:moveTo>
                      <a:pt x="0" y="386"/>
                    </a:moveTo>
                    <a:lnTo>
                      <a:pt x="203" y="95"/>
                    </a:lnTo>
                    <a:lnTo>
                      <a:pt x="330" y="0"/>
                    </a:lnTo>
                    <a:lnTo>
                      <a:pt x="185" y="248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731702" y="4106316"/>
                <a:ext cx="2764485" cy="1872578"/>
              </a:xfrm>
              <a:custGeom>
                <a:avLst/>
                <a:gdLst>
                  <a:gd name="T0" fmla="*/ 790 w 964"/>
                  <a:gd name="T1" fmla="*/ 7 h 650"/>
                  <a:gd name="T2" fmla="*/ 840 w 964"/>
                  <a:gd name="T3" fmla="*/ 55 h 650"/>
                  <a:gd name="T4" fmla="*/ 846 w 964"/>
                  <a:gd name="T5" fmla="*/ 105 h 650"/>
                  <a:gd name="T6" fmla="*/ 838 w 964"/>
                  <a:gd name="T7" fmla="*/ 132 h 650"/>
                  <a:gd name="T8" fmla="*/ 827 w 964"/>
                  <a:gd name="T9" fmla="*/ 148 h 650"/>
                  <a:gd name="T10" fmla="*/ 819 w 964"/>
                  <a:gd name="T11" fmla="*/ 156 h 650"/>
                  <a:gd name="T12" fmla="*/ 826 w 964"/>
                  <a:gd name="T13" fmla="*/ 161 h 650"/>
                  <a:gd name="T14" fmla="*/ 964 w 964"/>
                  <a:gd name="T15" fmla="*/ 180 h 650"/>
                  <a:gd name="T16" fmla="*/ 961 w 964"/>
                  <a:gd name="T17" fmla="*/ 350 h 650"/>
                  <a:gd name="T18" fmla="*/ 947 w 964"/>
                  <a:gd name="T19" fmla="*/ 454 h 650"/>
                  <a:gd name="T20" fmla="*/ 918 w 964"/>
                  <a:gd name="T21" fmla="*/ 520 h 650"/>
                  <a:gd name="T22" fmla="*/ 874 w 964"/>
                  <a:gd name="T23" fmla="*/ 571 h 650"/>
                  <a:gd name="T24" fmla="*/ 817 w 964"/>
                  <a:gd name="T25" fmla="*/ 607 h 650"/>
                  <a:gd name="T26" fmla="*/ 747 w 964"/>
                  <a:gd name="T27" fmla="*/ 630 h 650"/>
                  <a:gd name="T28" fmla="*/ 655 w 964"/>
                  <a:gd name="T29" fmla="*/ 642 h 650"/>
                  <a:gd name="T30" fmla="*/ 526 w 964"/>
                  <a:gd name="T31" fmla="*/ 647 h 650"/>
                  <a:gd name="T32" fmla="*/ 0 w 964"/>
                  <a:gd name="T33" fmla="*/ 620 h 650"/>
                  <a:gd name="T34" fmla="*/ 151 w 964"/>
                  <a:gd name="T35" fmla="*/ 550 h 650"/>
                  <a:gd name="T36" fmla="*/ 205 w 964"/>
                  <a:gd name="T37" fmla="*/ 591 h 650"/>
                  <a:gd name="T38" fmla="*/ 284 w 964"/>
                  <a:gd name="T39" fmla="*/ 588 h 650"/>
                  <a:gd name="T40" fmla="*/ 341 w 964"/>
                  <a:gd name="T41" fmla="*/ 531 h 650"/>
                  <a:gd name="T42" fmla="*/ 346 w 964"/>
                  <a:gd name="T43" fmla="*/ 461 h 650"/>
                  <a:gd name="T44" fmla="*/ 319 w 964"/>
                  <a:gd name="T45" fmla="*/ 414 h 650"/>
                  <a:gd name="T46" fmla="*/ 433 w 964"/>
                  <a:gd name="T47" fmla="*/ 297 h 650"/>
                  <a:gd name="T48" fmla="*/ 463 w 964"/>
                  <a:gd name="T49" fmla="*/ 353 h 650"/>
                  <a:gd name="T50" fmla="*/ 504 w 964"/>
                  <a:gd name="T51" fmla="*/ 339 h 650"/>
                  <a:gd name="T52" fmla="*/ 521 w 964"/>
                  <a:gd name="T53" fmla="*/ 311 h 650"/>
                  <a:gd name="T54" fmla="*/ 530 w 964"/>
                  <a:gd name="T55" fmla="*/ 225 h 650"/>
                  <a:gd name="T56" fmla="*/ 532 w 964"/>
                  <a:gd name="T57" fmla="*/ 122 h 650"/>
                  <a:gd name="T58" fmla="*/ 668 w 964"/>
                  <a:gd name="T59" fmla="*/ 140 h 650"/>
                  <a:gd name="T60" fmla="*/ 676 w 964"/>
                  <a:gd name="T61" fmla="*/ 137 h 650"/>
                  <a:gd name="T62" fmla="*/ 671 w 964"/>
                  <a:gd name="T63" fmla="*/ 127 h 650"/>
                  <a:gd name="T64" fmla="*/ 666 w 964"/>
                  <a:gd name="T65" fmla="*/ 115 h 650"/>
                  <a:gd name="T66" fmla="*/ 663 w 964"/>
                  <a:gd name="T67" fmla="*/ 99 h 650"/>
                  <a:gd name="T68" fmla="*/ 670 w 964"/>
                  <a:gd name="T69" fmla="*/ 56 h 650"/>
                  <a:gd name="T70" fmla="*/ 719 w 964"/>
                  <a:gd name="T71" fmla="*/ 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4" h="650">
                    <a:moveTo>
                      <a:pt x="755" y="0"/>
                    </a:moveTo>
                    <a:cubicBezTo>
                      <a:pt x="767" y="0"/>
                      <a:pt x="779" y="3"/>
                      <a:pt x="790" y="7"/>
                    </a:cubicBezTo>
                    <a:cubicBezTo>
                      <a:pt x="801" y="12"/>
                      <a:pt x="811" y="18"/>
                      <a:pt x="820" y="26"/>
                    </a:cubicBezTo>
                    <a:cubicBezTo>
                      <a:pt x="828" y="35"/>
                      <a:pt x="835" y="44"/>
                      <a:pt x="840" y="55"/>
                    </a:cubicBezTo>
                    <a:cubicBezTo>
                      <a:pt x="845" y="66"/>
                      <a:pt x="847" y="78"/>
                      <a:pt x="847" y="90"/>
                    </a:cubicBezTo>
                    <a:cubicBezTo>
                      <a:pt x="848" y="95"/>
                      <a:pt x="847" y="100"/>
                      <a:pt x="846" y="105"/>
                    </a:cubicBezTo>
                    <a:cubicBezTo>
                      <a:pt x="846" y="110"/>
                      <a:pt x="845" y="114"/>
                      <a:pt x="843" y="119"/>
                    </a:cubicBezTo>
                    <a:cubicBezTo>
                      <a:pt x="842" y="123"/>
                      <a:pt x="840" y="128"/>
                      <a:pt x="838" y="132"/>
                    </a:cubicBezTo>
                    <a:cubicBezTo>
                      <a:pt x="835" y="136"/>
                      <a:pt x="833" y="140"/>
                      <a:pt x="830" y="144"/>
                    </a:cubicBezTo>
                    <a:cubicBezTo>
                      <a:pt x="829" y="145"/>
                      <a:pt x="828" y="147"/>
                      <a:pt x="827" y="148"/>
                    </a:cubicBezTo>
                    <a:cubicBezTo>
                      <a:pt x="826" y="150"/>
                      <a:pt x="825" y="151"/>
                      <a:pt x="823" y="152"/>
                    </a:cubicBezTo>
                    <a:cubicBezTo>
                      <a:pt x="822" y="154"/>
                      <a:pt x="821" y="155"/>
                      <a:pt x="819" y="156"/>
                    </a:cubicBezTo>
                    <a:cubicBezTo>
                      <a:pt x="818" y="158"/>
                      <a:pt x="817" y="159"/>
                      <a:pt x="815" y="160"/>
                    </a:cubicBezTo>
                    <a:cubicBezTo>
                      <a:pt x="826" y="161"/>
                      <a:pt x="826" y="161"/>
                      <a:pt x="826" y="161"/>
                    </a:cubicBezTo>
                    <a:cubicBezTo>
                      <a:pt x="836" y="163"/>
                      <a:pt x="836" y="163"/>
                      <a:pt x="836" y="163"/>
                    </a:cubicBezTo>
                    <a:cubicBezTo>
                      <a:pt x="964" y="180"/>
                      <a:pt x="964" y="180"/>
                      <a:pt x="964" y="180"/>
                    </a:cubicBezTo>
                    <a:cubicBezTo>
                      <a:pt x="964" y="214"/>
                      <a:pt x="964" y="245"/>
                      <a:pt x="964" y="274"/>
                    </a:cubicBezTo>
                    <a:cubicBezTo>
                      <a:pt x="963" y="302"/>
                      <a:pt x="962" y="327"/>
                      <a:pt x="961" y="350"/>
                    </a:cubicBezTo>
                    <a:cubicBezTo>
                      <a:pt x="959" y="373"/>
                      <a:pt x="957" y="393"/>
                      <a:pt x="955" y="410"/>
                    </a:cubicBezTo>
                    <a:cubicBezTo>
                      <a:pt x="953" y="427"/>
                      <a:pt x="950" y="442"/>
                      <a:pt x="947" y="454"/>
                    </a:cubicBezTo>
                    <a:cubicBezTo>
                      <a:pt x="943" y="466"/>
                      <a:pt x="939" y="478"/>
                      <a:pt x="934" y="489"/>
                    </a:cubicBezTo>
                    <a:cubicBezTo>
                      <a:pt x="930" y="500"/>
                      <a:pt x="924" y="511"/>
                      <a:pt x="918" y="520"/>
                    </a:cubicBezTo>
                    <a:cubicBezTo>
                      <a:pt x="912" y="530"/>
                      <a:pt x="906" y="539"/>
                      <a:pt x="898" y="548"/>
                    </a:cubicBezTo>
                    <a:cubicBezTo>
                      <a:pt x="891" y="556"/>
                      <a:pt x="883" y="564"/>
                      <a:pt x="874" y="571"/>
                    </a:cubicBezTo>
                    <a:cubicBezTo>
                      <a:pt x="866" y="578"/>
                      <a:pt x="856" y="584"/>
                      <a:pt x="847" y="590"/>
                    </a:cubicBezTo>
                    <a:cubicBezTo>
                      <a:pt x="837" y="596"/>
                      <a:pt x="827" y="602"/>
                      <a:pt x="817" y="607"/>
                    </a:cubicBezTo>
                    <a:cubicBezTo>
                      <a:pt x="806" y="611"/>
                      <a:pt x="795" y="616"/>
                      <a:pt x="783" y="620"/>
                    </a:cubicBezTo>
                    <a:cubicBezTo>
                      <a:pt x="772" y="624"/>
                      <a:pt x="760" y="627"/>
                      <a:pt x="747" y="630"/>
                    </a:cubicBezTo>
                    <a:cubicBezTo>
                      <a:pt x="735" y="632"/>
                      <a:pt x="721" y="635"/>
                      <a:pt x="706" y="637"/>
                    </a:cubicBezTo>
                    <a:cubicBezTo>
                      <a:pt x="690" y="639"/>
                      <a:pt x="674" y="641"/>
                      <a:pt x="655" y="642"/>
                    </a:cubicBezTo>
                    <a:cubicBezTo>
                      <a:pt x="637" y="644"/>
                      <a:pt x="617" y="645"/>
                      <a:pt x="595" y="645"/>
                    </a:cubicBezTo>
                    <a:cubicBezTo>
                      <a:pt x="574" y="646"/>
                      <a:pt x="551" y="647"/>
                      <a:pt x="526" y="647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136" y="518"/>
                      <a:pt x="136" y="518"/>
                      <a:pt x="136" y="518"/>
                    </a:cubicBezTo>
                    <a:cubicBezTo>
                      <a:pt x="139" y="530"/>
                      <a:pt x="144" y="540"/>
                      <a:pt x="151" y="550"/>
                    </a:cubicBezTo>
                    <a:cubicBezTo>
                      <a:pt x="157" y="559"/>
                      <a:pt x="166" y="568"/>
                      <a:pt x="175" y="575"/>
                    </a:cubicBezTo>
                    <a:cubicBezTo>
                      <a:pt x="184" y="582"/>
                      <a:pt x="194" y="587"/>
                      <a:pt x="205" y="591"/>
                    </a:cubicBezTo>
                    <a:cubicBezTo>
                      <a:pt x="217" y="595"/>
                      <a:pt x="229" y="597"/>
                      <a:pt x="241" y="597"/>
                    </a:cubicBezTo>
                    <a:cubicBezTo>
                      <a:pt x="256" y="597"/>
                      <a:pt x="270" y="594"/>
                      <a:pt x="284" y="588"/>
                    </a:cubicBezTo>
                    <a:cubicBezTo>
                      <a:pt x="297" y="583"/>
                      <a:pt x="308" y="575"/>
                      <a:pt x="318" y="565"/>
                    </a:cubicBezTo>
                    <a:cubicBezTo>
                      <a:pt x="328" y="555"/>
                      <a:pt x="336" y="543"/>
                      <a:pt x="341" y="531"/>
                    </a:cubicBezTo>
                    <a:cubicBezTo>
                      <a:pt x="347" y="518"/>
                      <a:pt x="350" y="503"/>
                      <a:pt x="350" y="489"/>
                    </a:cubicBezTo>
                    <a:cubicBezTo>
                      <a:pt x="350" y="479"/>
                      <a:pt x="348" y="470"/>
                      <a:pt x="346" y="461"/>
                    </a:cubicBezTo>
                    <a:cubicBezTo>
                      <a:pt x="343" y="452"/>
                      <a:pt x="340" y="444"/>
                      <a:pt x="335" y="436"/>
                    </a:cubicBezTo>
                    <a:cubicBezTo>
                      <a:pt x="331" y="428"/>
                      <a:pt x="325" y="421"/>
                      <a:pt x="319" y="414"/>
                    </a:cubicBezTo>
                    <a:cubicBezTo>
                      <a:pt x="313" y="408"/>
                      <a:pt x="306" y="402"/>
                      <a:pt x="298" y="398"/>
                    </a:cubicBezTo>
                    <a:cubicBezTo>
                      <a:pt x="433" y="297"/>
                      <a:pt x="433" y="297"/>
                      <a:pt x="433" y="297"/>
                    </a:cubicBezTo>
                    <a:cubicBezTo>
                      <a:pt x="433" y="355"/>
                      <a:pt x="433" y="355"/>
                      <a:pt x="433" y="355"/>
                    </a:cubicBezTo>
                    <a:cubicBezTo>
                      <a:pt x="444" y="355"/>
                      <a:pt x="454" y="354"/>
                      <a:pt x="463" y="353"/>
                    </a:cubicBezTo>
                    <a:cubicBezTo>
                      <a:pt x="472" y="351"/>
                      <a:pt x="480" y="349"/>
                      <a:pt x="487" y="347"/>
                    </a:cubicBezTo>
                    <a:cubicBezTo>
                      <a:pt x="493" y="345"/>
                      <a:pt x="499" y="342"/>
                      <a:pt x="504" y="339"/>
                    </a:cubicBezTo>
                    <a:cubicBezTo>
                      <a:pt x="508" y="335"/>
                      <a:pt x="512" y="332"/>
                      <a:pt x="514" y="328"/>
                    </a:cubicBezTo>
                    <a:cubicBezTo>
                      <a:pt x="516" y="324"/>
                      <a:pt x="519" y="319"/>
                      <a:pt x="521" y="311"/>
                    </a:cubicBezTo>
                    <a:cubicBezTo>
                      <a:pt x="523" y="303"/>
                      <a:pt x="525" y="292"/>
                      <a:pt x="526" y="278"/>
                    </a:cubicBezTo>
                    <a:cubicBezTo>
                      <a:pt x="528" y="264"/>
                      <a:pt x="529" y="246"/>
                      <a:pt x="530" y="225"/>
                    </a:cubicBezTo>
                    <a:cubicBezTo>
                      <a:pt x="531" y="203"/>
                      <a:pt x="532" y="177"/>
                      <a:pt x="532" y="146"/>
                    </a:cubicBezTo>
                    <a:cubicBezTo>
                      <a:pt x="532" y="122"/>
                      <a:pt x="532" y="122"/>
                      <a:pt x="532" y="122"/>
                    </a:cubicBezTo>
                    <a:cubicBezTo>
                      <a:pt x="659" y="139"/>
                      <a:pt x="659" y="139"/>
                      <a:pt x="659" y="139"/>
                    </a:cubicBezTo>
                    <a:cubicBezTo>
                      <a:pt x="668" y="140"/>
                      <a:pt x="668" y="140"/>
                      <a:pt x="668" y="140"/>
                    </a:cubicBezTo>
                    <a:cubicBezTo>
                      <a:pt x="679" y="142"/>
                      <a:pt x="679" y="142"/>
                      <a:pt x="679" y="142"/>
                    </a:cubicBezTo>
                    <a:cubicBezTo>
                      <a:pt x="678" y="140"/>
                      <a:pt x="677" y="139"/>
                      <a:pt x="676" y="137"/>
                    </a:cubicBezTo>
                    <a:cubicBezTo>
                      <a:pt x="675" y="136"/>
                      <a:pt x="674" y="134"/>
                      <a:pt x="673" y="132"/>
                    </a:cubicBezTo>
                    <a:cubicBezTo>
                      <a:pt x="672" y="131"/>
                      <a:pt x="672" y="129"/>
                      <a:pt x="671" y="127"/>
                    </a:cubicBezTo>
                    <a:cubicBezTo>
                      <a:pt x="670" y="126"/>
                      <a:pt x="669" y="124"/>
                      <a:pt x="669" y="122"/>
                    </a:cubicBezTo>
                    <a:cubicBezTo>
                      <a:pt x="668" y="120"/>
                      <a:pt x="667" y="117"/>
                      <a:pt x="666" y="115"/>
                    </a:cubicBezTo>
                    <a:cubicBezTo>
                      <a:pt x="666" y="112"/>
                      <a:pt x="665" y="110"/>
                      <a:pt x="665" y="107"/>
                    </a:cubicBezTo>
                    <a:cubicBezTo>
                      <a:pt x="664" y="105"/>
                      <a:pt x="664" y="102"/>
                      <a:pt x="663" y="99"/>
                    </a:cubicBezTo>
                    <a:cubicBezTo>
                      <a:pt x="663" y="97"/>
                      <a:pt x="663" y="94"/>
                      <a:pt x="663" y="91"/>
                    </a:cubicBezTo>
                    <a:cubicBezTo>
                      <a:pt x="663" y="79"/>
                      <a:pt x="665" y="67"/>
                      <a:pt x="670" y="56"/>
                    </a:cubicBezTo>
                    <a:cubicBezTo>
                      <a:pt x="675" y="45"/>
                      <a:pt x="681" y="35"/>
                      <a:pt x="690" y="27"/>
                    </a:cubicBezTo>
                    <a:cubicBezTo>
                      <a:pt x="698" y="19"/>
                      <a:pt x="708" y="12"/>
                      <a:pt x="719" y="7"/>
                    </a:cubicBezTo>
                    <a:cubicBezTo>
                      <a:pt x="730" y="3"/>
                      <a:pt x="742" y="0"/>
                      <a:pt x="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772915" y="4147529"/>
                <a:ext cx="2682058" cy="1790151"/>
              </a:xfrm>
              <a:custGeom>
                <a:avLst/>
                <a:gdLst>
                  <a:gd name="T0" fmla="*/ 0 w 936"/>
                  <a:gd name="T1" fmla="*/ 612 h 622"/>
                  <a:gd name="T2" fmla="*/ 125 w 936"/>
                  <a:gd name="T3" fmla="*/ 544 h 622"/>
                  <a:gd name="T4" fmla="*/ 187 w 936"/>
                  <a:gd name="T5" fmla="*/ 590 h 622"/>
                  <a:gd name="T6" fmla="*/ 275 w 936"/>
                  <a:gd name="T7" fmla="*/ 587 h 622"/>
                  <a:gd name="T8" fmla="*/ 340 w 936"/>
                  <a:gd name="T9" fmla="*/ 522 h 622"/>
                  <a:gd name="T10" fmla="*/ 345 w 936"/>
                  <a:gd name="T11" fmla="*/ 443 h 622"/>
                  <a:gd name="T12" fmla="*/ 315 w 936"/>
                  <a:gd name="T13" fmla="*/ 391 h 622"/>
                  <a:gd name="T14" fmla="*/ 405 w 936"/>
                  <a:gd name="T15" fmla="*/ 311 h 622"/>
                  <a:gd name="T16" fmla="*/ 405 w 936"/>
                  <a:gd name="T17" fmla="*/ 356 h 622"/>
                  <a:gd name="T18" fmla="*/ 451 w 936"/>
                  <a:gd name="T19" fmla="*/ 352 h 622"/>
                  <a:gd name="T20" fmla="*/ 497 w 936"/>
                  <a:gd name="T21" fmla="*/ 336 h 622"/>
                  <a:gd name="T22" fmla="*/ 520 w 936"/>
                  <a:gd name="T23" fmla="*/ 300 h 622"/>
                  <a:gd name="T24" fmla="*/ 530 w 936"/>
                  <a:gd name="T25" fmla="*/ 211 h 622"/>
                  <a:gd name="T26" fmla="*/ 531 w 936"/>
                  <a:gd name="T27" fmla="*/ 124 h 622"/>
                  <a:gd name="T28" fmla="*/ 652 w 936"/>
                  <a:gd name="T29" fmla="*/ 140 h 622"/>
                  <a:gd name="T30" fmla="*/ 693 w 936"/>
                  <a:gd name="T31" fmla="*/ 146 h 622"/>
                  <a:gd name="T32" fmla="*/ 674 w 936"/>
                  <a:gd name="T33" fmla="*/ 116 h 622"/>
                  <a:gd name="T34" fmla="*/ 669 w 936"/>
                  <a:gd name="T35" fmla="*/ 108 h 622"/>
                  <a:gd name="T36" fmla="*/ 665 w 936"/>
                  <a:gd name="T37" fmla="*/ 97 h 622"/>
                  <a:gd name="T38" fmla="*/ 663 w 936"/>
                  <a:gd name="T39" fmla="*/ 84 h 622"/>
                  <a:gd name="T40" fmla="*/ 669 w 936"/>
                  <a:gd name="T41" fmla="*/ 47 h 622"/>
                  <a:gd name="T42" fmla="*/ 710 w 936"/>
                  <a:gd name="T43" fmla="*/ 6 h 622"/>
                  <a:gd name="T44" fmla="*/ 771 w 936"/>
                  <a:gd name="T45" fmla="*/ 6 h 622"/>
                  <a:gd name="T46" fmla="*/ 813 w 936"/>
                  <a:gd name="T47" fmla="*/ 47 h 622"/>
                  <a:gd name="T48" fmla="*/ 818 w 936"/>
                  <a:gd name="T49" fmla="*/ 89 h 622"/>
                  <a:gd name="T50" fmla="*/ 811 w 936"/>
                  <a:gd name="T51" fmla="*/ 112 h 622"/>
                  <a:gd name="T52" fmla="*/ 801 w 936"/>
                  <a:gd name="T53" fmla="*/ 126 h 622"/>
                  <a:gd name="T54" fmla="*/ 795 w 936"/>
                  <a:gd name="T55" fmla="*/ 132 h 622"/>
                  <a:gd name="T56" fmla="*/ 767 w 936"/>
                  <a:gd name="T57" fmla="*/ 156 h 622"/>
                  <a:gd name="T58" fmla="*/ 810 w 936"/>
                  <a:gd name="T59" fmla="*/ 161 h 622"/>
                  <a:gd name="T60" fmla="*/ 936 w 936"/>
                  <a:gd name="T61" fmla="*/ 178 h 622"/>
                  <a:gd name="T62" fmla="*/ 932 w 936"/>
                  <a:gd name="T63" fmla="*/ 335 h 622"/>
                  <a:gd name="T64" fmla="*/ 919 w 936"/>
                  <a:gd name="T65" fmla="*/ 436 h 622"/>
                  <a:gd name="T66" fmla="*/ 892 w 936"/>
                  <a:gd name="T67" fmla="*/ 499 h 622"/>
                  <a:gd name="T68" fmla="*/ 851 w 936"/>
                  <a:gd name="T69" fmla="*/ 546 h 622"/>
                  <a:gd name="T70" fmla="*/ 796 w 936"/>
                  <a:gd name="T71" fmla="*/ 580 h 622"/>
                  <a:gd name="T72" fmla="*/ 730 w 936"/>
                  <a:gd name="T73" fmla="*/ 602 h 622"/>
                  <a:gd name="T74" fmla="*/ 640 w 936"/>
                  <a:gd name="T75" fmla="*/ 614 h 622"/>
                  <a:gd name="T76" fmla="*/ 512 w 936"/>
                  <a:gd name="T77" fmla="*/ 61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622">
                    <a:moveTo>
                      <a:pt x="0" y="622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115" y="527"/>
                      <a:pt x="115" y="527"/>
                      <a:pt x="115" y="527"/>
                    </a:cubicBezTo>
                    <a:cubicBezTo>
                      <a:pt x="118" y="532"/>
                      <a:pt x="121" y="538"/>
                      <a:pt x="125" y="544"/>
                    </a:cubicBezTo>
                    <a:cubicBezTo>
                      <a:pt x="132" y="554"/>
                      <a:pt x="141" y="564"/>
                      <a:pt x="152" y="572"/>
                    </a:cubicBezTo>
                    <a:cubicBezTo>
                      <a:pt x="162" y="580"/>
                      <a:pt x="174" y="586"/>
                      <a:pt x="187" y="590"/>
                    </a:cubicBezTo>
                    <a:cubicBezTo>
                      <a:pt x="199" y="594"/>
                      <a:pt x="213" y="597"/>
                      <a:pt x="226" y="597"/>
                    </a:cubicBezTo>
                    <a:cubicBezTo>
                      <a:pt x="243" y="596"/>
                      <a:pt x="260" y="593"/>
                      <a:pt x="275" y="587"/>
                    </a:cubicBezTo>
                    <a:cubicBezTo>
                      <a:pt x="289" y="580"/>
                      <a:pt x="302" y="572"/>
                      <a:pt x="314" y="560"/>
                    </a:cubicBezTo>
                    <a:cubicBezTo>
                      <a:pt x="325" y="549"/>
                      <a:pt x="334" y="536"/>
                      <a:pt x="340" y="522"/>
                    </a:cubicBezTo>
                    <a:cubicBezTo>
                      <a:pt x="346" y="507"/>
                      <a:pt x="349" y="491"/>
                      <a:pt x="349" y="474"/>
                    </a:cubicBezTo>
                    <a:cubicBezTo>
                      <a:pt x="349" y="464"/>
                      <a:pt x="348" y="453"/>
                      <a:pt x="345" y="443"/>
                    </a:cubicBezTo>
                    <a:cubicBezTo>
                      <a:pt x="342" y="433"/>
                      <a:pt x="338" y="424"/>
                      <a:pt x="333" y="415"/>
                    </a:cubicBezTo>
                    <a:cubicBezTo>
                      <a:pt x="328" y="406"/>
                      <a:pt x="322" y="398"/>
                      <a:pt x="315" y="391"/>
                    </a:cubicBezTo>
                    <a:cubicBezTo>
                      <a:pt x="312" y="388"/>
                      <a:pt x="310" y="386"/>
                      <a:pt x="307" y="384"/>
                    </a:cubicBezTo>
                    <a:cubicBezTo>
                      <a:pt x="405" y="311"/>
                      <a:pt x="405" y="311"/>
                      <a:pt x="405" y="311"/>
                    </a:cubicBezTo>
                    <a:cubicBezTo>
                      <a:pt x="405" y="341"/>
                      <a:pt x="405" y="341"/>
                      <a:pt x="405" y="341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31" y="355"/>
                      <a:pt x="441" y="354"/>
                      <a:pt x="451" y="352"/>
                    </a:cubicBezTo>
                    <a:cubicBezTo>
                      <a:pt x="461" y="351"/>
                      <a:pt x="469" y="349"/>
                      <a:pt x="477" y="346"/>
                    </a:cubicBezTo>
                    <a:cubicBezTo>
                      <a:pt x="485" y="343"/>
                      <a:pt x="492" y="340"/>
                      <a:pt x="497" y="336"/>
                    </a:cubicBezTo>
                    <a:cubicBezTo>
                      <a:pt x="504" y="332"/>
                      <a:pt x="509" y="326"/>
                      <a:pt x="512" y="320"/>
                    </a:cubicBezTo>
                    <a:cubicBezTo>
                      <a:pt x="515" y="315"/>
                      <a:pt x="518" y="309"/>
                      <a:pt x="520" y="300"/>
                    </a:cubicBezTo>
                    <a:cubicBezTo>
                      <a:pt x="522" y="291"/>
                      <a:pt x="524" y="279"/>
                      <a:pt x="526" y="266"/>
                    </a:cubicBezTo>
                    <a:cubicBezTo>
                      <a:pt x="528" y="250"/>
                      <a:pt x="529" y="232"/>
                      <a:pt x="530" y="211"/>
                    </a:cubicBezTo>
                    <a:cubicBezTo>
                      <a:pt x="531" y="189"/>
                      <a:pt x="531" y="162"/>
                      <a:pt x="531" y="132"/>
                    </a:cubicBezTo>
                    <a:cubicBezTo>
                      <a:pt x="531" y="124"/>
                      <a:pt x="531" y="124"/>
                      <a:pt x="531" y="124"/>
                    </a:cubicBezTo>
                    <a:cubicBezTo>
                      <a:pt x="642" y="139"/>
                      <a:pt x="642" y="139"/>
                      <a:pt x="642" y="139"/>
                    </a:cubicBezTo>
                    <a:cubicBezTo>
                      <a:pt x="652" y="140"/>
                      <a:pt x="652" y="140"/>
                      <a:pt x="652" y="140"/>
                    </a:cubicBezTo>
                    <a:cubicBezTo>
                      <a:pt x="662" y="141"/>
                      <a:pt x="662" y="141"/>
                      <a:pt x="662" y="141"/>
                    </a:cubicBezTo>
                    <a:cubicBezTo>
                      <a:pt x="693" y="146"/>
                      <a:pt x="693" y="146"/>
                      <a:pt x="693" y="146"/>
                    </a:cubicBezTo>
                    <a:cubicBezTo>
                      <a:pt x="676" y="120"/>
                      <a:pt x="676" y="120"/>
                      <a:pt x="676" y="120"/>
                    </a:cubicBezTo>
                    <a:cubicBezTo>
                      <a:pt x="675" y="119"/>
                      <a:pt x="674" y="117"/>
                      <a:pt x="674" y="116"/>
                    </a:cubicBezTo>
                    <a:cubicBezTo>
                      <a:pt x="673" y="115"/>
                      <a:pt x="672" y="113"/>
                      <a:pt x="671" y="112"/>
                    </a:cubicBezTo>
                    <a:cubicBezTo>
                      <a:pt x="671" y="111"/>
                      <a:pt x="670" y="109"/>
                      <a:pt x="669" y="108"/>
                    </a:cubicBezTo>
                    <a:cubicBezTo>
                      <a:pt x="669" y="106"/>
                      <a:pt x="668" y="105"/>
                      <a:pt x="667" y="103"/>
                    </a:cubicBezTo>
                    <a:cubicBezTo>
                      <a:pt x="667" y="101"/>
                      <a:pt x="666" y="99"/>
                      <a:pt x="665" y="97"/>
                    </a:cubicBezTo>
                    <a:cubicBezTo>
                      <a:pt x="665" y="95"/>
                      <a:pt x="664" y="93"/>
                      <a:pt x="664" y="91"/>
                    </a:cubicBezTo>
                    <a:cubicBezTo>
                      <a:pt x="663" y="88"/>
                      <a:pt x="663" y="86"/>
                      <a:pt x="663" y="84"/>
                    </a:cubicBezTo>
                    <a:cubicBezTo>
                      <a:pt x="663" y="82"/>
                      <a:pt x="663" y="80"/>
                      <a:pt x="662" y="77"/>
                    </a:cubicBezTo>
                    <a:cubicBezTo>
                      <a:pt x="662" y="67"/>
                      <a:pt x="664" y="57"/>
                      <a:pt x="669" y="47"/>
                    </a:cubicBezTo>
                    <a:cubicBezTo>
                      <a:pt x="672" y="38"/>
                      <a:pt x="678" y="30"/>
                      <a:pt x="685" y="23"/>
                    </a:cubicBezTo>
                    <a:cubicBezTo>
                      <a:pt x="692" y="16"/>
                      <a:pt x="700" y="10"/>
                      <a:pt x="710" y="6"/>
                    </a:cubicBezTo>
                    <a:cubicBezTo>
                      <a:pt x="719" y="2"/>
                      <a:pt x="730" y="0"/>
                      <a:pt x="740" y="0"/>
                    </a:cubicBezTo>
                    <a:cubicBezTo>
                      <a:pt x="751" y="0"/>
                      <a:pt x="761" y="2"/>
                      <a:pt x="771" y="6"/>
                    </a:cubicBezTo>
                    <a:cubicBezTo>
                      <a:pt x="780" y="10"/>
                      <a:pt x="788" y="15"/>
                      <a:pt x="796" y="22"/>
                    </a:cubicBezTo>
                    <a:cubicBezTo>
                      <a:pt x="803" y="29"/>
                      <a:pt x="809" y="37"/>
                      <a:pt x="813" y="47"/>
                    </a:cubicBezTo>
                    <a:cubicBezTo>
                      <a:pt x="817" y="56"/>
                      <a:pt x="819" y="66"/>
                      <a:pt x="819" y="77"/>
                    </a:cubicBezTo>
                    <a:cubicBezTo>
                      <a:pt x="819" y="81"/>
                      <a:pt x="819" y="85"/>
                      <a:pt x="818" y="89"/>
                    </a:cubicBezTo>
                    <a:cubicBezTo>
                      <a:pt x="818" y="93"/>
                      <a:pt x="817" y="97"/>
                      <a:pt x="815" y="101"/>
                    </a:cubicBezTo>
                    <a:cubicBezTo>
                      <a:pt x="814" y="104"/>
                      <a:pt x="812" y="108"/>
                      <a:pt x="811" y="112"/>
                    </a:cubicBezTo>
                    <a:cubicBezTo>
                      <a:pt x="809" y="115"/>
                      <a:pt x="807" y="119"/>
                      <a:pt x="804" y="122"/>
                    </a:cubicBezTo>
                    <a:cubicBezTo>
                      <a:pt x="803" y="123"/>
                      <a:pt x="802" y="124"/>
                      <a:pt x="801" y="126"/>
                    </a:cubicBezTo>
                    <a:cubicBezTo>
                      <a:pt x="801" y="127"/>
                      <a:pt x="800" y="128"/>
                      <a:pt x="798" y="129"/>
                    </a:cubicBezTo>
                    <a:cubicBezTo>
                      <a:pt x="797" y="130"/>
                      <a:pt x="796" y="131"/>
                      <a:pt x="795" y="132"/>
                    </a:cubicBezTo>
                    <a:cubicBezTo>
                      <a:pt x="794" y="133"/>
                      <a:pt x="793" y="134"/>
                      <a:pt x="792" y="135"/>
                    </a:cubicBezTo>
                    <a:cubicBezTo>
                      <a:pt x="767" y="156"/>
                      <a:pt x="767" y="156"/>
                      <a:pt x="767" y="156"/>
                    </a:cubicBezTo>
                    <a:cubicBezTo>
                      <a:pt x="799" y="160"/>
                      <a:pt x="799" y="160"/>
                      <a:pt x="799" y="160"/>
                    </a:cubicBezTo>
                    <a:cubicBezTo>
                      <a:pt x="810" y="161"/>
                      <a:pt x="810" y="161"/>
                      <a:pt x="810" y="161"/>
                    </a:cubicBezTo>
                    <a:cubicBezTo>
                      <a:pt x="819" y="162"/>
                      <a:pt x="819" y="162"/>
                      <a:pt x="819" y="162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6" y="207"/>
                      <a:pt x="936" y="234"/>
                      <a:pt x="935" y="259"/>
                    </a:cubicBezTo>
                    <a:cubicBezTo>
                      <a:pt x="935" y="287"/>
                      <a:pt x="934" y="313"/>
                      <a:pt x="932" y="335"/>
                    </a:cubicBezTo>
                    <a:cubicBezTo>
                      <a:pt x="931" y="357"/>
                      <a:pt x="929" y="377"/>
                      <a:pt x="927" y="394"/>
                    </a:cubicBezTo>
                    <a:cubicBezTo>
                      <a:pt x="924" y="411"/>
                      <a:pt x="922" y="425"/>
                      <a:pt x="919" y="436"/>
                    </a:cubicBezTo>
                    <a:cubicBezTo>
                      <a:pt x="915" y="448"/>
                      <a:pt x="911" y="459"/>
                      <a:pt x="907" y="470"/>
                    </a:cubicBezTo>
                    <a:cubicBezTo>
                      <a:pt x="903" y="480"/>
                      <a:pt x="897" y="490"/>
                      <a:pt x="892" y="499"/>
                    </a:cubicBezTo>
                    <a:cubicBezTo>
                      <a:pt x="886" y="508"/>
                      <a:pt x="880" y="517"/>
                      <a:pt x="873" y="525"/>
                    </a:cubicBezTo>
                    <a:cubicBezTo>
                      <a:pt x="866" y="532"/>
                      <a:pt x="859" y="540"/>
                      <a:pt x="851" y="546"/>
                    </a:cubicBezTo>
                    <a:cubicBezTo>
                      <a:pt x="843" y="553"/>
                      <a:pt x="834" y="559"/>
                      <a:pt x="825" y="565"/>
                    </a:cubicBezTo>
                    <a:cubicBezTo>
                      <a:pt x="816" y="570"/>
                      <a:pt x="806" y="575"/>
                      <a:pt x="796" y="580"/>
                    </a:cubicBezTo>
                    <a:cubicBezTo>
                      <a:pt x="786" y="585"/>
                      <a:pt x="776" y="589"/>
                      <a:pt x="765" y="593"/>
                    </a:cubicBezTo>
                    <a:cubicBezTo>
                      <a:pt x="753" y="596"/>
                      <a:pt x="742" y="599"/>
                      <a:pt x="730" y="602"/>
                    </a:cubicBezTo>
                    <a:cubicBezTo>
                      <a:pt x="718" y="605"/>
                      <a:pt x="705" y="607"/>
                      <a:pt x="690" y="609"/>
                    </a:cubicBezTo>
                    <a:cubicBezTo>
                      <a:pt x="675" y="611"/>
                      <a:pt x="658" y="613"/>
                      <a:pt x="640" y="614"/>
                    </a:cubicBezTo>
                    <a:cubicBezTo>
                      <a:pt x="621" y="616"/>
                      <a:pt x="601" y="617"/>
                      <a:pt x="580" y="618"/>
                    </a:cubicBezTo>
                    <a:cubicBezTo>
                      <a:pt x="559" y="618"/>
                      <a:pt x="536" y="619"/>
                      <a:pt x="512" y="619"/>
                    </a:cubicBezTo>
                    <a:cubicBezTo>
                      <a:pt x="0" y="622"/>
                      <a:pt x="0" y="622"/>
                      <a:pt x="0" y="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/>
              <p:nvPr/>
            </p:nvSpPr>
            <p:spPr bwMode="auto">
              <a:xfrm>
                <a:off x="4716695" y="3631789"/>
                <a:ext cx="1249091" cy="2176925"/>
              </a:xfrm>
              <a:custGeom>
                <a:avLst/>
                <a:gdLst>
                  <a:gd name="T0" fmla="*/ 431 w 433"/>
                  <a:gd name="T1" fmla="*/ 0 h 756"/>
                  <a:gd name="T2" fmla="*/ 433 w 433"/>
                  <a:gd name="T3" fmla="*/ 433 h 756"/>
                  <a:gd name="T4" fmla="*/ 280 w 433"/>
                  <a:gd name="T5" fmla="*/ 548 h 756"/>
                  <a:gd name="T6" fmla="*/ 272 w 433"/>
                  <a:gd name="T7" fmla="*/ 553 h 756"/>
                  <a:gd name="T8" fmla="*/ 264 w 433"/>
                  <a:gd name="T9" fmla="*/ 559 h 756"/>
                  <a:gd name="T10" fmla="*/ 269 w 433"/>
                  <a:gd name="T11" fmla="*/ 561 h 756"/>
                  <a:gd name="T12" fmla="*/ 274 w 433"/>
                  <a:gd name="T13" fmla="*/ 563 h 756"/>
                  <a:gd name="T14" fmla="*/ 279 w 433"/>
                  <a:gd name="T15" fmla="*/ 565 h 756"/>
                  <a:gd name="T16" fmla="*/ 284 w 433"/>
                  <a:gd name="T17" fmla="*/ 567 h 756"/>
                  <a:gd name="T18" fmla="*/ 304 w 433"/>
                  <a:gd name="T19" fmla="*/ 581 h 756"/>
                  <a:gd name="T20" fmla="*/ 320 w 433"/>
                  <a:gd name="T21" fmla="*/ 600 h 756"/>
                  <a:gd name="T22" fmla="*/ 330 w 433"/>
                  <a:gd name="T23" fmla="*/ 622 h 756"/>
                  <a:gd name="T24" fmla="*/ 333 w 433"/>
                  <a:gd name="T25" fmla="*/ 648 h 756"/>
                  <a:gd name="T26" fmla="*/ 326 w 433"/>
                  <a:gd name="T27" fmla="*/ 683 h 756"/>
                  <a:gd name="T28" fmla="*/ 307 w 433"/>
                  <a:gd name="T29" fmla="*/ 712 h 756"/>
                  <a:gd name="T30" fmla="*/ 277 w 433"/>
                  <a:gd name="T31" fmla="*/ 732 h 756"/>
                  <a:gd name="T32" fmla="*/ 241 w 433"/>
                  <a:gd name="T33" fmla="*/ 740 h 756"/>
                  <a:gd name="T34" fmla="*/ 209 w 433"/>
                  <a:gd name="T35" fmla="*/ 734 h 756"/>
                  <a:gd name="T36" fmla="*/ 182 w 433"/>
                  <a:gd name="T37" fmla="*/ 719 h 756"/>
                  <a:gd name="T38" fmla="*/ 162 w 433"/>
                  <a:gd name="T39" fmla="*/ 696 h 756"/>
                  <a:gd name="T40" fmla="*/ 150 w 433"/>
                  <a:gd name="T41" fmla="*/ 667 h 756"/>
                  <a:gd name="T42" fmla="*/ 149 w 433"/>
                  <a:gd name="T43" fmla="*/ 662 h 756"/>
                  <a:gd name="T44" fmla="*/ 149 w 433"/>
                  <a:gd name="T45" fmla="*/ 658 h 756"/>
                  <a:gd name="T46" fmla="*/ 148 w 433"/>
                  <a:gd name="T47" fmla="*/ 653 h 756"/>
                  <a:gd name="T48" fmla="*/ 148 w 433"/>
                  <a:gd name="T49" fmla="*/ 649 h 756"/>
                  <a:gd name="T50" fmla="*/ 148 w 433"/>
                  <a:gd name="T51" fmla="*/ 645 h 756"/>
                  <a:gd name="T52" fmla="*/ 140 w 433"/>
                  <a:gd name="T53" fmla="*/ 652 h 756"/>
                  <a:gd name="T54" fmla="*/ 133 w 433"/>
                  <a:gd name="T55" fmla="*/ 657 h 756"/>
                  <a:gd name="T56" fmla="*/ 0 w 433"/>
                  <a:gd name="T57" fmla="*/ 756 h 756"/>
                  <a:gd name="T58" fmla="*/ 0 w 433"/>
                  <a:gd name="T59" fmla="*/ 2 h 756"/>
                  <a:gd name="T60" fmla="*/ 109 w 433"/>
                  <a:gd name="T61" fmla="*/ 1 h 756"/>
                  <a:gd name="T62" fmla="*/ 105 w 433"/>
                  <a:gd name="T63" fmla="*/ 12 h 756"/>
                  <a:gd name="T64" fmla="*/ 102 w 433"/>
                  <a:gd name="T65" fmla="*/ 23 h 756"/>
                  <a:gd name="T66" fmla="*/ 100 w 433"/>
                  <a:gd name="T67" fmla="*/ 34 h 756"/>
                  <a:gd name="T68" fmla="*/ 99 w 433"/>
                  <a:gd name="T69" fmla="*/ 46 h 756"/>
                  <a:gd name="T70" fmla="*/ 108 w 433"/>
                  <a:gd name="T71" fmla="*/ 88 h 756"/>
                  <a:gd name="T72" fmla="*/ 131 w 433"/>
                  <a:gd name="T73" fmla="*/ 121 h 756"/>
                  <a:gd name="T74" fmla="*/ 165 w 433"/>
                  <a:gd name="T75" fmla="*/ 144 h 756"/>
                  <a:gd name="T76" fmla="*/ 208 w 433"/>
                  <a:gd name="T77" fmla="*/ 152 h 756"/>
                  <a:gd name="T78" fmla="*/ 250 w 433"/>
                  <a:gd name="T79" fmla="*/ 144 h 756"/>
                  <a:gd name="T80" fmla="*/ 284 w 433"/>
                  <a:gd name="T81" fmla="*/ 121 h 756"/>
                  <a:gd name="T82" fmla="*/ 307 w 433"/>
                  <a:gd name="T83" fmla="*/ 87 h 756"/>
                  <a:gd name="T84" fmla="*/ 315 w 433"/>
                  <a:gd name="T85" fmla="*/ 45 h 756"/>
                  <a:gd name="T86" fmla="*/ 315 w 433"/>
                  <a:gd name="T87" fmla="*/ 33 h 756"/>
                  <a:gd name="T88" fmla="*/ 313 w 433"/>
                  <a:gd name="T89" fmla="*/ 22 h 756"/>
                  <a:gd name="T90" fmla="*/ 310 w 433"/>
                  <a:gd name="T91" fmla="*/ 11 h 756"/>
                  <a:gd name="T92" fmla="*/ 305 w 433"/>
                  <a:gd name="T93" fmla="*/ 0 h 756"/>
                  <a:gd name="T94" fmla="*/ 431 w 433"/>
                  <a:gd name="T9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3" h="756">
                    <a:moveTo>
                      <a:pt x="431" y="0"/>
                    </a:moveTo>
                    <a:cubicBezTo>
                      <a:pt x="433" y="433"/>
                      <a:pt x="433" y="433"/>
                      <a:pt x="433" y="433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72" y="553"/>
                      <a:pt x="272" y="553"/>
                      <a:pt x="272" y="553"/>
                    </a:cubicBezTo>
                    <a:cubicBezTo>
                      <a:pt x="264" y="559"/>
                      <a:pt x="264" y="559"/>
                      <a:pt x="264" y="559"/>
                    </a:cubicBezTo>
                    <a:cubicBezTo>
                      <a:pt x="266" y="560"/>
                      <a:pt x="267" y="560"/>
                      <a:pt x="269" y="561"/>
                    </a:cubicBezTo>
                    <a:cubicBezTo>
                      <a:pt x="271" y="561"/>
                      <a:pt x="273" y="562"/>
                      <a:pt x="274" y="563"/>
                    </a:cubicBezTo>
                    <a:cubicBezTo>
                      <a:pt x="276" y="563"/>
                      <a:pt x="278" y="564"/>
                      <a:pt x="279" y="565"/>
                    </a:cubicBezTo>
                    <a:cubicBezTo>
                      <a:pt x="281" y="565"/>
                      <a:pt x="282" y="566"/>
                      <a:pt x="284" y="567"/>
                    </a:cubicBezTo>
                    <a:cubicBezTo>
                      <a:pt x="291" y="571"/>
                      <a:pt x="298" y="576"/>
                      <a:pt x="304" y="581"/>
                    </a:cubicBezTo>
                    <a:cubicBezTo>
                      <a:pt x="310" y="587"/>
                      <a:pt x="315" y="593"/>
                      <a:pt x="320" y="600"/>
                    </a:cubicBezTo>
                    <a:cubicBezTo>
                      <a:pt x="324" y="607"/>
                      <a:pt x="327" y="614"/>
                      <a:pt x="330" y="622"/>
                    </a:cubicBezTo>
                    <a:cubicBezTo>
                      <a:pt x="332" y="630"/>
                      <a:pt x="333" y="639"/>
                      <a:pt x="333" y="648"/>
                    </a:cubicBezTo>
                    <a:cubicBezTo>
                      <a:pt x="333" y="660"/>
                      <a:pt x="331" y="672"/>
                      <a:pt x="326" y="683"/>
                    </a:cubicBezTo>
                    <a:cubicBezTo>
                      <a:pt x="322" y="694"/>
                      <a:pt x="315" y="704"/>
                      <a:pt x="307" y="712"/>
                    </a:cubicBezTo>
                    <a:cubicBezTo>
                      <a:pt x="298" y="721"/>
                      <a:pt x="288" y="727"/>
                      <a:pt x="277" y="732"/>
                    </a:cubicBezTo>
                    <a:cubicBezTo>
                      <a:pt x="266" y="737"/>
                      <a:pt x="254" y="739"/>
                      <a:pt x="241" y="740"/>
                    </a:cubicBezTo>
                    <a:cubicBezTo>
                      <a:pt x="230" y="740"/>
                      <a:pt x="219" y="738"/>
                      <a:pt x="209" y="734"/>
                    </a:cubicBezTo>
                    <a:cubicBezTo>
                      <a:pt x="199" y="731"/>
                      <a:pt x="190" y="725"/>
                      <a:pt x="182" y="719"/>
                    </a:cubicBezTo>
                    <a:cubicBezTo>
                      <a:pt x="174" y="712"/>
                      <a:pt x="167" y="705"/>
                      <a:pt x="162" y="696"/>
                    </a:cubicBezTo>
                    <a:cubicBezTo>
                      <a:pt x="156" y="687"/>
                      <a:pt x="152" y="677"/>
                      <a:pt x="150" y="667"/>
                    </a:cubicBezTo>
                    <a:cubicBezTo>
                      <a:pt x="150" y="665"/>
                      <a:pt x="150" y="664"/>
                      <a:pt x="149" y="662"/>
                    </a:cubicBezTo>
                    <a:cubicBezTo>
                      <a:pt x="149" y="661"/>
                      <a:pt x="149" y="659"/>
                      <a:pt x="149" y="658"/>
                    </a:cubicBezTo>
                    <a:cubicBezTo>
                      <a:pt x="149" y="656"/>
                      <a:pt x="149" y="655"/>
                      <a:pt x="148" y="653"/>
                    </a:cubicBezTo>
                    <a:cubicBezTo>
                      <a:pt x="148" y="652"/>
                      <a:pt x="148" y="650"/>
                      <a:pt x="148" y="649"/>
                    </a:cubicBezTo>
                    <a:cubicBezTo>
                      <a:pt x="148" y="645"/>
                      <a:pt x="148" y="645"/>
                      <a:pt x="148" y="645"/>
                    </a:cubicBezTo>
                    <a:cubicBezTo>
                      <a:pt x="140" y="652"/>
                      <a:pt x="140" y="652"/>
                      <a:pt x="140" y="652"/>
                    </a:cubicBezTo>
                    <a:cubicBezTo>
                      <a:pt x="133" y="657"/>
                      <a:pt x="133" y="657"/>
                      <a:pt x="133" y="657"/>
                    </a:cubicBezTo>
                    <a:cubicBezTo>
                      <a:pt x="0" y="756"/>
                      <a:pt x="0" y="756"/>
                      <a:pt x="0" y="75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8" y="5"/>
                      <a:pt x="106" y="8"/>
                      <a:pt x="105" y="12"/>
                    </a:cubicBezTo>
                    <a:cubicBezTo>
                      <a:pt x="104" y="16"/>
                      <a:pt x="103" y="19"/>
                      <a:pt x="102" y="23"/>
                    </a:cubicBezTo>
                    <a:cubicBezTo>
                      <a:pt x="101" y="27"/>
                      <a:pt x="100" y="31"/>
                      <a:pt x="100" y="34"/>
                    </a:cubicBezTo>
                    <a:cubicBezTo>
                      <a:pt x="99" y="38"/>
                      <a:pt x="99" y="42"/>
                      <a:pt x="99" y="46"/>
                    </a:cubicBezTo>
                    <a:cubicBezTo>
                      <a:pt x="99" y="61"/>
                      <a:pt x="102" y="75"/>
                      <a:pt x="108" y="88"/>
                    </a:cubicBezTo>
                    <a:cubicBezTo>
                      <a:pt x="113" y="100"/>
                      <a:pt x="121" y="112"/>
                      <a:pt x="131" y="121"/>
                    </a:cubicBezTo>
                    <a:cubicBezTo>
                      <a:pt x="141" y="131"/>
                      <a:pt x="153" y="139"/>
                      <a:pt x="165" y="144"/>
                    </a:cubicBezTo>
                    <a:cubicBezTo>
                      <a:pt x="178" y="149"/>
                      <a:pt x="193" y="152"/>
                      <a:pt x="208" y="152"/>
                    </a:cubicBezTo>
                    <a:cubicBezTo>
                      <a:pt x="223" y="152"/>
                      <a:pt x="237" y="149"/>
                      <a:pt x="250" y="144"/>
                    </a:cubicBezTo>
                    <a:cubicBezTo>
                      <a:pt x="263" y="138"/>
                      <a:pt x="274" y="130"/>
                      <a:pt x="284" y="121"/>
                    </a:cubicBezTo>
                    <a:cubicBezTo>
                      <a:pt x="294" y="111"/>
                      <a:pt x="302" y="99"/>
                      <a:pt x="307" y="87"/>
                    </a:cubicBezTo>
                    <a:cubicBezTo>
                      <a:pt x="313" y="74"/>
                      <a:pt x="316" y="60"/>
                      <a:pt x="315" y="45"/>
                    </a:cubicBezTo>
                    <a:cubicBezTo>
                      <a:pt x="315" y="41"/>
                      <a:pt x="315" y="37"/>
                      <a:pt x="315" y="33"/>
                    </a:cubicBezTo>
                    <a:cubicBezTo>
                      <a:pt x="314" y="29"/>
                      <a:pt x="314" y="26"/>
                      <a:pt x="313" y="22"/>
                    </a:cubicBezTo>
                    <a:cubicBezTo>
                      <a:pt x="312" y="18"/>
                      <a:pt x="311" y="14"/>
                      <a:pt x="310" y="11"/>
                    </a:cubicBezTo>
                    <a:cubicBezTo>
                      <a:pt x="308" y="7"/>
                      <a:pt x="307" y="4"/>
                      <a:pt x="305" y="0"/>
                    </a:cubicBez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/>
              <p:nvPr/>
            </p:nvSpPr>
            <p:spPr bwMode="auto">
              <a:xfrm>
                <a:off x="4756853" y="3671945"/>
                <a:ext cx="1168777" cy="2056455"/>
              </a:xfrm>
              <a:custGeom>
                <a:avLst/>
                <a:gdLst>
                  <a:gd name="T0" fmla="*/ 0 w 405"/>
                  <a:gd name="T1" fmla="*/ 714 h 714"/>
                  <a:gd name="T2" fmla="*/ 0 w 405"/>
                  <a:gd name="T3" fmla="*/ 2 h 714"/>
                  <a:gd name="T4" fmla="*/ 75 w 405"/>
                  <a:gd name="T5" fmla="*/ 1 h 714"/>
                  <a:gd name="T6" fmla="*/ 74 w 405"/>
                  <a:gd name="T7" fmla="*/ 6 h 714"/>
                  <a:gd name="T8" fmla="*/ 72 w 405"/>
                  <a:gd name="T9" fmla="*/ 19 h 714"/>
                  <a:gd name="T10" fmla="*/ 71 w 405"/>
                  <a:gd name="T11" fmla="*/ 32 h 714"/>
                  <a:gd name="T12" fmla="*/ 81 w 405"/>
                  <a:gd name="T13" fmla="*/ 79 h 714"/>
                  <a:gd name="T14" fmla="*/ 107 w 405"/>
                  <a:gd name="T15" fmla="*/ 117 h 714"/>
                  <a:gd name="T16" fmla="*/ 146 w 405"/>
                  <a:gd name="T17" fmla="*/ 143 h 714"/>
                  <a:gd name="T18" fmla="*/ 193 w 405"/>
                  <a:gd name="T19" fmla="*/ 152 h 714"/>
                  <a:gd name="T20" fmla="*/ 241 w 405"/>
                  <a:gd name="T21" fmla="*/ 142 h 714"/>
                  <a:gd name="T22" fmla="*/ 280 w 405"/>
                  <a:gd name="T23" fmla="*/ 116 h 714"/>
                  <a:gd name="T24" fmla="*/ 306 w 405"/>
                  <a:gd name="T25" fmla="*/ 78 h 714"/>
                  <a:gd name="T26" fmla="*/ 315 w 405"/>
                  <a:gd name="T27" fmla="*/ 31 h 714"/>
                  <a:gd name="T28" fmla="*/ 315 w 405"/>
                  <a:gd name="T29" fmla="*/ 18 h 714"/>
                  <a:gd name="T30" fmla="*/ 312 w 405"/>
                  <a:gd name="T31" fmla="*/ 5 h 714"/>
                  <a:gd name="T32" fmla="*/ 311 w 405"/>
                  <a:gd name="T33" fmla="*/ 0 h 714"/>
                  <a:gd name="T34" fmla="*/ 403 w 405"/>
                  <a:gd name="T35" fmla="*/ 0 h 714"/>
                  <a:gd name="T36" fmla="*/ 405 w 405"/>
                  <a:gd name="T37" fmla="*/ 413 h 714"/>
                  <a:gd name="T38" fmla="*/ 257 w 405"/>
                  <a:gd name="T39" fmla="*/ 523 h 714"/>
                  <a:gd name="T40" fmla="*/ 250 w 405"/>
                  <a:gd name="T41" fmla="*/ 528 h 714"/>
                  <a:gd name="T42" fmla="*/ 241 w 405"/>
                  <a:gd name="T43" fmla="*/ 535 h 714"/>
                  <a:gd name="T44" fmla="*/ 218 w 405"/>
                  <a:gd name="T45" fmla="*/ 552 h 714"/>
                  <a:gd name="T46" fmla="*/ 246 w 405"/>
                  <a:gd name="T47" fmla="*/ 559 h 714"/>
                  <a:gd name="T48" fmla="*/ 251 w 405"/>
                  <a:gd name="T49" fmla="*/ 560 h 714"/>
                  <a:gd name="T50" fmla="*/ 255 w 405"/>
                  <a:gd name="T51" fmla="*/ 562 h 714"/>
                  <a:gd name="T52" fmla="*/ 259 w 405"/>
                  <a:gd name="T53" fmla="*/ 563 h 714"/>
                  <a:gd name="T54" fmla="*/ 264 w 405"/>
                  <a:gd name="T55" fmla="*/ 565 h 714"/>
                  <a:gd name="T56" fmla="*/ 280 w 405"/>
                  <a:gd name="T57" fmla="*/ 577 h 714"/>
                  <a:gd name="T58" fmla="*/ 294 w 405"/>
                  <a:gd name="T59" fmla="*/ 593 h 714"/>
                  <a:gd name="T60" fmla="*/ 302 w 405"/>
                  <a:gd name="T61" fmla="*/ 612 h 714"/>
                  <a:gd name="T62" fmla="*/ 305 w 405"/>
                  <a:gd name="T63" fmla="*/ 634 h 714"/>
                  <a:gd name="T64" fmla="*/ 299 w 405"/>
                  <a:gd name="T65" fmla="*/ 664 h 714"/>
                  <a:gd name="T66" fmla="*/ 283 w 405"/>
                  <a:gd name="T67" fmla="*/ 689 h 714"/>
                  <a:gd name="T68" fmla="*/ 258 w 405"/>
                  <a:gd name="T69" fmla="*/ 705 h 714"/>
                  <a:gd name="T70" fmla="*/ 227 w 405"/>
                  <a:gd name="T71" fmla="*/ 712 h 714"/>
                  <a:gd name="T72" fmla="*/ 200 w 405"/>
                  <a:gd name="T73" fmla="*/ 707 h 714"/>
                  <a:gd name="T74" fmla="*/ 177 w 405"/>
                  <a:gd name="T75" fmla="*/ 694 h 714"/>
                  <a:gd name="T76" fmla="*/ 160 w 405"/>
                  <a:gd name="T77" fmla="*/ 675 h 714"/>
                  <a:gd name="T78" fmla="*/ 150 w 405"/>
                  <a:gd name="T79" fmla="*/ 650 h 714"/>
                  <a:gd name="T80" fmla="*/ 149 w 405"/>
                  <a:gd name="T81" fmla="*/ 646 h 714"/>
                  <a:gd name="T82" fmla="*/ 149 w 405"/>
                  <a:gd name="T83" fmla="*/ 643 h 714"/>
                  <a:gd name="T84" fmla="*/ 148 w 405"/>
                  <a:gd name="T85" fmla="*/ 638 h 714"/>
                  <a:gd name="T86" fmla="*/ 148 w 405"/>
                  <a:gd name="T87" fmla="*/ 635 h 714"/>
                  <a:gd name="T88" fmla="*/ 148 w 405"/>
                  <a:gd name="T89" fmla="*/ 632 h 714"/>
                  <a:gd name="T90" fmla="*/ 150 w 405"/>
                  <a:gd name="T91" fmla="*/ 603 h 714"/>
                  <a:gd name="T92" fmla="*/ 126 w 405"/>
                  <a:gd name="T93" fmla="*/ 621 h 714"/>
                  <a:gd name="T94" fmla="*/ 118 w 405"/>
                  <a:gd name="T95" fmla="*/ 627 h 714"/>
                  <a:gd name="T96" fmla="*/ 110 w 405"/>
                  <a:gd name="T97" fmla="*/ 632 h 714"/>
                  <a:gd name="T98" fmla="*/ 0 w 405"/>
                  <a:gd name="T9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5" h="714">
                    <a:moveTo>
                      <a:pt x="0" y="7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3"/>
                      <a:pt x="74" y="4"/>
                      <a:pt x="74" y="6"/>
                    </a:cubicBezTo>
                    <a:cubicBezTo>
                      <a:pt x="73" y="10"/>
                      <a:pt x="72" y="15"/>
                      <a:pt x="72" y="19"/>
                    </a:cubicBezTo>
                    <a:cubicBezTo>
                      <a:pt x="71" y="23"/>
                      <a:pt x="71" y="28"/>
                      <a:pt x="71" y="32"/>
                    </a:cubicBezTo>
                    <a:cubicBezTo>
                      <a:pt x="71" y="48"/>
                      <a:pt x="74" y="64"/>
                      <a:pt x="81" y="79"/>
                    </a:cubicBezTo>
                    <a:cubicBezTo>
                      <a:pt x="87" y="93"/>
                      <a:pt x="96" y="106"/>
                      <a:pt x="107" y="117"/>
                    </a:cubicBezTo>
                    <a:cubicBezTo>
                      <a:pt x="118" y="128"/>
                      <a:pt x="131" y="137"/>
                      <a:pt x="146" y="143"/>
                    </a:cubicBezTo>
                    <a:cubicBezTo>
                      <a:pt x="161" y="149"/>
                      <a:pt x="177" y="152"/>
                      <a:pt x="193" y="152"/>
                    </a:cubicBezTo>
                    <a:cubicBezTo>
                      <a:pt x="210" y="152"/>
                      <a:pt x="226" y="149"/>
                      <a:pt x="241" y="142"/>
                    </a:cubicBezTo>
                    <a:cubicBezTo>
                      <a:pt x="256" y="136"/>
                      <a:pt x="269" y="127"/>
                      <a:pt x="280" y="116"/>
                    </a:cubicBezTo>
                    <a:cubicBezTo>
                      <a:pt x="291" y="105"/>
                      <a:pt x="300" y="92"/>
                      <a:pt x="306" y="78"/>
                    </a:cubicBezTo>
                    <a:cubicBezTo>
                      <a:pt x="312" y="63"/>
                      <a:pt x="316" y="47"/>
                      <a:pt x="315" y="31"/>
                    </a:cubicBezTo>
                    <a:cubicBezTo>
                      <a:pt x="315" y="26"/>
                      <a:pt x="315" y="22"/>
                      <a:pt x="315" y="18"/>
                    </a:cubicBezTo>
                    <a:cubicBezTo>
                      <a:pt x="314" y="13"/>
                      <a:pt x="313" y="9"/>
                      <a:pt x="312" y="5"/>
                    </a:cubicBezTo>
                    <a:cubicBezTo>
                      <a:pt x="312" y="3"/>
                      <a:pt x="312" y="2"/>
                      <a:pt x="311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05" y="413"/>
                      <a:pt x="405" y="413"/>
                      <a:pt x="405" y="413"/>
                    </a:cubicBezTo>
                    <a:cubicBezTo>
                      <a:pt x="257" y="523"/>
                      <a:pt x="257" y="523"/>
                      <a:pt x="257" y="523"/>
                    </a:cubicBezTo>
                    <a:cubicBezTo>
                      <a:pt x="250" y="528"/>
                      <a:pt x="250" y="528"/>
                      <a:pt x="250" y="528"/>
                    </a:cubicBezTo>
                    <a:cubicBezTo>
                      <a:pt x="241" y="535"/>
                      <a:pt x="241" y="535"/>
                      <a:pt x="241" y="535"/>
                    </a:cubicBezTo>
                    <a:cubicBezTo>
                      <a:pt x="218" y="552"/>
                      <a:pt x="218" y="552"/>
                      <a:pt x="218" y="552"/>
                    </a:cubicBezTo>
                    <a:cubicBezTo>
                      <a:pt x="246" y="559"/>
                      <a:pt x="246" y="559"/>
                      <a:pt x="246" y="559"/>
                    </a:cubicBezTo>
                    <a:cubicBezTo>
                      <a:pt x="248" y="559"/>
                      <a:pt x="249" y="560"/>
                      <a:pt x="251" y="560"/>
                    </a:cubicBezTo>
                    <a:cubicBezTo>
                      <a:pt x="252" y="561"/>
                      <a:pt x="254" y="561"/>
                      <a:pt x="255" y="562"/>
                    </a:cubicBezTo>
                    <a:cubicBezTo>
                      <a:pt x="257" y="562"/>
                      <a:pt x="258" y="563"/>
                      <a:pt x="259" y="563"/>
                    </a:cubicBezTo>
                    <a:cubicBezTo>
                      <a:pt x="261" y="564"/>
                      <a:pt x="262" y="565"/>
                      <a:pt x="264" y="565"/>
                    </a:cubicBezTo>
                    <a:cubicBezTo>
                      <a:pt x="270" y="568"/>
                      <a:pt x="275" y="572"/>
                      <a:pt x="280" y="577"/>
                    </a:cubicBezTo>
                    <a:cubicBezTo>
                      <a:pt x="286" y="582"/>
                      <a:pt x="290" y="587"/>
                      <a:pt x="294" y="593"/>
                    </a:cubicBezTo>
                    <a:cubicBezTo>
                      <a:pt x="297" y="599"/>
                      <a:pt x="300" y="605"/>
                      <a:pt x="302" y="612"/>
                    </a:cubicBezTo>
                    <a:cubicBezTo>
                      <a:pt x="304" y="619"/>
                      <a:pt x="305" y="626"/>
                      <a:pt x="305" y="634"/>
                    </a:cubicBezTo>
                    <a:cubicBezTo>
                      <a:pt x="305" y="644"/>
                      <a:pt x="303" y="654"/>
                      <a:pt x="299" y="664"/>
                    </a:cubicBezTo>
                    <a:cubicBezTo>
                      <a:pt x="295" y="673"/>
                      <a:pt x="290" y="681"/>
                      <a:pt x="283" y="689"/>
                    </a:cubicBezTo>
                    <a:cubicBezTo>
                      <a:pt x="275" y="696"/>
                      <a:pt x="267" y="701"/>
                      <a:pt x="258" y="705"/>
                    </a:cubicBezTo>
                    <a:cubicBezTo>
                      <a:pt x="248" y="710"/>
                      <a:pt x="238" y="712"/>
                      <a:pt x="227" y="712"/>
                    </a:cubicBezTo>
                    <a:cubicBezTo>
                      <a:pt x="218" y="712"/>
                      <a:pt x="209" y="710"/>
                      <a:pt x="200" y="707"/>
                    </a:cubicBezTo>
                    <a:cubicBezTo>
                      <a:pt x="192" y="704"/>
                      <a:pt x="184" y="700"/>
                      <a:pt x="177" y="694"/>
                    </a:cubicBezTo>
                    <a:cubicBezTo>
                      <a:pt x="170" y="689"/>
                      <a:pt x="164" y="682"/>
                      <a:pt x="160" y="675"/>
                    </a:cubicBezTo>
                    <a:cubicBezTo>
                      <a:pt x="155" y="667"/>
                      <a:pt x="152" y="659"/>
                      <a:pt x="150" y="650"/>
                    </a:cubicBezTo>
                    <a:cubicBezTo>
                      <a:pt x="150" y="649"/>
                      <a:pt x="149" y="647"/>
                      <a:pt x="149" y="646"/>
                    </a:cubicBezTo>
                    <a:cubicBezTo>
                      <a:pt x="149" y="645"/>
                      <a:pt x="149" y="644"/>
                      <a:pt x="149" y="643"/>
                    </a:cubicBezTo>
                    <a:cubicBezTo>
                      <a:pt x="149" y="641"/>
                      <a:pt x="148" y="640"/>
                      <a:pt x="148" y="638"/>
                    </a:cubicBezTo>
                    <a:cubicBezTo>
                      <a:pt x="148" y="637"/>
                      <a:pt x="148" y="636"/>
                      <a:pt x="148" y="635"/>
                    </a:cubicBezTo>
                    <a:cubicBezTo>
                      <a:pt x="148" y="632"/>
                      <a:pt x="148" y="632"/>
                      <a:pt x="148" y="632"/>
                    </a:cubicBezTo>
                    <a:cubicBezTo>
                      <a:pt x="150" y="603"/>
                      <a:pt x="150" y="603"/>
                      <a:pt x="150" y="603"/>
                    </a:cubicBezTo>
                    <a:cubicBezTo>
                      <a:pt x="126" y="621"/>
                      <a:pt x="126" y="621"/>
                      <a:pt x="126" y="621"/>
                    </a:cubicBezTo>
                    <a:cubicBezTo>
                      <a:pt x="118" y="627"/>
                      <a:pt x="118" y="627"/>
                      <a:pt x="118" y="627"/>
                    </a:cubicBezTo>
                    <a:cubicBezTo>
                      <a:pt x="110" y="632"/>
                      <a:pt x="110" y="632"/>
                      <a:pt x="110" y="632"/>
                    </a:cubicBezTo>
                    <a:cubicBezTo>
                      <a:pt x="0" y="714"/>
                      <a:pt x="0" y="714"/>
                      <a:pt x="0" y="714"/>
                    </a:cubicBezTo>
                    <a:close/>
                  </a:path>
                </a:pathLst>
              </a:custGeom>
              <a:solidFill>
                <a:srgbClr val="5D6A6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6219092" y="1955408"/>
                <a:ext cx="1251204" cy="2584835"/>
              </a:xfrm>
              <a:custGeom>
                <a:avLst/>
                <a:gdLst>
                  <a:gd name="T0" fmla="*/ 175 w 435"/>
                  <a:gd name="T1" fmla="*/ 0 h 899"/>
                  <a:gd name="T2" fmla="*/ 206 w 435"/>
                  <a:gd name="T3" fmla="*/ 6 h 899"/>
                  <a:gd name="T4" fmla="*/ 233 w 435"/>
                  <a:gd name="T5" fmla="*/ 20 h 899"/>
                  <a:gd name="T6" fmla="*/ 253 w 435"/>
                  <a:gd name="T7" fmla="*/ 43 h 899"/>
                  <a:gd name="T8" fmla="*/ 265 w 435"/>
                  <a:gd name="T9" fmla="*/ 71 h 899"/>
                  <a:gd name="T10" fmla="*/ 266 w 435"/>
                  <a:gd name="T11" fmla="*/ 75 h 899"/>
                  <a:gd name="T12" fmla="*/ 266 w 435"/>
                  <a:gd name="T13" fmla="*/ 80 h 899"/>
                  <a:gd name="T14" fmla="*/ 267 w 435"/>
                  <a:gd name="T15" fmla="*/ 85 h 899"/>
                  <a:gd name="T16" fmla="*/ 267 w 435"/>
                  <a:gd name="T17" fmla="*/ 90 h 899"/>
                  <a:gd name="T18" fmla="*/ 275 w 435"/>
                  <a:gd name="T19" fmla="*/ 85 h 899"/>
                  <a:gd name="T20" fmla="*/ 283 w 435"/>
                  <a:gd name="T21" fmla="*/ 80 h 899"/>
                  <a:gd name="T22" fmla="*/ 383 w 435"/>
                  <a:gd name="T23" fmla="*/ 3 h 899"/>
                  <a:gd name="T24" fmla="*/ 393 w 435"/>
                  <a:gd name="T25" fmla="*/ 23 h 899"/>
                  <a:gd name="T26" fmla="*/ 402 w 435"/>
                  <a:gd name="T27" fmla="*/ 43 h 899"/>
                  <a:gd name="T28" fmla="*/ 409 w 435"/>
                  <a:gd name="T29" fmla="*/ 64 h 899"/>
                  <a:gd name="T30" fmla="*/ 414 w 435"/>
                  <a:gd name="T31" fmla="*/ 86 h 899"/>
                  <a:gd name="T32" fmla="*/ 420 w 435"/>
                  <a:gd name="T33" fmla="*/ 132 h 899"/>
                  <a:gd name="T34" fmla="*/ 425 w 435"/>
                  <a:gd name="T35" fmla="*/ 196 h 899"/>
                  <a:gd name="T36" fmla="*/ 428 w 435"/>
                  <a:gd name="T37" fmla="*/ 277 h 899"/>
                  <a:gd name="T38" fmla="*/ 430 w 435"/>
                  <a:gd name="T39" fmla="*/ 376 h 899"/>
                  <a:gd name="T40" fmla="*/ 435 w 435"/>
                  <a:gd name="T41" fmla="*/ 899 h 899"/>
                  <a:gd name="T42" fmla="*/ 319 w 435"/>
                  <a:gd name="T43" fmla="*/ 884 h 899"/>
                  <a:gd name="T44" fmla="*/ 326 w 435"/>
                  <a:gd name="T45" fmla="*/ 871 h 899"/>
                  <a:gd name="T46" fmla="*/ 331 w 435"/>
                  <a:gd name="T47" fmla="*/ 857 h 899"/>
                  <a:gd name="T48" fmla="*/ 334 w 435"/>
                  <a:gd name="T49" fmla="*/ 843 h 899"/>
                  <a:gd name="T50" fmla="*/ 335 w 435"/>
                  <a:gd name="T51" fmla="*/ 828 h 899"/>
                  <a:gd name="T52" fmla="*/ 326 w 435"/>
                  <a:gd name="T53" fmla="*/ 786 h 899"/>
                  <a:gd name="T54" fmla="*/ 303 w 435"/>
                  <a:gd name="T55" fmla="*/ 752 h 899"/>
                  <a:gd name="T56" fmla="*/ 268 w 435"/>
                  <a:gd name="T57" fmla="*/ 730 h 899"/>
                  <a:gd name="T58" fmla="*/ 226 w 435"/>
                  <a:gd name="T59" fmla="*/ 722 h 899"/>
                  <a:gd name="T60" fmla="*/ 184 w 435"/>
                  <a:gd name="T61" fmla="*/ 730 h 899"/>
                  <a:gd name="T62" fmla="*/ 149 w 435"/>
                  <a:gd name="T63" fmla="*/ 753 h 899"/>
                  <a:gd name="T64" fmla="*/ 126 w 435"/>
                  <a:gd name="T65" fmla="*/ 787 h 899"/>
                  <a:gd name="T66" fmla="*/ 118 w 435"/>
                  <a:gd name="T67" fmla="*/ 829 h 899"/>
                  <a:gd name="T68" fmla="*/ 118 w 435"/>
                  <a:gd name="T69" fmla="*/ 836 h 899"/>
                  <a:gd name="T70" fmla="*/ 119 w 435"/>
                  <a:gd name="T71" fmla="*/ 843 h 899"/>
                  <a:gd name="T72" fmla="*/ 121 w 435"/>
                  <a:gd name="T73" fmla="*/ 850 h 899"/>
                  <a:gd name="T74" fmla="*/ 122 w 435"/>
                  <a:gd name="T75" fmla="*/ 857 h 899"/>
                  <a:gd name="T76" fmla="*/ 3 w 435"/>
                  <a:gd name="T77" fmla="*/ 841 h 899"/>
                  <a:gd name="T78" fmla="*/ 0 w 435"/>
                  <a:gd name="T79" fmla="*/ 295 h 899"/>
                  <a:gd name="T80" fmla="*/ 139 w 435"/>
                  <a:gd name="T81" fmla="*/ 189 h 899"/>
                  <a:gd name="T82" fmla="*/ 146 w 435"/>
                  <a:gd name="T83" fmla="*/ 184 h 899"/>
                  <a:gd name="T84" fmla="*/ 154 w 435"/>
                  <a:gd name="T85" fmla="*/ 177 h 899"/>
                  <a:gd name="T86" fmla="*/ 149 w 435"/>
                  <a:gd name="T87" fmla="*/ 176 h 899"/>
                  <a:gd name="T88" fmla="*/ 144 w 435"/>
                  <a:gd name="T89" fmla="*/ 174 h 899"/>
                  <a:gd name="T90" fmla="*/ 139 w 435"/>
                  <a:gd name="T91" fmla="*/ 172 h 899"/>
                  <a:gd name="T92" fmla="*/ 134 w 435"/>
                  <a:gd name="T93" fmla="*/ 170 h 899"/>
                  <a:gd name="T94" fmla="*/ 114 w 435"/>
                  <a:gd name="T95" fmla="*/ 156 h 899"/>
                  <a:gd name="T96" fmla="*/ 98 w 435"/>
                  <a:gd name="T97" fmla="*/ 138 h 899"/>
                  <a:gd name="T98" fmla="*/ 88 w 435"/>
                  <a:gd name="T99" fmla="*/ 116 h 899"/>
                  <a:gd name="T100" fmla="*/ 84 w 435"/>
                  <a:gd name="T101" fmla="*/ 91 h 899"/>
                  <a:gd name="T102" fmla="*/ 91 w 435"/>
                  <a:gd name="T103" fmla="*/ 56 h 899"/>
                  <a:gd name="T104" fmla="*/ 110 w 435"/>
                  <a:gd name="T105" fmla="*/ 27 h 899"/>
                  <a:gd name="T106" fmla="*/ 139 w 435"/>
                  <a:gd name="T107" fmla="*/ 8 h 899"/>
                  <a:gd name="T108" fmla="*/ 175 w 435"/>
                  <a:gd name="T10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899">
                    <a:moveTo>
                      <a:pt x="175" y="0"/>
                    </a:moveTo>
                    <a:cubicBezTo>
                      <a:pt x="186" y="0"/>
                      <a:pt x="196" y="2"/>
                      <a:pt x="206" y="6"/>
                    </a:cubicBezTo>
                    <a:cubicBezTo>
                      <a:pt x="216" y="9"/>
                      <a:pt x="225" y="14"/>
                      <a:pt x="233" y="20"/>
                    </a:cubicBezTo>
                    <a:cubicBezTo>
                      <a:pt x="241" y="27"/>
                      <a:pt x="247" y="34"/>
                      <a:pt x="253" y="43"/>
                    </a:cubicBezTo>
                    <a:cubicBezTo>
                      <a:pt x="258" y="51"/>
                      <a:pt x="262" y="60"/>
                      <a:pt x="265" y="71"/>
                    </a:cubicBezTo>
                    <a:cubicBezTo>
                      <a:pt x="265" y="72"/>
                      <a:pt x="265" y="74"/>
                      <a:pt x="266" y="75"/>
                    </a:cubicBezTo>
                    <a:cubicBezTo>
                      <a:pt x="266" y="77"/>
                      <a:pt x="266" y="78"/>
                      <a:pt x="266" y="80"/>
                    </a:cubicBezTo>
                    <a:cubicBezTo>
                      <a:pt x="267" y="82"/>
                      <a:pt x="267" y="83"/>
                      <a:pt x="267" y="85"/>
                    </a:cubicBezTo>
                    <a:cubicBezTo>
                      <a:pt x="267" y="86"/>
                      <a:pt x="267" y="88"/>
                      <a:pt x="267" y="90"/>
                    </a:cubicBezTo>
                    <a:cubicBezTo>
                      <a:pt x="275" y="85"/>
                      <a:pt x="275" y="85"/>
                      <a:pt x="275" y="85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383" y="3"/>
                      <a:pt x="383" y="3"/>
                      <a:pt x="383" y="3"/>
                    </a:cubicBezTo>
                    <a:cubicBezTo>
                      <a:pt x="387" y="9"/>
                      <a:pt x="390" y="16"/>
                      <a:pt x="393" y="23"/>
                    </a:cubicBezTo>
                    <a:cubicBezTo>
                      <a:pt x="396" y="29"/>
                      <a:pt x="399" y="36"/>
                      <a:pt x="402" y="43"/>
                    </a:cubicBezTo>
                    <a:cubicBezTo>
                      <a:pt x="404" y="50"/>
                      <a:pt x="407" y="57"/>
                      <a:pt x="409" y="64"/>
                    </a:cubicBezTo>
                    <a:cubicBezTo>
                      <a:pt x="411" y="71"/>
                      <a:pt x="412" y="78"/>
                      <a:pt x="414" y="86"/>
                    </a:cubicBezTo>
                    <a:cubicBezTo>
                      <a:pt x="416" y="98"/>
                      <a:pt x="418" y="113"/>
                      <a:pt x="420" y="132"/>
                    </a:cubicBezTo>
                    <a:cubicBezTo>
                      <a:pt x="422" y="150"/>
                      <a:pt x="424" y="171"/>
                      <a:pt x="425" y="196"/>
                    </a:cubicBezTo>
                    <a:cubicBezTo>
                      <a:pt x="426" y="220"/>
                      <a:pt x="428" y="247"/>
                      <a:pt x="428" y="277"/>
                    </a:cubicBezTo>
                    <a:cubicBezTo>
                      <a:pt x="429" y="307"/>
                      <a:pt x="430" y="341"/>
                      <a:pt x="430" y="376"/>
                    </a:cubicBezTo>
                    <a:cubicBezTo>
                      <a:pt x="435" y="899"/>
                      <a:pt x="435" y="899"/>
                      <a:pt x="435" y="899"/>
                    </a:cubicBezTo>
                    <a:cubicBezTo>
                      <a:pt x="319" y="884"/>
                      <a:pt x="319" y="884"/>
                      <a:pt x="319" y="884"/>
                    </a:cubicBezTo>
                    <a:cubicBezTo>
                      <a:pt x="322" y="880"/>
                      <a:pt x="324" y="875"/>
                      <a:pt x="326" y="871"/>
                    </a:cubicBezTo>
                    <a:cubicBezTo>
                      <a:pt x="328" y="866"/>
                      <a:pt x="330" y="862"/>
                      <a:pt x="331" y="857"/>
                    </a:cubicBezTo>
                    <a:cubicBezTo>
                      <a:pt x="332" y="852"/>
                      <a:pt x="333" y="848"/>
                      <a:pt x="334" y="843"/>
                    </a:cubicBezTo>
                    <a:cubicBezTo>
                      <a:pt x="335" y="838"/>
                      <a:pt x="335" y="833"/>
                      <a:pt x="335" y="828"/>
                    </a:cubicBezTo>
                    <a:cubicBezTo>
                      <a:pt x="335" y="813"/>
                      <a:pt x="332" y="799"/>
                      <a:pt x="326" y="786"/>
                    </a:cubicBezTo>
                    <a:cubicBezTo>
                      <a:pt x="321" y="773"/>
                      <a:pt x="312" y="762"/>
                      <a:pt x="303" y="752"/>
                    </a:cubicBezTo>
                    <a:cubicBezTo>
                      <a:pt x="293" y="743"/>
                      <a:pt x="281" y="735"/>
                      <a:pt x="268" y="730"/>
                    </a:cubicBezTo>
                    <a:cubicBezTo>
                      <a:pt x="255" y="724"/>
                      <a:pt x="241" y="722"/>
                      <a:pt x="226" y="722"/>
                    </a:cubicBezTo>
                    <a:cubicBezTo>
                      <a:pt x="211" y="722"/>
                      <a:pt x="197" y="725"/>
                      <a:pt x="184" y="730"/>
                    </a:cubicBezTo>
                    <a:cubicBezTo>
                      <a:pt x="171" y="736"/>
                      <a:pt x="159" y="744"/>
                      <a:pt x="149" y="753"/>
                    </a:cubicBezTo>
                    <a:cubicBezTo>
                      <a:pt x="140" y="763"/>
                      <a:pt x="132" y="774"/>
                      <a:pt x="126" y="787"/>
                    </a:cubicBezTo>
                    <a:cubicBezTo>
                      <a:pt x="121" y="800"/>
                      <a:pt x="118" y="814"/>
                      <a:pt x="118" y="829"/>
                    </a:cubicBezTo>
                    <a:cubicBezTo>
                      <a:pt x="118" y="831"/>
                      <a:pt x="118" y="834"/>
                      <a:pt x="118" y="836"/>
                    </a:cubicBezTo>
                    <a:cubicBezTo>
                      <a:pt x="119" y="839"/>
                      <a:pt x="119" y="841"/>
                      <a:pt x="119" y="843"/>
                    </a:cubicBezTo>
                    <a:cubicBezTo>
                      <a:pt x="120" y="846"/>
                      <a:pt x="120" y="848"/>
                      <a:pt x="121" y="850"/>
                    </a:cubicBezTo>
                    <a:cubicBezTo>
                      <a:pt x="121" y="853"/>
                      <a:pt x="122" y="855"/>
                      <a:pt x="122" y="857"/>
                    </a:cubicBezTo>
                    <a:cubicBezTo>
                      <a:pt x="3" y="841"/>
                      <a:pt x="3" y="841"/>
                      <a:pt x="3" y="84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54" y="177"/>
                      <a:pt x="154" y="177"/>
                      <a:pt x="154" y="177"/>
                    </a:cubicBezTo>
                    <a:cubicBezTo>
                      <a:pt x="152" y="177"/>
                      <a:pt x="151" y="176"/>
                      <a:pt x="149" y="176"/>
                    </a:cubicBezTo>
                    <a:cubicBezTo>
                      <a:pt x="147" y="175"/>
                      <a:pt x="146" y="175"/>
                      <a:pt x="144" y="174"/>
                    </a:cubicBezTo>
                    <a:cubicBezTo>
                      <a:pt x="142" y="174"/>
                      <a:pt x="141" y="173"/>
                      <a:pt x="139" y="172"/>
                    </a:cubicBezTo>
                    <a:cubicBezTo>
                      <a:pt x="137" y="172"/>
                      <a:pt x="136" y="171"/>
                      <a:pt x="134" y="170"/>
                    </a:cubicBezTo>
                    <a:cubicBezTo>
                      <a:pt x="127" y="166"/>
                      <a:pt x="120" y="162"/>
                      <a:pt x="114" y="156"/>
                    </a:cubicBezTo>
                    <a:cubicBezTo>
                      <a:pt x="108" y="151"/>
                      <a:pt x="102" y="145"/>
                      <a:pt x="98" y="138"/>
                    </a:cubicBezTo>
                    <a:cubicBezTo>
                      <a:pt x="94" y="131"/>
                      <a:pt x="90" y="124"/>
                      <a:pt x="88" y="116"/>
                    </a:cubicBezTo>
                    <a:cubicBezTo>
                      <a:pt x="85" y="108"/>
                      <a:pt x="84" y="99"/>
                      <a:pt x="84" y="91"/>
                    </a:cubicBezTo>
                    <a:cubicBezTo>
                      <a:pt x="84" y="78"/>
                      <a:pt x="86" y="67"/>
                      <a:pt x="91" y="56"/>
                    </a:cubicBezTo>
                    <a:cubicBezTo>
                      <a:pt x="95" y="45"/>
                      <a:pt x="102" y="35"/>
                      <a:pt x="110" y="27"/>
                    </a:cubicBezTo>
                    <a:cubicBezTo>
                      <a:pt x="118" y="19"/>
                      <a:pt x="128" y="12"/>
                      <a:pt x="139" y="8"/>
                    </a:cubicBezTo>
                    <a:cubicBezTo>
                      <a:pt x="150" y="3"/>
                      <a:pt x="162" y="1"/>
                      <a:pt x="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6258193" y="1998735"/>
                <a:ext cx="1173004" cy="2498180"/>
              </a:xfrm>
              <a:custGeom>
                <a:avLst/>
                <a:gdLst>
                  <a:gd name="T0" fmla="*/ 408 w 408"/>
                  <a:gd name="T1" fmla="*/ 869 h 869"/>
                  <a:gd name="T2" fmla="*/ 327 w 408"/>
                  <a:gd name="T3" fmla="*/ 858 h 869"/>
                  <a:gd name="T4" fmla="*/ 331 w 408"/>
                  <a:gd name="T5" fmla="*/ 846 h 869"/>
                  <a:gd name="T6" fmla="*/ 335 w 408"/>
                  <a:gd name="T7" fmla="*/ 830 h 869"/>
                  <a:gd name="T8" fmla="*/ 336 w 408"/>
                  <a:gd name="T9" fmla="*/ 813 h 869"/>
                  <a:gd name="T10" fmla="*/ 326 w 408"/>
                  <a:gd name="T11" fmla="*/ 766 h 869"/>
                  <a:gd name="T12" fmla="*/ 299 w 408"/>
                  <a:gd name="T13" fmla="*/ 728 h 869"/>
                  <a:gd name="T14" fmla="*/ 260 w 408"/>
                  <a:gd name="T15" fmla="*/ 702 h 869"/>
                  <a:gd name="T16" fmla="*/ 213 w 408"/>
                  <a:gd name="T17" fmla="*/ 693 h 869"/>
                  <a:gd name="T18" fmla="*/ 165 w 408"/>
                  <a:gd name="T19" fmla="*/ 703 h 869"/>
                  <a:gd name="T20" fmla="*/ 126 w 408"/>
                  <a:gd name="T21" fmla="*/ 729 h 869"/>
                  <a:gd name="T22" fmla="*/ 100 w 408"/>
                  <a:gd name="T23" fmla="*/ 767 h 869"/>
                  <a:gd name="T24" fmla="*/ 91 w 408"/>
                  <a:gd name="T25" fmla="*/ 814 h 869"/>
                  <a:gd name="T26" fmla="*/ 91 w 408"/>
                  <a:gd name="T27" fmla="*/ 823 h 869"/>
                  <a:gd name="T28" fmla="*/ 91 w 408"/>
                  <a:gd name="T29" fmla="*/ 826 h 869"/>
                  <a:gd name="T30" fmla="*/ 3 w 408"/>
                  <a:gd name="T31" fmla="*/ 814 h 869"/>
                  <a:gd name="T32" fmla="*/ 0 w 408"/>
                  <a:gd name="T33" fmla="*/ 287 h 869"/>
                  <a:gd name="T34" fmla="*/ 134 w 408"/>
                  <a:gd name="T35" fmla="*/ 185 h 869"/>
                  <a:gd name="T36" fmla="*/ 141 w 408"/>
                  <a:gd name="T37" fmla="*/ 180 h 869"/>
                  <a:gd name="T38" fmla="*/ 149 w 408"/>
                  <a:gd name="T39" fmla="*/ 174 h 869"/>
                  <a:gd name="T40" fmla="*/ 172 w 408"/>
                  <a:gd name="T41" fmla="*/ 156 h 869"/>
                  <a:gd name="T42" fmla="*/ 144 w 408"/>
                  <a:gd name="T43" fmla="*/ 149 h 869"/>
                  <a:gd name="T44" fmla="*/ 140 w 408"/>
                  <a:gd name="T45" fmla="*/ 148 h 869"/>
                  <a:gd name="T46" fmla="*/ 135 w 408"/>
                  <a:gd name="T47" fmla="*/ 147 h 869"/>
                  <a:gd name="T48" fmla="*/ 131 w 408"/>
                  <a:gd name="T49" fmla="*/ 145 h 869"/>
                  <a:gd name="T50" fmla="*/ 127 w 408"/>
                  <a:gd name="T51" fmla="*/ 143 h 869"/>
                  <a:gd name="T52" fmla="*/ 110 w 408"/>
                  <a:gd name="T53" fmla="*/ 131 h 869"/>
                  <a:gd name="T54" fmla="*/ 96 w 408"/>
                  <a:gd name="T55" fmla="*/ 116 h 869"/>
                  <a:gd name="T56" fmla="*/ 88 w 408"/>
                  <a:gd name="T57" fmla="*/ 97 h 869"/>
                  <a:gd name="T58" fmla="*/ 84 w 408"/>
                  <a:gd name="T59" fmla="*/ 76 h 869"/>
                  <a:gd name="T60" fmla="*/ 90 w 408"/>
                  <a:gd name="T61" fmla="*/ 46 h 869"/>
                  <a:gd name="T62" fmla="*/ 107 w 408"/>
                  <a:gd name="T63" fmla="*/ 22 h 869"/>
                  <a:gd name="T64" fmla="*/ 131 w 408"/>
                  <a:gd name="T65" fmla="*/ 6 h 869"/>
                  <a:gd name="T66" fmla="*/ 161 w 408"/>
                  <a:gd name="T67" fmla="*/ 0 h 869"/>
                  <a:gd name="T68" fmla="*/ 188 w 408"/>
                  <a:gd name="T69" fmla="*/ 4 h 869"/>
                  <a:gd name="T70" fmla="*/ 211 w 408"/>
                  <a:gd name="T71" fmla="*/ 16 h 869"/>
                  <a:gd name="T72" fmla="*/ 228 w 408"/>
                  <a:gd name="T73" fmla="*/ 35 h 869"/>
                  <a:gd name="T74" fmla="*/ 238 w 408"/>
                  <a:gd name="T75" fmla="*/ 59 h 869"/>
                  <a:gd name="T76" fmla="*/ 239 w 408"/>
                  <a:gd name="T77" fmla="*/ 63 h 869"/>
                  <a:gd name="T78" fmla="*/ 239 w 408"/>
                  <a:gd name="T79" fmla="*/ 67 h 869"/>
                  <a:gd name="T80" fmla="*/ 240 w 408"/>
                  <a:gd name="T81" fmla="*/ 71 h 869"/>
                  <a:gd name="T82" fmla="*/ 240 w 408"/>
                  <a:gd name="T83" fmla="*/ 75 h 869"/>
                  <a:gd name="T84" fmla="*/ 240 w 408"/>
                  <a:gd name="T85" fmla="*/ 98 h 869"/>
                  <a:gd name="T86" fmla="*/ 261 w 408"/>
                  <a:gd name="T87" fmla="*/ 87 h 869"/>
                  <a:gd name="T88" fmla="*/ 268 w 408"/>
                  <a:gd name="T89" fmla="*/ 83 h 869"/>
                  <a:gd name="T90" fmla="*/ 269 w 408"/>
                  <a:gd name="T91" fmla="*/ 82 h 869"/>
                  <a:gd name="T92" fmla="*/ 270 w 408"/>
                  <a:gd name="T93" fmla="*/ 82 h 869"/>
                  <a:gd name="T94" fmla="*/ 278 w 408"/>
                  <a:gd name="T95" fmla="*/ 76 h 869"/>
                  <a:gd name="T96" fmla="*/ 365 w 408"/>
                  <a:gd name="T97" fmla="*/ 9 h 869"/>
                  <a:gd name="T98" fmla="*/ 367 w 408"/>
                  <a:gd name="T99" fmla="*/ 14 h 869"/>
                  <a:gd name="T100" fmla="*/ 375 w 408"/>
                  <a:gd name="T101" fmla="*/ 33 h 869"/>
                  <a:gd name="T102" fmla="*/ 382 w 408"/>
                  <a:gd name="T103" fmla="*/ 53 h 869"/>
                  <a:gd name="T104" fmla="*/ 387 w 408"/>
                  <a:gd name="T105" fmla="*/ 73 h 869"/>
                  <a:gd name="T106" fmla="*/ 393 w 408"/>
                  <a:gd name="T107" fmla="*/ 118 h 869"/>
                  <a:gd name="T108" fmla="*/ 398 w 408"/>
                  <a:gd name="T109" fmla="*/ 182 h 869"/>
                  <a:gd name="T110" fmla="*/ 401 w 408"/>
                  <a:gd name="T111" fmla="*/ 263 h 869"/>
                  <a:gd name="T112" fmla="*/ 403 w 408"/>
                  <a:gd name="T113" fmla="*/ 362 h 869"/>
                  <a:gd name="T114" fmla="*/ 408 w 408"/>
                  <a:gd name="T115" fmla="*/ 869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8" h="869">
                    <a:moveTo>
                      <a:pt x="408" y="869"/>
                    </a:moveTo>
                    <a:cubicBezTo>
                      <a:pt x="327" y="858"/>
                      <a:pt x="327" y="858"/>
                      <a:pt x="327" y="858"/>
                    </a:cubicBezTo>
                    <a:cubicBezTo>
                      <a:pt x="329" y="854"/>
                      <a:pt x="330" y="850"/>
                      <a:pt x="331" y="846"/>
                    </a:cubicBezTo>
                    <a:cubicBezTo>
                      <a:pt x="333" y="841"/>
                      <a:pt x="334" y="835"/>
                      <a:pt x="335" y="830"/>
                    </a:cubicBezTo>
                    <a:cubicBezTo>
                      <a:pt x="335" y="824"/>
                      <a:pt x="336" y="819"/>
                      <a:pt x="336" y="813"/>
                    </a:cubicBezTo>
                    <a:cubicBezTo>
                      <a:pt x="335" y="797"/>
                      <a:pt x="332" y="781"/>
                      <a:pt x="326" y="766"/>
                    </a:cubicBezTo>
                    <a:cubicBezTo>
                      <a:pt x="319" y="752"/>
                      <a:pt x="310" y="739"/>
                      <a:pt x="299" y="728"/>
                    </a:cubicBezTo>
                    <a:cubicBezTo>
                      <a:pt x="288" y="717"/>
                      <a:pt x="275" y="708"/>
                      <a:pt x="260" y="702"/>
                    </a:cubicBezTo>
                    <a:cubicBezTo>
                      <a:pt x="245" y="696"/>
                      <a:pt x="229" y="693"/>
                      <a:pt x="213" y="693"/>
                    </a:cubicBezTo>
                    <a:cubicBezTo>
                      <a:pt x="196" y="693"/>
                      <a:pt x="180" y="696"/>
                      <a:pt x="165" y="703"/>
                    </a:cubicBezTo>
                    <a:cubicBezTo>
                      <a:pt x="150" y="709"/>
                      <a:pt x="137" y="718"/>
                      <a:pt x="126" y="729"/>
                    </a:cubicBezTo>
                    <a:cubicBezTo>
                      <a:pt x="115" y="740"/>
                      <a:pt x="106" y="753"/>
                      <a:pt x="100" y="767"/>
                    </a:cubicBezTo>
                    <a:cubicBezTo>
                      <a:pt x="94" y="782"/>
                      <a:pt x="91" y="798"/>
                      <a:pt x="91" y="814"/>
                    </a:cubicBezTo>
                    <a:cubicBezTo>
                      <a:pt x="91" y="817"/>
                      <a:pt x="91" y="820"/>
                      <a:pt x="91" y="823"/>
                    </a:cubicBezTo>
                    <a:cubicBezTo>
                      <a:pt x="91" y="824"/>
                      <a:pt x="91" y="825"/>
                      <a:pt x="91" y="826"/>
                    </a:cubicBezTo>
                    <a:cubicBezTo>
                      <a:pt x="3" y="814"/>
                      <a:pt x="3" y="814"/>
                      <a:pt x="3" y="81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9" y="174"/>
                      <a:pt x="149" y="174"/>
                      <a:pt x="149" y="174"/>
                    </a:cubicBezTo>
                    <a:cubicBezTo>
                      <a:pt x="172" y="156"/>
                      <a:pt x="172" y="156"/>
                      <a:pt x="172" y="156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2" y="149"/>
                      <a:pt x="141" y="148"/>
                      <a:pt x="140" y="148"/>
                    </a:cubicBezTo>
                    <a:cubicBezTo>
                      <a:pt x="138" y="148"/>
                      <a:pt x="137" y="147"/>
                      <a:pt x="135" y="147"/>
                    </a:cubicBezTo>
                    <a:cubicBezTo>
                      <a:pt x="134" y="146"/>
                      <a:pt x="132" y="146"/>
                      <a:pt x="131" y="145"/>
                    </a:cubicBezTo>
                    <a:cubicBezTo>
                      <a:pt x="130" y="144"/>
                      <a:pt x="128" y="144"/>
                      <a:pt x="127" y="143"/>
                    </a:cubicBezTo>
                    <a:cubicBezTo>
                      <a:pt x="121" y="140"/>
                      <a:pt x="115" y="136"/>
                      <a:pt x="110" y="131"/>
                    </a:cubicBezTo>
                    <a:cubicBezTo>
                      <a:pt x="105" y="127"/>
                      <a:pt x="100" y="122"/>
                      <a:pt x="96" y="116"/>
                    </a:cubicBezTo>
                    <a:cubicBezTo>
                      <a:pt x="93" y="110"/>
                      <a:pt x="90" y="104"/>
                      <a:pt x="88" y="97"/>
                    </a:cubicBezTo>
                    <a:cubicBezTo>
                      <a:pt x="86" y="90"/>
                      <a:pt x="84" y="83"/>
                      <a:pt x="84" y="76"/>
                    </a:cubicBezTo>
                    <a:cubicBezTo>
                      <a:pt x="84" y="66"/>
                      <a:pt x="86" y="56"/>
                      <a:pt x="90" y="46"/>
                    </a:cubicBezTo>
                    <a:cubicBezTo>
                      <a:pt x="94" y="37"/>
                      <a:pt x="100" y="29"/>
                      <a:pt x="107" y="22"/>
                    </a:cubicBezTo>
                    <a:cubicBezTo>
                      <a:pt x="114" y="15"/>
                      <a:pt x="122" y="10"/>
                      <a:pt x="131" y="6"/>
                    </a:cubicBezTo>
                    <a:cubicBezTo>
                      <a:pt x="141" y="2"/>
                      <a:pt x="151" y="0"/>
                      <a:pt x="161" y="0"/>
                    </a:cubicBezTo>
                    <a:cubicBezTo>
                      <a:pt x="171" y="0"/>
                      <a:pt x="179" y="1"/>
                      <a:pt x="188" y="4"/>
                    </a:cubicBezTo>
                    <a:cubicBezTo>
                      <a:pt x="196" y="7"/>
                      <a:pt x="204" y="11"/>
                      <a:pt x="211" y="16"/>
                    </a:cubicBezTo>
                    <a:cubicBezTo>
                      <a:pt x="217" y="22"/>
                      <a:pt x="223" y="28"/>
                      <a:pt x="228" y="35"/>
                    </a:cubicBezTo>
                    <a:cubicBezTo>
                      <a:pt x="232" y="43"/>
                      <a:pt x="236" y="51"/>
                      <a:pt x="238" y="59"/>
                    </a:cubicBezTo>
                    <a:cubicBezTo>
                      <a:pt x="238" y="60"/>
                      <a:pt x="238" y="62"/>
                      <a:pt x="239" y="63"/>
                    </a:cubicBezTo>
                    <a:cubicBezTo>
                      <a:pt x="239" y="64"/>
                      <a:pt x="239" y="65"/>
                      <a:pt x="239" y="67"/>
                    </a:cubicBezTo>
                    <a:cubicBezTo>
                      <a:pt x="239" y="68"/>
                      <a:pt x="240" y="70"/>
                      <a:pt x="240" y="71"/>
                    </a:cubicBezTo>
                    <a:cubicBezTo>
                      <a:pt x="240" y="72"/>
                      <a:pt x="240" y="74"/>
                      <a:pt x="240" y="75"/>
                    </a:cubicBezTo>
                    <a:cubicBezTo>
                      <a:pt x="240" y="98"/>
                      <a:pt x="240" y="98"/>
                      <a:pt x="240" y="98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8" y="83"/>
                      <a:pt x="268" y="83"/>
                      <a:pt x="268" y="83"/>
                    </a:cubicBezTo>
                    <a:cubicBezTo>
                      <a:pt x="269" y="82"/>
                      <a:pt x="269" y="82"/>
                      <a:pt x="269" y="82"/>
                    </a:cubicBezTo>
                    <a:cubicBezTo>
                      <a:pt x="270" y="82"/>
                      <a:pt x="270" y="82"/>
                      <a:pt x="270" y="82"/>
                    </a:cubicBezTo>
                    <a:cubicBezTo>
                      <a:pt x="278" y="76"/>
                      <a:pt x="278" y="76"/>
                      <a:pt x="278" y="76"/>
                    </a:cubicBezTo>
                    <a:cubicBezTo>
                      <a:pt x="365" y="9"/>
                      <a:pt x="365" y="9"/>
                      <a:pt x="365" y="9"/>
                    </a:cubicBezTo>
                    <a:cubicBezTo>
                      <a:pt x="366" y="11"/>
                      <a:pt x="367" y="12"/>
                      <a:pt x="367" y="14"/>
                    </a:cubicBezTo>
                    <a:cubicBezTo>
                      <a:pt x="370" y="20"/>
                      <a:pt x="373" y="27"/>
                      <a:pt x="375" y="33"/>
                    </a:cubicBezTo>
                    <a:cubicBezTo>
                      <a:pt x="378" y="40"/>
                      <a:pt x="380" y="46"/>
                      <a:pt x="382" y="53"/>
                    </a:cubicBezTo>
                    <a:cubicBezTo>
                      <a:pt x="384" y="60"/>
                      <a:pt x="385" y="67"/>
                      <a:pt x="387" y="73"/>
                    </a:cubicBezTo>
                    <a:cubicBezTo>
                      <a:pt x="389" y="86"/>
                      <a:pt x="391" y="101"/>
                      <a:pt x="393" y="118"/>
                    </a:cubicBezTo>
                    <a:cubicBezTo>
                      <a:pt x="395" y="137"/>
                      <a:pt x="396" y="158"/>
                      <a:pt x="398" y="182"/>
                    </a:cubicBezTo>
                    <a:cubicBezTo>
                      <a:pt x="399" y="205"/>
                      <a:pt x="400" y="232"/>
                      <a:pt x="401" y="263"/>
                    </a:cubicBezTo>
                    <a:cubicBezTo>
                      <a:pt x="402" y="293"/>
                      <a:pt x="403" y="326"/>
                      <a:pt x="403" y="362"/>
                    </a:cubicBezTo>
                    <a:cubicBezTo>
                      <a:pt x="408" y="869"/>
                      <a:pt x="408" y="869"/>
                      <a:pt x="408" y="8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7"/>
              <p:cNvSpPr/>
              <p:nvPr/>
            </p:nvSpPr>
            <p:spPr bwMode="auto">
              <a:xfrm>
                <a:off x="6461799" y="2417845"/>
                <a:ext cx="179650" cy="429045"/>
              </a:xfrm>
              <a:custGeom>
                <a:avLst/>
                <a:gdLst>
                  <a:gd name="T0" fmla="*/ 0 w 85"/>
                  <a:gd name="T1" fmla="*/ 203 h 203"/>
                  <a:gd name="T2" fmla="*/ 85 w 85"/>
                  <a:gd name="T3" fmla="*/ 0 h 203"/>
                  <a:gd name="T4" fmla="*/ 0 w 85"/>
                  <a:gd name="T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03">
                    <a:moveTo>
                      <a:pt x="0" y="203"/>
                    </a:moveTo>
                    <a:lnTo>
                      <a:pt x="85" y="0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EFB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6461799" y="2417845"/>
                <a:ext cx="179650" cy="42904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6178165" y="2795745"/>
                <a:ext cx="48612" cy="1574573"/>
              </a:xfrm>
              <a:custGeom>
                <a:avLst/>
                <a:gdLst>
                  <a:gd name="T0" fmla="*/ 23 w 23"/>
                  <a:gd name="T1" fmla="*/ 745 h 745"/>
                  <a:gd name="T2" fmla="*/ 2 w 23"/>
                  <a:gd name="T3" fmla="*/ 672 h 745"/>
                  <a:gd name="T4" fmla="*/ 0 w 23"/>
                  <a:gd name="T5" fmla="*/ 156 h 745"/>
                  <a:gd name="T6" fmla="*/ 19 w 23"/>
                  <a:gd name="T7" fmla="*/ 0 h 745"/>
                  <a:gd name="T8" fmla="*/ 23 w 23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45">
                    <a:moveTo>
                      <a:pt x="23" y="745"/>
                    </a:moveTo>
                    <a:lnTo>
                      <a:pt x="2" y="672"/>
                    </a:lnTo>
                    <a:lnTo>
                      <a:pt x="0" y="156"/>
                    </a:lnTo>
                    <a:lnTo>
                      <a:pt x="19" y="0"/>
                    </a:lnTo>
                    <a:lnTo>
                      <a:pt x="23" y="7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112418" y="2313512"/>
                <a:ext cx="393714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534055" y="2979014"/>
                <a:ext cx="445911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080354" y="4382188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534800" y="494831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4983720" y="1042513"/>
            <a:ext cx="224741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一起来体验一下</a:t>
            </a:r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吧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24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315488" y="2696592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1"/>
              </a:rPr>
              <a:t>http://www.app-link.org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官网介绍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7661275" y="2696845"/>
            <a:ext cx="3806190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2"/>
              </a:rPr>
              <a:t>http://console.app-link.org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秘密入口，基于体验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3"/>
              </a:rPr>
              <a:t>http://console.app-link.org/login/callbacka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开发者主控台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315488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4"/>
              </a:rPr>
              <a:t>http://wiki.app-link.org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由于时间关系，写得不多，但是核心思想已经整理了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WIKI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知识库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661570" y="5134347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5"/>
              </a:rPr>
              <a:t>http://ask.app-link.org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讨论圈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43629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95070" y="1562735"/>
            <a:ext cx="872109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l"/>
            <a:r>
              <a:rPr 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蔡笋，</a:t>
            </a:r>
            <a:r>
              <a:rPr lang="en-US" alt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岁</a:t>
            </a:r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                                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| App-Link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唯一创始人，深圳大学硕士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PMP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3485" y="2114550"/>
            <a:ext cx="9627235" cy="170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1"/>
              </a:rPr>
              <a:t>ipiao.com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主要开发者，已被星美国际收购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曾就职于金蝶软件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K3Cloud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项目的研发，金蝶软件新一代的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ERP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产品，年收益千万人民币以上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就职于晨星资讯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AdvisorWorkstaion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，年收益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5000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万美金以上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创立深圳市海富特资讯管理有限公司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1820" y="394779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13253" y="3837059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200633" y="446597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61820" y="458787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微信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/QQ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：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359304951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195163" y="517390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61820" y="5302250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邮箱：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alucard263096@126.com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850694" y="-19011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任意多边形: 形状 71"/>
          <p:cNvSpPr/>
          <p:nvPr/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687" y="306515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: 形状 69"/>
          <p:cNvSpPr/>
          <p:nvPr/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55687" y="379249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4690" y="1042670"/>
            <a:ext cx="488442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dist"/>
            <a:r>
              <a:rPr lang="zh-CN" sz="1400" dirty="0">
                <a:solidFill>
                  <a:schemeClr val="accent1"/>
                </a:solidFill>
              </a:rPr>
              <a:t>感谢你翻看到这里，麻烦你再花几分钟看我啰嗦一下，</a:t>
            </a:r>
            <a:r>
              <a:rPr lang="en-US" altLang="zh-CN" sz="1400" dirty="0">
                <a:solidFill>
                  <a:schemeClr val="accent1"/>
                </a:solidFill>
              </a:rPr>
              <a:t>^_^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325" y="543252"/>
            <a:ext cx="7112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后语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2030"/>
            <a:ext cx="4992370" cy="1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95325" y="1494790"/>
            <a:ext cx="11182985" cy="490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我是一个名不见经传的小小程序员。唯一的优点就是很能写代码，很能解决问题，还有一颗热爱编程的心。由于真的开窍得晚，书读得不怎样勉强上了个本科，先是在一家小公司做开发学会编程，然后有幸去金蝶软件跟着大牛人们学会软件设计和架构，接着在晨星资讯部门负责部门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工作，慢慢从一个只会编程的程序员变成对懂得产品理念的工程师。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哈哈，像简历吗？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最重要的是我在工作之余，有着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年的小项目外包经验。工作之余，还接外包工作，真的很累。慢慢地，我需要一个工具自动帮我内容管理系统，就动手写了个自动生成内容管理系统的框架。然后又发现，写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很累，又写了工具自动生成调用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的代码。后来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开发又流行了，写数据交互接口也好累，又开发了自动生成的交互接口框架。。。。。。慢慢地，做一个网站项目从一个月变成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天，做一个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从一个月变成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个星期。突然发现，我已经为自己做了很多软件开发相关的工具和服务，似乎我可以把些东西都集成起来成为一套系统。就这样，我好像一不小心完成了一个挺了不起的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你觉得这个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平台要多少个人做呢？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人？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人？没有，就我一个，将十年的外包技术结合正职的各种技术，对自己的技术完成了一次升华。突然间，一个月就完成了。这并不是终点，似乎，这时候我才迎来我职业生涯的第一个起步点。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其实现在我很迷茫，我需要很多东西，不仅仅是资金，还需要团队，或者说我自己也不知道我需要什么。我只知道，如果我不能趁着这个势头，让这个项目出来，会让我的一生后悔。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我需要你的帮忙，请务必要帮我！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一个勇往直前，永不言败的开发者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563494" y="2676829"/>
            <a:ext cx="3046726" cy="2826850"/>
            <a:chOff x="4219047" y="2438400"/>
            <a:chExt cx="3826932" cy="3550749"/>
          </a:xfrm>
        </p:grpSpPr>
        <p:sp>
          <p:nvSpPr>
            <p:cNvPr id="50" name="椭圆 49"/>
            <p:cNvSpPr/>
            <p:nvPr/>
          </p:nvSpPr>
          <p:spPr>
            <a:xfrm flipV="1">
              <a:off x="5266898" y="5892883"/>
              <a:ext cx="2545776" cy="9626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219047" y="2438400"/>
              <a:ext cx="3826932" cy="3456244"/>
              <a:chOff x="7802246" y="-280194"/>
              <a:chExt cx="6303620" cy="5693032"/>
            </a:xfrm>
          </p:grpSpPr>
          <p:sp>
            <p:nvSpPr>
              <p:cNvPr id="13" name="Freeform 11"/>
              <p:cNvSpPr/>
              <p:nvPr/>
            </p:nvSpPr>
            <p:spPr bwMode="auto">
              <a:xfrm>
                <a:off x="11934959" y="1221838"/>
                <a:ext cx="328613" cy="654050"/>
              </a:xfrm>
              <a:custGeom>
                <a:avLst/>
                <a:gdLst>
                  <a:gd name="T0" fmla="*/ 63 w 77"/>
                  <a:gd name="T1" fmla="*/ 120 h 154"/>
                  <a:gd name="T2" fmla="*/ 77 w 77"/>
                  <a:gd name="T3" fmla="*/ 0 h 154"/>
                  <a:gd name="T4" fmla="*/ 33 w 77"/>
                  <a:gd name="T5" fmla="*/ 45 h 154"/>
                  <a:gd name="T6" fmla="*/ 28 w 77"/>
                  <a:gd name="T7" fmla="*/ 154 h 154"/>
                  <a:gd name="T8" fmla="*/ 70 w 77"/>
                  <a:gd name="T9" fmla="*/ 128 h 154"/>
                  <a:gd name="T10" fmla="*/ 63 w 77"/>
                  <a:gd name="T11" fmla="*/ 120 h 154"/>
                  <a:gd name="T12" fmla="*/ 63 w 77"/>
                  <a:gd name="T13" fmla="*/ 12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54">
                    <a:moveTo>
                      <a:pt x="63" y="120"/>
                    </a:moveTo>
                    <a:cubicBezTo>
                      <a:pt x="49" y="81"/>
                      <a:pt x="47" y="31"/>
                      <a:pt x="77" y="0"/>
                    </a:cubicBezTo>
                    <a:cubicBezTo>
                      <a:pt x="64" y="14"/>
                      <a:pt x="46" y="31"/>
                      <a:pt x="33" y="45"/>
                    </a:cubicBezTo>
                    <a:cubicBezTo>
                      <a:pt x="4" y="75"/>
                      <a:pt x="0" y="122"/>
                      <a:pt x="28" y="154"/>
                    </a:cubicBezTo>
                    <a:cubicBezTo>
                      <a:pt x="70" y="128"/>
                      <a:pt x="70" y="128"/>
                      <a:pt x="70" y="128"/>
                    </a:cubicBezTo>
                    <a:cubicBezTo>
                      <a:pt x="67" y="125"/>
                      <a:pt x="65" y="122"/>
                      <a:pt x="63" y="120"/>
                    </a:cubicBezTo>
                    <a:cubicBezTo>
                      <a:pt x="62" y="118"/>
                      <a:pt x="64" y="121"/>
                      <a:pt x="63" y="12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12682825" y="1699075"/>
                <a:ext cx="1406525" cy="120650"/>
              </a:xfrm>
              <a:custGeom>
                <a:avLst/>
                <a:gdLst>
                  <a:gd name="T0" fmla="*/ 886 w 886"/>
                  <a:gd name="T1" fmla="*/ 0 h 76"/>
                  <a:gd name="T2" fmla="*/ 613 w 886"/>
                  <a:gd name="T3" fmla="*/ 76 h 76"/>
                  <a:gd name="T4" fmla="*/ 0 w 886"/>
                  <a:gd name="T5" fmla="*/ 76 h 76"/>
                  <a:gd name="T6" fmla="*/ 177 w 886"/>
                  <a:gd name="T7" fmla="*/ 0 h 76"/>
                  <a:gd name="T8" fmla="*/ 886 w 886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76">
                    <a:moveTo>
                      <a:pt x="886" y="0"/>
                    </a:moveTo>
                    <a:lnTo>
                      <a:pt x="613" y="76"/>
                    </a:lnTo>
                    <a:lnTo>
                      <a:pt x="0" y="76"/>
                    </a:lnTo>
                    <a:lnTo>
                      <a:pt x="177" y="0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10970188" y="1692725"/>
                <a:ext cx="1125538" cy="120650"/>
              </a:xfrm>
              <a:custGeom>
                <a:avLst/>
                <a:gdLst>
                  <a:gd name="T0" fmla="*/ 709 w 709"/>
                  <a:gd name="T1" fmla="*/ 0 h 76"/>
                  <a:gd name="T2" fmla="*/ 607 w 709"/>
                  <a:gd name="T3" fmla="*/ 76 h 76"/>
                  <a:gd name="T4" fmla="*/ 0 w 709"/>
                  <a:gd name="T5" fmla="*/ 76 h 76"/>
                  <a:gd name="T6" fmla="*/ 0 w 709"/>
                  <a:gd name="T7" fmla="*/ 0 h 76"/>
                  <a:gd name="T8" fmla="*/ 709 w 709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76">
                    <a:moveTo>
                      <a:pt x="709" y="0"/>
                    </a:moveTo>
                    <a:lnTo>
                      <a:pt x="607" y="76"/>
                    </a:lnTo>
                    <a:lnTo>
                      <a:pt x="0" y="76"/>
                    </a:lnTo>
                    <a:lnTo>
                      <a:pt x="0" y="0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12002322" y="965650"/>
                <a:ext cx="1001713" cy="857250"/>
              </a:xfrm>
              <a:custGeom>
                <a:avLst/>
                <a:gdLst>
                  <a:gd name="T0" fmla="*/ 225 w 236"/>
                  <a:gd name="T1" fmla="*/ 86 h 200"/>
                  <a:gd name="T2" fmla="*/ 67 w 236"/>
                  <a:gd name="T3" fmla="*/ 33 h 200"/>
                  <a:gd name="T4" fmla="*/ 0 w 236"/>
                  <a:gd name="T5" fmla="*/ 100 h 200"/>
                  <a:gd name="T6" fmla="*/ 119 w 236"/>
                  <a:gd name="T7" fmla="*/ 81 h 200"/>
                  <a:gd name="T8" fmla="*/ 159 w 236"/>
                  <a:gd name="T9" fmla="*/ 200 h 200"/>
                  <a:gd name="T10" fmla="*/ 225 w 236"/>
                  <a:gd name="T11" fmla="*/ 172 h 200"/>
                  <a:gd name="T12" fmla="*/ 225 w 236"/>
                  <a:gd name="T13" fmla="*/ 86 h 200"/>
                  <a:gd name="T14" fmla="*/ 225 w 236"/>
                  <a:gd name="T15" fmla="*/ 8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0">
                    <a:moveTo>
                      <a:pt x="225" y="86"/>
                    </a:moveTo>
                    <a:cubicBezTo>
                      <a:pt x="199" y="25"/>
                      <a:pt x="123" y="0"/>
                      <a:pt x="67" y="33"/>
                    </a:cubicBezTo>
                    <a:cubicBezTo>
                      <a:pt x="40" y="49"/>
                      <a:pt x="20" y="77"/>
                      <a:pt x="0" y="100"/>
                    </a:cubicBezTo>
                    <a:cubicBezTo>
                      <a:pt x="30" y="66"/>
                      <a:pt x="80" y="58"/>
                      <a:pt x="119" y="81"/>
                    </a:cubicBezTo>
                    <a:cubicBezTo>
                      <a:pt x="160" y="105"/>
                      <a:pt x="177" y="157"/>
                      <a:pt x="159" y="200"/>
                    </a:cubicBezTo>
                    <a:cubicBezTo>
                      <a:pt x="225" y="172"/>
                      <a:pt x="225" y="172"/>
                      <a:pt x="225" y="172"/>
                    </a:cubicBezTo>
                    <a:cubicBezTo>
                      <a:pt x="236" y="144"/>
                      <a:pt x="236" y="113"/>
                      <a:pt x="225" y="86"/>
                    </a:cubicBezTo>
                    <a:cubicBezTo>
                      <a:pt x="219" y="72"/>
                      <a:pt x="230" y="99"/>
                      <a:pt x="225" y="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10333600" y="827709"/>
                <a:ext cx="636588" cy="544513"/>
              </a:xfrm>
              <a:custGeom>
                <a:avLst/>
                <a:gdLst>
                  <a:gd name="T0" fmla="*/ 146 w 150"/>
                  <a:gd name="T1" fmla="*/ 42 h 127"/>
                  <a:gd name="T2" fmla="*/ 0 w 150"/>
                  <a:gd name="T3" fmla="*/ 0 h 127"/>
                  <a:gd name="T4" fmla="*/ 22 w 150"/>
                  <a:gd name="T5" fmla="*/ 61 h 127"/>
                  <a:gd name="T6" fmla="*/ 150 w 150"/>
                  <a:gd name="T7" fmla="*/ 91 h 127"/>
                  <a:gd name="T8" fmla="*/ 150 w 150"/>
                  <a:gd name="T9" fmla="*/ 39 h 127"/>
                  <a:gd name="T10" fmla="*/ 146 w 150"/>
                  <a:gd name="T11" fmla="*/ 42 h 127"/>
                  <a:gd name="T12" fmla="*/ 146 w 150"/>
                  <a:gd name="T13" fmla="*/ 4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27">
                    <a:moveTo>
                      <a:pt x="146" y="42"/>
                    </a:moveTo>
                    <a:cubicBezTo>
                      <a:pt x="101" y="53"/>
                      <a:pt x="21" y="59"/>
                      <a:pt x="0" y="0"/>
                    </a:cubicBezTo>
                    <a:cubicBezTo>
                      <a:pt x="8" y="20"/>
                      <a:pt x="14" y="41"/>
                      <a:pt x="22" y="61"/>
                    </a:cubicBezTo>
                    <a:cubicBezTo>
                      <a:pt x="43" y="111"/>
                      <a:pt x="109" y="127"/>
                      <a:pt x="150" y="91"/>
                    </a:cubicBezTo>
                    <a:cubicBezTo>
                      <a:pt x="150" y="39"/>
                      <a:pt x="150" y="39"/>
                      <a:pt x="150" y="39"/>
                    </a:cubicBezTo>
                    <a:cubicBezTo>
                      <a:pt x="148" y="40"/>
                      <a:pt x="147" y="41"/>
                      <a:pt x="146" y="42"/>
                    </a:cubicBezTo>
                    <a:cubicBezTo>
                      <a:pt x="144" y="44"/>
                      <a:pt x="147" y="41"/>
                      <a:pt x="146" y="4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7802246" y="1698625"/>
                <a:ext cx="1520825" cy="119063"/>
              </a:xfrm>
              <a:custGeom>
                <a:avLst/>
                <a:gdLst>
                  <a:gd name="T0" fmla="*/ 792 w 958"/>
                  <a:gd name="T1" fmla="*/ 0 h 75"/>
                  <a:gd name="T2" fmla="*/ 958 w 958"/>
                  <a:gd name="T3" fmla="*/ 75 h 75"/>
                  <a:gd name="T4" fmla="*/ 275 w 958"/>
                  <a:gd name="T5" fmla="*/ 75 h 75"/>
                  <a:gd name="T6" fmla="*/ 0 w 958"/>
                  <a:gd name="T7" fmla="*/ 0 h 75"/>
                  <a:gd name="T8" fmla="*/ 792 w 958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8" h="75">
                    <a:moveTo>
                      <a:pt x="792" y="0"/>
                    </a:moveTo>
                    <a:lnTo>
                      <a:pt x="958" y="75"/>
                    </a:lnTo>
                    <a:lnTo>
                      <a:pt x="275" y="75"/>
                    </a:lnTo>
                    <a:lnTo>
                      <a:pt x="0" y="0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9659621" y="1698625"/>
                <a:ext cx="1228725" cy="119063"/>
              </a:xfrm>
              <a:custGeom>
                <a:avLst/>
                <a:gdLst>
                  <a:gd name="T0" fmla="*/ 774 w 774"/>
                  <a:gd name="T1" fmla="*/ 0 h 75"/>
                  <a:gd name="T2" fmla="*/ 774 w 774"/>
                  <a:gd name="T3" fmla="*/ 75 h 75"/>
                  <a:gd name="T4" fmla="*/ 112 w 774"/>
                  <a:gd name="T5" fmla="*/ 75 h 75"/>
                  <a:gd name="T6" fmla="*/ 0 w 774"/>
                  <a:gd name="T7" fmla="*/ 0 h 75"/>
                  <a:gd name="T8" fmla="*/ 774 w 774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75">
                    <a:moveTo>
                      <a:pt x="774" y="0"/>
                    </a:moveTo>
                    <a:lnTo>
                      <a:pt x="774" y="75"/>
                    </a:lnTo>
                    <a:lnTo>
                      <a:pt x="112" y="75"/>
                    </a:lnTo>
                    <a:lnTo>
                      <a:pt x="0" y="0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9307196" y="1692275"/>
                <a:ext cx="615950" cy="701675"/>
              </a:xfrm>
              <a:custGeom>
                <a:avLst/>
                <a:gdLst>
                  <a:gd name="T0" fmla="*/ 145 w 145"/>
                  <a:gd name="T1" fmla="*/ 79 h 165"/>
                  <a:gd name="T2" fmla="*/ 125 w 145"/>
                  <a:gd name="T3" fmla="*/ 28 h 165"/>
                  <a:gd name="T4" fmla="*/ 83 w 145"/>
                  <a:gd name="T5" fmla="*/ 0 h 165"/>
                  <a:gd name="T6" fmla="*/ 0 w 145"/>
                  <a:gd name="T7" fmla="*/ 153 h 165"/>
                  <a:gd name="T8" fmla="*/ 87 w 145"/>
                  <a:gd name="T9" fmla="*/ 158 h 165"/>
                  <a:gd name="T10" fmla="*/ 145 w 145"/>
                  <a:gd name="T11" fmla="*/ 79 h 165"/>
                  <a:gd name="T12" fmla="*/ 145 w 145"/>
                  <a:gd name="T13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165">
                    <a:moveTo>
                      <a:pt x="145" y="79"/>
                    </a:moveTo>
                    <a:cubicBezTo>
                      <a:pt x="145" y="64"/>
                      <a:pt x="138" y="37"/>
                      <a:pt x="125" y="28"/>
                    </a:cubicBezTo>
                    <a:cubicBezTo>
                      <a:pt x="111" y="18"/>
                      <a:pt x="97" y="9"/>
                      <a:pt x="83" y="0"/>
                    </a:cubicBezTo>
                    <a:cubicBezTo>
                      <a:pt x="138" y="63"/>
                      <a:pt x="83" y="164"/>
                      <a:pt x="0" y="153"/>
                    </a:cubicBezTo>
                    <a:cubicBezTo>
                      <a:pt x="27" y="156"/>
                      <a:pt x="59" y="165"/>
                      <a:pt x="87" y="158"/>
                    </a:cubicBezTo>
                    <a:cubicBezTo>
                      <a:pt x="122" y="148"/>
                      <a:pt x="145" y="115"/>
                      <a:pt x="145" y="79"/>
                    </a:cubicBezTo>
                    <a:cubicBezTo>
                      <a:pt x="145" y="79"/>
                      <a:pt x="145" y="79"/>
                      <a:pt x="145" y="7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10151746" y="127000"/>
                <a:ext cx="744538" cy="974725"/>
              </a:xfrm>
              <a:custGeom>
                <a:avLst/>
                <a:gdLst>
                  <a:gd name="T0" fmla="*/ 173 w 175"/>
                  <a:gd name="T1" fmla="*/ 30 h 229"/>
                  <a:gd name="T2" fmla="*/ 22 w 175"/>
                  <a:gd name="T3" fmla="*/ 90 h 229"/>
                  <a:gd name="T4" fmla="*/ 49 w 175"/>
                  <a:gd name="T5" fmla="*/ 229 h 229"/>
                  <a:gd name="T6" fmla="*/ 175 w 175"/>
                  <a:gd name="T7" fmla="*/ 106 h 229"/>
                  <a:gd name="T8" fmla="*/ 173 w 175"/>
                  <a:gd name="T9" fmla="*/ 30 h 229"/>
                  <a:gd name="T10" fmla="*/ 173 w 175"/>
                  <a:gd name="T11" fmla="*/ 3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229">
                    <a:moveTo>
                      <a:pt x="173" y="30"/>
                    </a:moveTo>
                    <a:cubicBezTo>
                      <a:pt x="113" y="0"/>
                      <a:pt x="46" y="35"/>
                      <a:pt x="22" y="90"/>
                    </a:cubicBezTo>
                    <a:cubicBezTo>
                      <a:pt x="0" y="140"/>
                      <a:pt x="31" y="183"/>
                      <a:pt x="49" y="229"/>
                    </a:cubicBezTo>
                    <a:cubicBezTo>
                      <a:pt x="18" y="152"/>
                      <a:pt x="99" y="73"/>
                      <a:pt x="175" y="106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0" y="29"/>
                      <a:pt x="173" y="30"/>
                      <a:pt x="173" y="3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8853704" y="1755352"/>
                <a:ext cx="703263" cy="693738"/>
              </a:xfrm>
              <a:custGeom>
                <a:avLst/>
                <a:gdLst>
                  <a:gd name="T0" fmla="*/ 155 w 163"/>
                  <a:gd name="T1" fmla="*/ 157 h 161"/>
                  <a:gd name="T2" fmla="*/ 88 w 163"/>
                  <a:gd name="T3" fmla="*/ 108 h 161"/>
                  <a:gd name="T4" fmla="*/ 85 w 163"/>
                  <a:gd name="T5" fmla="*/ 26 h 161"/>
                  <a:gd name="T6" fmla="*/ 18 w 163"/>
                  <a:gd name="T7" fmla="*/ 0 h 161"/>
                  <a:gd name="T8" fmla="*/ 49 w 163"/>
                  <a:gd name="T9" fmla="*/ 134 h 161"/>
                  <a:gd name="T10" fmla="*/ 163 w 163"/>
                  <a:gd name="T11" fmla="*/ 158 h 161"/>
                  <a:gd name="T12" fmla="*/ 155 w 163"/>
                  <a:gd name="T13" fmla="*/ 157 h 161"/>
                  <a:gd name="T14" fmla="*/ 155 w 163"/>
                  <a:gd name="T15" fmla="*/ 1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161">
                    <a:moveTo>
                      <a:pt x="155" y="157"/>
                    </a:moveTo>
                    <a:cubicBezTo>
                      <a:pt x="128" y="157"/>
                      <a:pt x="100" y="130"/>
                      <a:pt x="88" y="108"/>
                    </a:cubicBezTo>
                    <a:cubicBezTo>
                      <a:pt x="75" y="83"/>
                      <a:pt x="74" y="53"/>
                      <a:pt x="85" y="2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44"/>
                      <a:pt x="12" y="103"/>
                      <a:pt x="49" y="134"/>
                    </a:cubicBezTo>
                    <a:cubicBezTo>
                      <a:pt x="82" y="161"/>
                      <a:pt x="123" y="155"/>
                      <a:pt x="163" y="158"/>
                    </a:cubicBezTo>
                    <a:cubicBezTo>
                      <a:pt x="160" y="158"/>
                      <a:pt x="157" y="158"/>
                      <a:pt x="155" y="157"/>
                    </a:cubicBezTo>
                    <a:cubicBezTo>
                      <a:pt x="155" y="157"/>
                      <a:pt x="157" y="158"/>
                      <a:pt x="155" y="1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11571421" y="3698338"/>
                <a:ext cx="773113" cy="1714500"/>
              </a:xfrm>
              <a:custGeom>
                <a:avLst/>
                <a:gdLst>
                  <a:gd name="T0" fmla="*/ 62 w 487"/>
                  <a:gd name="T1" fmla="*/ 1080 h 1080"/>
                  <a:gd name="T2" fmla="*/ 0 w 487"/>
                  <a:gd name="T3" fmla="*/ 832 h 1080"/>
                  <a:gd name="T4" fmla="*/ 366 w 487"/>
                  <a:gd name="T5" fmla="*/ 0 h 1080"/>
                  <a:gd name="T6" fmla="*/ 487 w 487"/>
                  <a:gd name="T7" fmla="*/ 115 h 1080"/>
                  <a:gd name="T8" fmla="*/ 62 w 487"/>
                  <a:gd name="T9" fmla="*/ 1080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080">
                    <a:moveTo>
                      <a:pt x="62" y="1080"/>
                    </a:moveTo>
                    <a:lnTo>
                      <a:pt x="0" y="832"/>
                    </a:lnTo>
                    <a:lnTo>
                      <a:pt x="366" y="0"/>
                    </a:lnTo>
                    <a:lnTo>
                      <a:pt x="487" y="115"/>
                    </a:lnTo>
                    <a:lnTo>
                      <a:pt x="62" y="108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10974520" y="2210850"/>
                <a:ext cx="765175" cy="1125538"/>
              </a:xfrm>
              <a:custGeom>
                <a:avLst/>
                <a:gdLst>
                  <a:gd name="T0" fmla="*/ 150 w 179"/>
                  <a:gd name="T1" fmla="*/ 172 h 265"/>
                  <a:gd name="T2" fmla="*/ 1 w 179"/>
                  <a:gd name="T3" fmla="*/ 37 h 265"/>
                  <a:gd name="T4" fmla="*/ 0 w 179"/>
                  <a:gd name="T5" fmla="*/ 43 h 265"/>
                  <a:gd name="T6" fmla="*/ 132 w 179"/>
                  <a:gd name="T7" fmla="*/ 145 h 265"/>
                  <a:gd name="T8" fmla="*/ 0 w 179"/>
                  <a:gd name="T9" fmla="*/ 218 h 265"/>
                  <a:gd name="T10" fmla="*/ 1 w 179"/>
                  <a:gd name="T11" fmla="*/ 240 h 265"/>
                  <a:gd name="T12" fmla="*/ 150 w 179"/>
                  <a:gd name="T13" fmla="*/ 172 h 265"/>
                  <a:gd name="T14" fmla="*/ 150 w 179"/>
                  <a:gd name="T15" fmla="*/ 17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265">
                    <a:moveTo>
                      <a:pt x="150" y="172"/>
                    </a:moveTo>
                    <a:cubicBezTo>
                      <a:pt x="179" y="84"/>
                      <a:pt x="92" y="0"/>
                      <a:pt x="1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67" y="14"/>
                      <a:pt x="143" y="73"/>
                      <a:pt x="132" y="145"/>
                    </a:cubicBezTo>
                    <a:cubicBezTo>
                      <a:pt x="122" y="206"/>
                      <a:pt x="57" y="243"/>
                      <a:pt x="0" y="218"/>
                    </a:cubicBezTo>
                    <a:cubicBezTo>
                      <a:pt x="1" y="240"/>
                      <a:pt x="1" y="240"/>
                      <a:pt x="1" y="240"/>
                    </a:cubicBezTo>
                    <a:cubicBezTo>
                      <a:pt x="59" y="265"/>
                      <a:pt x="131" y="235"/>
                      <a:pt x="150" y="172"/>
                    </a:cubicBezTo>
                    <a:cubicBezTo>
                      <a:pt x="150" y="171"/>
                      <a:pt x="150" y="173"/>
                      <a:pt x="150" y="17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10976903" y="1107538"/>
                <a:ext cx="3128963" cy="4300538"/>
              </a:xfrm>
              <a:custGeom>
                <a:avLst/>
                <a:gdLst>
                  <a:gd name="T0" fmla="*/ 367 w 736"/>
                  <a:gd name="T1" fmla="*/ 0 h 1013"/>
                  <a:gd name="T2" fmla="*/ 438 w 736"/>
                  <a:gd name="T3" fmla="*/ 154 h 1013"/>
                  <a:gd name="T4" fmla="*/ 734 w 736"/>
                  <a:gd name="T5" fmla="*/ 154 h 1013"/>
                  <a:gd name="T6" fmla="*/ 734 w 736"/>
                  <a:gd name="T7" fmla="*/ 323 h 1013"/>
                  <a:gd name="T8" fmla="*/ 734 w 736"/>
                  <a:gd name="T9" fmla="*/ 433 h 1013"/>
                  <a:gd name="T10" fmla="*/ 730 w 736"/>
                  <a:gd name="T11" fmla="*/ 508 h 1013"/>
                  <a:gd name="T12" fmla="*/ 682 w 736"/>
                  <a:gd name="T13" fmla="*/ 597 h 1013"/>
                  <a:gd name="T14" fmla="*/ 652 w 736"/>
                  <a:gd name="T15" fmla="*/ 623 h 1013"/>
                  <a:gd name="T16" fmla="*/ 616 w 736"/>
                  <a:gd name="T17" fmla="*/ 652 h 1013"/>
                  <a:gd name="T18" fmla="*/ 456 w 736"/>
                  <a:gd name="T19" fmla="*/ 780 h 1013"/>
                  <a:gd name="T20" fmla="*/ 166 w 736"/>
                  <a:gd name="T21" fmla="*/ 1012 h 1013"/>
                  <a:gd name="T22" fmla="*/ 164 w 736"/>
                  <a:gd name="T23" fmla="*/ 1013 h 1013"/>
                  <a:gd name="T24" fmla="*/ 322 w 736"/>
                  <a:gd name="T25" fmla="*/ 652 h 1013"/>
                  <a:gd name="T26" fmla="*/ 0 w 736"/>
                  <a:gd name="T27" fmla="*/ 652 h 1013"/>
                  <a:gd name="T28" fmla="*/ 0 w 736"/>
                  <a:gd name="T29" fmla="*/ 499 h 1013"/>
                  <a:gd name="T30" fmla="*/ 154 w 736"/>
                  <a:gd name="T31" fmla="*/ 398 h 1013"/>
                  <a:gd name="T32" fmla="*/ 0 w 736"/>
                  <a:gd name="T33" fmla="*/ 296 h 1013"/>
                  <a:gd name="T34" fmla="*/ 0 w 736"/>
                  <a:gd name="T35" fmla="*/ 154 h 1013"/>
                  <a:gd name="T36" fmla="*/ 296 w 736"/>
                  <a:gd name="T37" fmla="*/ 154 h 1013"/>
                  <a:gd name="T38" fmla="*/ 367 w 736"/>
                  <a:gd name="T39" fmla="*/ 0 h 1013"/>
                  <a:gd name="T40" fmla="*/ 367 w 736"/>
                  <a:gd name="T41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6" h="1013">
                    <a:moveTo>
                      <a:pt x="367" y="0"/>
                    </a:moveTo>
                    <a:cubicBezTo>
                      <a:pt x="445" y="0"/>
                      <a:pt x="488" y="95"/>
                      <a:pt x="438" y="154"/>
                    </a:cubicBezTo>
                    <a:cubicBezTo>
                      <a:pt x="734" y="154"/>
                      <a:pt x="734" y="154"/>
                      <a:pt x="734" y="154"/>
                    </a:cubicBezTo>
                    <a:cubicBezTo>
                      <a:pt x="734" y="210"/>
                      <a:pt x="734" y="267"/>
                      <a:pt x="734" y="323"/>
                    </a:cubicBezTo>
                    <a:cubicBezTo>
                      <a:pt x="734" y="360"/>
                      <a:pt x="734" y="396"/>
                      <a:pt x="734" y="433"/>
                    </a:cubicBezTo>
                    <a:cubicBezTo>
                      <a:pt x="734" y="458"/>
                      <a:pt x="736" y="484"/>
                      <a:pt x="730" y="508"/>
                    </a:cubicBezTo>
                    <a:cubicBezTo>
                      <a:pt x="723" y="542"/>
                      <a:pt x="706" y="573"/>
                      <a:pt x="682" y="597"/>
                    </a:cubicBezTo>
                    <a:cubicBezTo>
                      <a:pt x="673" y="607"/>
                      <a:pt x="662" y="614"/>
                      <a:pt x="652" y="623"/>
                    </a:cubicBezTo>
                    <a:cubicBezTo>
                      <a:pt x="640" y="632"/>
                      <a:pt x="628" y="642"/>
                      <a:pt x="616" y="652"/>
                    </a:cubicBezTo>
                    <a:cubicBezTo>
                      <a:pt x="562" y="694"/>
                      <a:pt x="509" y="737"/>
                      <a:pt x="456" y="780"/>
                    </a:cubicBezTo>
                    <a:cubicBezTo>
                      <a:pt x="359" y="857"/>
                      <a:pt x="262" y="935"/>
                      <a:pt x="166" y="1012"/>
                    </a:cubicBezTo>
                    <a:cubicBezTo>
                      <a:pt x="165" y="1012"/>
                      <a:pt x="165" y="1013"/>
                      <a:pt x="164" y="1013"/>
                    </a:cubicBezTo>
                    <a:cubicBezTo>
                      <a:pt x="322" y="652"/>
                      <a:pt x="322" y="652"/>
                      <a:pt x="322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71" y="530"/>
                      <a:pt x="154" y="476"/>
                      <a:pt x="154" y="398"/>
                    </a:cubicBezTo>
                    <a:cubicBezTo>
                      <a:pt x="154" y="320"/>
                      <a:pt x="71" y="265"/>
                      <a:pt x="0" y="29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96" y="154"/>
                      <a:pt x="296" y="154"/>
                      <a:pt x="296" y="154"/>
                    </a:cubicBezTo>
                    <a:cubicBezTo>
                      <a:pt x="245" y="95"/>
                      <a:pt x="289" y="0"/>
                      <a:pt x="367" y="0"/>
                    </a:cubicBezTo>
                    <a:cubicBezTo>
                      <a:pt x="380" y="0"/>
                      <a:pt x="354" y="0"/>
                      <a:pt x="3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11027703" y="1175801"/>
                <a:ext cx="3017838" cy="4071938"/>
              </a:xfrm>
              <a:custGeom>
                <a:avLst/>
                <a:gdLst>
                  <a:gd name="T0" fmla="*/ 184 w 710"/>
                  <a:gd name="T1" fmla="*/ 959 h 959"/>
                  <a:gd name="T2" fmla="*/ 322 w 710"/>
                  <a:gd name="T3" fmla="*/ 644 h 959"/>
                  <a:gd name="T4" fmla="*/ 330 w 710"/>
                  <a:gd name="T5" fmla="*/ 627 h 959"/>
                  <a:gd name="T6" fmla="*/ 310 w 710"/>
                  <a:gd name="T7" fmla="*/ 627 h 959"/>
                  <a:gd name="T8" fmla="*/ 0 w 710"/>
                  <a:gd name="T9" fmla="*/ 627 h 959"/>
                  <a:gd name="T10" fmla="*/ 0 w 710"/>
                  <a:gd name="T11" fmla="*/ 504 h 959"/>
                  <a:gd name="T12" fmla="*/ 30 w 710"/>
                  <a:gd name="T13" fmla="*/ 508 h 959"/>
                  <a:gd name="T14" fmla="*/ 155 w 710"/>
                  <a:gd name="T15" fmla="*/ 385 h 959"/>
                  <a:gd name="T16" fmla="*/ 30 w 710"/>
                  <a:gd name="T17" fmla="*/ 262 h 959"/>
                  <a:gd name="T18" fmla="*/ 0 w 710"/>
                  <a:gd name="T19" fmla="*/ 266 h 959"/>
                  <a:gd name="T20" fmla="*/ 0 w 710"/>
                  <a:gd name="T21" fmla="*/ 154 h 959"/>
                  <a:gd name="T22" fmla="*/ 284 w 710"/>
                  <a:gd name="T23" fmla="*/ 154 h 959"/>
                  <a:gd name="T24" fmla="*/ 311 w 710"/>
                  <a:gd name="T25" fmla="*/ 154 h 959"/>
                  <a:gd name="T26" fmla="*/ 293 w 710"/>
                  <a:gd name="T27" fmla="*/ 133 h 959"/>
                  <a:gd name="T28" fmla="*/ 282 w 710"/>
                  <a:gd name="T29" fmla="*/ 48 h 959"/>
                  <a:gd name="T30" fmla="*/ 355 w 710"/>
                  <a:gd name="T31" fmla="*/ 0 h 959"/>
                  <a:gd name="T32" fmla="*/ 427 w 710"/>
                  <a:gd name="T33" fmla="*/ 48 h 959"/>
                  <a:gd name="T34" fmla="*/ 416 w 710"/>
                  <a:gd name="T35" fmla="*/ 133 h 959"/>
                  <a:gd name="T36" fmla="*/ 399 w 710"/>
                  <a:gd name="T37" fmla="*/ 154 h 959"/>
                  <a:gd name="T38" fmla="*/ 426 w 710"/>
                  <a:gd name="T39" fmla="*/ 154 h 959"/>
                  <a:gd name="T40" fmla="*/ 710 w 710"/>
                  <a:gd name="T41" fmla="*/ 154 h 959"/>
                  <a:gd name="T42" fmla="*/ 710 w 710"/>
                  <a:gd name="T43" fmla="*/ 311 h 959"/>
                  <a:gd name="T44" fmla="*/ 710 w 710"/>
                  <a:gd name="T45" fmla="*/ 420 h 959"/>
                  <a:gd name="T46" fmla="*/ 710 w 710"/>
                  <a:gd name="T47" fmla="*/ 433 h 959"/>
                  <a:gd name="T48" fmla="*/ 706 w 710"/>
                  <a:gd name="T49" fmla="*/ 493 h 959"/>
                  <a:gd name="T50" fmla="*/ 661 w 710"/>
                  <a:gd name="T51" fmla="*/ 576 h 959"/>
                  <a:gd name="T52" fmla="*/ 640 w 710"/>
                  <a:gd name="T53" fmla="*/ 594 h 959"/>
                  <a:gd name="T54" fmla="*/ 632 w 710"/>
                  <a:gd name="T55" fmla="*/ 600 h 959"/>
                  <a:gd name="T56" fmla="*/ 596 w 710"/>
                  <a:gd name="T57" fmla="*/ 629 h 959"/>
                  <a:gd name="T58" fmla="*/ 436 w 710"/>
                  <a:gd name="T59" fmla="*/ 758 h 959"/>
                  <a:gd name="T60" fmla="*/ 194 w 710"/>
                  <a:gd name="T61" fmla="*/ 951 h 959"/>
                  <a:gd name="T62" fmla="*/ 184 w 710"/>
                  <a:gd name="T63" fmla="*/ 959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0" h="959">
                    <a:moveTo>
                      <a:pt x="184" y="959"/>
                    </a:moveTo>
                    <a:cubicBezTo>
                      <a:pt x="322" y="644"/>
                      <a:pt x="322" y="644"/>
                      <a:pt x="322" y="644"/>
                    </a:cubicBezTo>
                    <a:cubicBezTo>
                      <a:pt x="330" y="627"/>
                      <a:pt x="330" y="627"/>
                      <a:pt x="330" y="627"/>
                    </a:cubicBezTo>
                    <a:cubicBezTo>
                      <a:pt x="310" y="627"/>
                      <a:pt x="310" y="627"/>
                      <a:pt x="310" y="627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504"/>
                      <a:pt x="0" y="504"/>
                      <a:pt x="0" y="504"/>
                    </a:cubicBezTo>
                    <a:cubicBezTo>
                      <a:pt x="10" y="507"/>
                      <a:pt x="20" y="508"/>
                      <a:pt x="30" y="508"/>
                    </a:cubicBezTo>
                    <a:cubicBezTo>
                      <a:pt x="98" y="508"/>
                      <a:pt x="155" y="452"/>
                      <a:pt x="155" y="385"/>
                    </a:cubicBezTo>
                    <a:cubicBezTo>
                      <a:pt x="155" y="318"/>
                      <a:pt x="98" y="262"/>
                      <a:pt x="30" y="262"/>
                    </a:cubicBezTo>
                    <a:cubicBezTo>
                      <a:pt x="20" y="262"/>
                      <a:pt x="10" y="263"/>
                      <a:pt x="0" y="26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293" y="133"/>
                      <a:pt x="293" y="133"/>
                      <a:pt x="293" y="133"/>
                    </a:cubicBezTo>
                    <a:cubicBezTo>
                      <a:pt x="273" y="110"/>
                      <a:pt x="269" y="77"/>
                      <a:pt x="282" y="48"/>
                    </a:cubicBezTo>
                    <a:cubicBezTo>
                      <a:pt x="296" y="19"/>
                      <a:pt x="324" y="0"/>
                      <a:pt x="355" y="0"/>
                    </a:cubicBezTo>
                    <a:cubicBezTo>
                      <a:pt x="386" y="0"/>
                      <a:pt x="413" y="19"/>
                      <a:pt x="427" y="48"/>
                    </a:cubicBezTo>
                    <a:cubicBezTo>
                      <a:pt x="440" y="77"/>
                      <a:pt x="436" y="110"/>
                      <a:pt x="416" y="133"/>
                    </a:cubicBezTo>
                    <a:cubicBezTo>
                      <a:pt x="399" y="154"/>
                      <a:pt x="399" y="154"/>
                      <a:pt x="399" y="154"/>
                    </a:cubicBezTo>
                    <a:cubicBezTo>
                      <a:pt x="426" y="154"/>
                      <a:pt x="426" y="154"/>
                      <a:pt x="426" y="154"/>
                    </a:cubicBezTo>
                    <a:cubicBezTo>
                      <a:pt x="710" y="154"/>
                      <a:pt x="710" y="154"/>
                      <a:pt x="710" y="154"/>
                    </a:cubicBezTo>
                    <a:cubicBezTo>
                      <a:pt x="710" y="311"/>
                      <a:pt x="710" y="311"/>
                      <a:pt x="710" y="311"/>
                    </a:cubicBezTo>
                    <a:cubicBezTo>
                      <a:pt x="710" y="420"/>
                      <a:pt x="710" y="420"/>
                      <a:pt x="710" y="420"/>
                    </a:cubicBezTo>
                    <a:cubicBezTo>
                      <a:pt x="710" y="433"/>
                      <a:pt x="710" y="433"/>
                      <a:pt x="710" y="433"/>
                    </a:cubicBezTo>
                    <a:cubicBezTo>
                      <a:pt x="710" y="454"/>
                      <a:pt x="710" y="474"/>
                      <a:pt x="706" y="493"/>
                    </a:cubicBezTo>
                    <a:cubicBezTo>
                      <a:pt x="699" y="524"/>
                      <a:pt x="684" y="553"/>
                      <a:pt x="661" y="576"/>
                    </a:cubicBezTo>
                    <a:cubicBezTo>
                      <a:pt x="655" y="583"/>
                      <a:pt x="647" y="588"/>
                      <a:pt x="640" y="594"/>
                    </a:cubicBezTo>
                    <a:cubicBezTo>
                      <a:pt x="637" y="596"/>
                      <a:pt x="635" y="598"/>
                      <a:pt x="632" y="600"/>
                    </a:cubicBezTo>
                    <a:cubicBezTo>
                      <a:pt x="596" y="629"/>
                      <a:pt x="596" y="629"/>
                      <a:pt x="596" y="629"/>
                    </a:cubicBezTo>
                    <a:cubicBezTo>
                      <a:pt x="436" y="758"/>
                      <a:pt x="436" y="758"/>
                      <a:pt x="436" y="758"/>
                    </a:cubicBezTo>
                    <a:cubicBezTo>
                      <a:pt x="194" y="951"/>
                      <a:pt x="194" y="951"/>
                      <a:pt x="194" y="951"/>
                    </a:cubicBezTo>
                    <a:cubicBezTo>
                      <a:pt x="184" y="959"/>
                      <a:pt x="184" y="959"/>
                      <a:pt x="184" y="9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7815591" y="1755352"/>
                <a:ext cx="3732213" cy="2120900"/>
              </a:xfrm>
              <a:custGeom>
                <a:avLst/>
                <a:gdLst>
                  <a:gd name="T0" fmla="*/ 725 w 880"/>
                  <a:gd name="T1" fmla="*/ 0 h 498"/>
                  <a:gd name="T2" fmla="*/ 725 w 880"/>
                  <a:gd name="T3" fmla="*/ 174 h 498"/>
                  <a:gd name="T4" fmla="*/ 880 w 880"/>
                  <a:gd name="T5" fmla="*/ 244 h 498"/>
                  <a:gd name="T6" fmla="*/ 725 w 880"/>
                  <a:gd name="T7" fmla="*/ 314 h 498"/>
                  <a:gd name="T8" fmla="*/ 725 w 880"/>
                  <a:gd name="T9" fmla="*/ 498 h 498"/>
                  <a:gd name="T10" fmla="*/ 365 w 880"/>
                  <a:gd name="T11" fmla="*/ 498 h 498"/>
                  <a:gd name="T12" fmla="*/ 192 w 880"/>
                  <a:gd name="T13" fmla="*/ 498 h 498"/>
                  <a:gd name="T14" fmla="*/ 92 w 880"/>
                  <a:gd name="T15" fmla="*/ 475 h 498"/>
                  <a:gd name="T16" fmla="*/ 0 w 880"/>
                  <a:gd name="T17" fmla="*/ 316 h 498"/>
                  <a:gd name="T18" fmla="*/ 0 w 880"/>
                  <a:gd name="T19" fmla="*/ 0 h 498"/>
                  <a:gd name="T20" fmla="*/ 264 w 880"/>
                  <a:gd name="T21" fmla="*/ 0 h 498"/>
                  <a:gd name="T22" fmla="*/ 366 w 880"/>
                  <a:gd name="T23" fmla="*/ 154 h 498"/>
                  <a:gd name="T24" fmla="*/ 468 w 880"/>
                  <a:gd name="T25" fmla="*/ 0 h 498"/>
                  <a:gd name="T26" fmla="*/ 725 w 880"/>
                  <a:gd name="T27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498">
                    <a:moveTo>
                      <a:pt x="725" y="0"/>
                    </a:moveTo>
                    <a:cubicBezTo>
                      <a:pt x="725" y="174"/>
                      <a:pt x="725" y="174"/>
                      <a:pt x="725" y="174"/>
                    </a:cubicBezTo>
                    <a:cubicBezTo>
                      <a:pt x="785" y="123"/>
                      <a:pt x="880" y="165"/>
                      <a:pt x="880" y="244"/>
                    </a:cubicBezTo>
                    <a:cubicBezTo>
                      <a:pt x="880" y="323"/>
                      <a:pt x="784" y="365"/>
                      <a:pt x="725" y="314"/>
                    </a:cubicBezTo>
                    <a:cubicBezTo>
                      <a:pt x="725" y="498"/>
                      <a:pt x="725" y="498"/>
                      <a:pt x="725" y="498"/>
                    </a:cubicBezTo>
                    <a:cubicBezTo>
                      <a:pt x="605" y="498"/>
                      <a:pt x="485" y="498"/>
                      <a:pt x="365" y="498"/>
                    </a:cubicBezTo>
                    <a:cubicBezTo>
                      <a:pt x="308" y="498"/>
                      <a:pt x="250" y="498"/>
                      <a:pt x="192" y="498"/>
                    </a:cubicBezTo>
                    <a:cubicBezTo>
                      <a:pt x="157" y="498"/>
                      <a:pt x="123" y="492"/>
                      <a:pt x="92" y="475"/>
                    </a:cubicBezTo>
                    <a:cubicBezTo>
                      <a:pt x="35" y="443"/>
                      <a:pt x="0" y="381"/>
                      <a:pt x="0" y="316"/>
                    </a:cubicBezTo>
                    <a:cubicBezTo>
                      <a:pt x="0" y="211"/>
                      <a:pt x="0" y="106"/>
                      <a:pt x="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34" y="72"/>
                      <a:pt x="287" y="154"/>
                      <a:pt x="366" y="154"/>
                    </a:cubicBezTo>
                    <a:cubicBezTo>
                      <a:pt x="444" y="154"/>
                      <a:pt x="498" y="72"/>
                      <a:pt x="468" y="0"/>
                    </a:cubicBezTo>
                    <a:cubicBezTo>
                      <a:pt x="725" y="0"/>
                      <a:pt x="725" y="0"/>
                      <a:pt x="7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7866391" y="1808533"/>
                <a:ext cx="3630613" cy="2014538"/>
              </a:xfrm>
              <a:custGeom>
                <a:avLst/>
                <a:gdLst>
                  <a:gd name="T0" fmla="*/ 701 w 856"/>
                  <a:gd name="T1" fmla="*/ 473 h 473"/>
                  <a:gd name="T2" fmla="*/ 354 w 856"/>
                  <a:gd name="T3" fmla="*/ 473 h 473"/>
                  <a:gd name="T4" fmla="*/ 181 w 856"/>
                  <a:gd name="T5" fmla="*/ 473 h 473"/>
                  <a:gd name="T6" fmla="*/ 87 w 856"/>
                  <a:gd name="T7" fmla="*/ 451 h 473"/>
                  <a:gd name="T8" fmla="*/ 0 w 856"/>
                  <a:gd name="T9" fmla="*/ 303 h 473"/>
                  <a:gd name="T10" fmla="*/ 0 w 856"/>
                  <a:gd name="T11" fmla="*/ 0 h 473"/>
                  <a:gd name="T12" fmla="*/ 235 w 856"/>
                  <a:gd name="T13" fmla="*/ 0 h 473"/>
                  <a:gd name="T14" fmla="*/ 252 w 856"/>
                  <a:gd name="T15" fmla="*/ 99 h 473"/>
                  <a:gd name="T16" fmla="*/ 354 w 856"/>
                  <a:gd name="T17" fmla="*/ 154 h 473"/>
                  <a:gd name="T18" fmla="*/ 456 w 856"/>
                  <a:gd name="T19" fmla="*/ 98 h 473"/>
                  <a:gd name="T20" fmla="*/ 473 w 856"/>
                  <a:gd name="T21" fmla="*/ 0 h 473"/>
                  <a:gd name="T22" fmla="*/ 701 w 856"/>
                  <a:gd name="T23" fmla="*/ 0 h 473"/>
                  <a:gd name="T24" fmla="*/ 701 w 856"/>
                  <a:gd name="T25" fmla="*/ 161 h 473"/>
                  <a:gd name="T26" fmla="*/ 701 w 856"/>
                  <a:gd name="T27" fmla="*/ 188 h 473"/>
                  <a:gd name="T28" fmla="*/ 722 w 856"/>
                  <a:gd name="T29" fmla="*/ 170 h 473"/>
                  <a:gd name="T30" fmla="*/ 773 w 856"/>
                  <a:gd name="T31" fmla="*/ 151 h 473"/>
                  <a:gd name="T32" fmla="*/ 856 w 856"/>
                  <a:gd name="T33" fmla="*/ 231 h 473"/>
                  <a:gd name="T34" fmla="*/ 773 w 856"/>
                  <a:gd name="T35" fmla="*/ 311 h 473"/>
                  <a:gd name="T36" fmla="*/ 722 w 856"/>
                  <a:gd name="T37" fmla="*/ 292 h 473"/>
                  <a:gd name="T38" fmla="*/ 701 w 856"/>
                  <a:gd name="T39" fmla="*/ 274 h 473"/>
                  <a:gd name="T40" fmla="*/ 701 w 856"/>
                  <a:gd name="T41" fmla="*/ 301 h 473"/>
                  <a:gd name="T42" fmla="*/ 701 w 856"/>
                  <a:gd name="T43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56" h="473">
                    <a:moveTo>
                      <a:pt x="701" y="473"/>
                    </a:moveTo>
                    <a:cubicBezTo>
                      <a:pt x="354" y="473"/>
                      <a:pt x="354" y="473"/>
                      <a:pt x="354" y="473"/>
                    </a:cubicBezTo>
                    <a:cubicBezTo>
                      <a:pt x="181" y="473"/>
                      <a:pt x="181" y="473"/>
                      <a:pt x="181" y="473"/>
                    </a:cubicBezTo>
                    <a:cubicBezTo>
                      <a:pt x="143" y="473"/>
                      <a:pt x="113" y="466"/>
                      <a:pt x="87" y="451"/>
                    </a:cubicBezTo>
                    <a:cubicBezTo>
                      <a:pt x="33" y="421"/>
                      <a:pt x="0" y="364"/>
                      <a:pt x="0" y="30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227" y="33"/>
                      <a:pt x="233" y="69"/>
                      <a:pt x="252" y="99"/>
                    </a:cubicBezTo>
                    <a:cubicBezTo>
                      <a:pt x="276" y="133"/>
                      <a:pt x="313" y="154"/>
                      <a:pt x="354" y="154"/>
                    </a:cubicBezTo>
                    <a:cubicBezTo>
                      <a:pt x="395" y="154"/>
                      <a:pt x="433" y="133"/>
                      <a:pt x="456" y="98"/>
                    </a:cubicBezTo>
                    <a:cubicBezTo>
                      <a:pt x="476" y="68"/>
                      <a:pt x="482" y="33"/>
                      <a:pt x="473" y="0"/>
                    </a:cubicBezTo>
                    <a:cubicBezTo>
                      <a:pt x="701" y="0"/>
                      <a:pt x="701" y="0"/>
                      <a:pt x="701" y="0"/>
                    </a:cubicBezTo>
                    <a:cubicBezTo>
                      <a:pt x="701" y="161"/>
                      <a:pt x="701" y="161"/>
                      <a:pt x="701" y="161"/>
                    </a:cubicBezTo>
                    <a:cubicBezTo>
                      <a:pt x="701" y="188"/>
                      <a:pt x="701" y="188"/>
                      <a:pt x="701" y="188"/>
                    </a:cubicBezTo>
                    <a:cubicBezTo>
                      <a:pt x="722" y="170"/>
                      <a:pt x="722" y="170"/>
                      <a:pt x="722" y="170"/>
                    </a:cubicBezTo>
                    <a:cubicBezTo>
                      <a:pt x="736" y="158"/>
                      <a:pt x="754" y="151"/>
                      <a:pt x="773" y="151"/>
                    </a:cubicBezTo>
                    <a:cubicBezTo>
                      <a:pt x="813" y="151"/>
                      <a:pt x="856" y="182"/>
                      <a:pt x="856" y="231"/>
                    </a:cubicBezTo>
                    <a:cubicBezTo>
                      <a:pt x="856" y="280"/>
                      <a:pt x="813" y="311"/>
                      <a:pt x="773" y="311"/>
                    </a:cubicBezTo>
                    <a:cubicBezTo>
                      <a:pt x="754" y="311"/>
                      <a:pt x="736" y="304"/>
                      <a:pt x="722" y="292"/>
                    </a:cubicBezTo>
                    <a:cubicBezTo>
                      <a:pt x="701" y="274"/>
                      <a:pt x="701" y="274"/>
                      <a:pt x="701" y="274"/>
                    </a:cubicBezTo>
                    <a:cubicBezTo>
                      <a:pt x="701" y="301"/>
                      <a:pt x="701" y="301"/>
                      <a:pt x="701" y="301"/>
                    </a:cubicBezTo>
                    <a:cubicBezTo>
                      <a:pt x="701" y="473"/>
                      <a:pt x="701" y="473"/>
                      <a:pt x="701" y="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7809706" y="-273844"/>
                <a:ext cx="3079750" cy="2622550"/>
              </a:xfrm>
              <a:custGeom>
                <a:avLst/>
                <a:gdLst>
                  <a:gd name="T0" fmla="*/ 726 w 726"/>
                  <a:gd name="T1" fmla="*/ 0 h 618"/>
                  <a:gd name="T2" fmla="*/ 726 w 726"/>
                  <a:gd name="T3" fmla="*/ 126 h 618"/>
                  <a:gd name="T4" fmla="*/ 572 w 726"/>
                  <a:gd name="T5" fmla="*/ 228 h 618"/>
                  <a:gd name="T6" fmla="*/ 726 w 726"/>
                  <a:gd name="T7" fmla="*/ 330 h 618"/>
                  <a:gd name="T8" fmla="*/ 726 w 726"/>
                  <a:gd name="T9" fmla="*/ 465 h 618"/>
                  <a:gd name="T10" fmla="*/ 437 w 726"/>
                  <a:gd name="T11" fmla="*/ 465 h 618"/>
                  <a:gd name="T12" fmla="*/ 367 w 726"/>
                  <a:gd name="T13" fmla="*/ 618 h 618"/>
                  <a:gd name="T14" fmla="*/ 296 w 726"/>
                  <a:gd name="T15" fmla="*/ 465 h 618"/>
                  <a:gd name="T16" fmla="*/ 0 w 726"/>
                  <a:gd name="T17" fmla="*/ 465 h 618"/>
                  <a:gd name="T18" fmla="*/ 0 w 726"/>
                  <a:gd name="T19" fmla="*/ 287 h 618"/>
                  <a:gd name="T20" fmla="*/ 0 w 726"/>
                  <a:gd name="T21" fmla="*/ 193 h 618"/>
                  <a:gd name="T22" fmla="*/ 40 w 726"/>
                  <a:gd name="T23" fmla="*/ 68 h 618"/>
                  <a:gd name="T24" fmla="*/ 184 w 726"/>
                  <a:gd name="T25" fmla="*/ 0 h 618"/>
                  <a:gd name="T26" fmla="*/ 232 w 726"/>
                  <a:gd name="T27" fmla="*/ 0 h 618"/>
                  <a:gd name="T28" fmla="*/ 447 w 726"/>
                  <a:gd name="T29" fmla="*/ 0 h 618"/>
                  <a:gd name="T30" fmla="*/ 726 w 726"/>
                  <a:gd name="T31" fmla="*/ 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6" h="618">
                    <a:moveTo>
                      <a:pt x="726" y="0"/>
                    </a:moveTo>
                    <a:cubicBezTo>
                      <a:pt x="726" y="126"/>
                      <a:pt x="726" y="126"/>
                      <a:pt x="726" y="126"/>
                    </a:cubicBezTo>
                    <a:cubicBezTo>
                      <a:pt x="654" y="95"/>
                      <a:pt x="572" y="150"/>
                      <a:pt x="572" y="228"/>
                    </a:cubicBezTo>
                    <a:cubicBezTo>
                      <a:pt x="572" y="306"/>
                      <a:pt x="654" y="361"/>
                      <a:pt x="726" y="330"/>
                    </a:cubicBezTo>
                    <a:cubicBezTo>
                      <a:pt x="726" y="465"/>
                      <a:pt x="726" y="465"/>
                      <a:pt x="726" y="465"/>
                    </a:cubicBezTo>
                    <a:cubicBezTo>
                      <a:pt x="437" y="465"/>
                      <a:pt x="437" y="465"/>
                      <a:pt x="437" y="465"/>
                    </a:cubicBezTo>
                    <a:cubicBezTo>
                      <a:pt x="488" y="523"/>
                      <a:pt x="445" y="618"/>
                      <a:pt x="367" y="618"/>
                    </a:cubicBezTo>
                    <a:cubicBezTo>
                      <a:pt x="289" y="618"/>
                      <a:pt x="245" y="523"/>
                      <a:pt x="296" y="465"/>
                    </a:cubicBezTo>
                    <a:cubicBezTo>
                      <a:pt x="0" y="465"/>
                      <a:pt x="0" y="465"/>
                      <a:pt x="0" y="465"/>
                    </a:cubicBezTo>
                    <a:cubicBezTo>
                      <a:pt x="0" y="405"/>
                      <a:pt x="0" y="346"/>
                      <a:pt x="0" y="287"/>
                    </a:cubicBezTo>
                    <a:cubicBezTo>
                      <a:pt x="0" y="256"/>
                      <a:pt x="0" y="225"/>
                      <a:pt x="0" y="193"/>
                    </a:cubicBezTo>
                    <a:cubicBezTo>
                      <a:pt x="0" y="148"/>
                      <a:pt x="11" y="105"/>
                      <a:pt x="40" y="68"/>
                    </a:cubicBezTo>
                    <a:cubicBezTo>
                      <a:pt x="75" y="25"/>
                      <a:pt x="128" y="0"/>
                      <a:pt x="184" y="0"/>
                    </a:cubicBezTo>
                    <a:cubicBezTo>
                      <a:pt x="200" y="0"/>
                      <a:pt x="216" y="0"/>
                      <a:pt x="232" y="0"/>
                    </a:cubicBezTo>
                    <a:cubicBezTo>
                      <a:pt x="303" y="0"/>
                      <a:pt x="375" y="0"/>
                      <a:pt x="447" y="0"/>
                    </a:cubicBezTo>
                    <a:cubicBezTo>
                      <a:pt x="540" y="0"/>
                      <a:pt x="633" y="0"/>
                      <a:pt x="7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7865269" y="-222250"/>
                <a:ext cx="2968625" cy="2519363"/>
              </a:xfrm>
              <a:custGeom>
                <a:avLst/>
                <a:gdLst>
                  <a:gd name="T0" fmla="*/ 353 w 700"/>
                  <a:gd name="T1" fmla="*/ 594 h 594"/>
                  <a:gd name="T2" fmla="*/ 281 w 700"/>
                  <a:gd name="T3" fmla="*/ 546 h 594"/>
                  <a:gd name="T4" fmla="*/ 292 w 700"/>
                  <a:gd name="T5" fmla="*/ 461 h 594"/>
                  <a:gd name="T6" fmla="*/ 310 w 700"/>
                  <a:gd name="T7" fmla="*/ 440 h 594"/>
                  <a:gd name="T8" fmla="*/ 283 w 700"/>
                  <a:gd name="T9" fmla="*/ 440 h 594"/>
                  <a:gd name="T10" fmla="*/ 0 w 700"/>
                  <a:gd name="T11" fmla="*/ 440 h 594"/>
                  <a:gd name="T12" fmla="*/ 0 w 700"/>
                  <a:gd name="T13" fmla="*/ 275 h 594"/>
                  <a:gd name="T14" fmla="*/ 0 w 700"/>
                  <a:gd name="T15" fmla="*/ 181 h 594"/>
                  <a:gd name="T16" fmla="*/ 36 w 700"/>
                  <a:gd name="T17" fmla="*/ 64 h 594"/>
                  <a:gd name="T18" fmla="*/ 171 w 700"/>
                  <a:gd name="T19" fmla="*/ 0 h 594"/>
                  <a:gd name="T20" fmla="*/ 218 w 700"/>
                  <a:gd name="T21" fmla="*/ 0 h 594"/>
                  <a:gd name="T22" fmla="*/ 433 w 700"/>
                  <a:gd name="T23" fmla="*/ 0 h 594"/>
                  <a:gd name="T24" fmla="*/ 700 w 700"/>
                  <a:gd name="T25" fmla="*/ 0 h 594"/>
                  <a:gd name="T26" fmla="*/ 700 w 700"/>
                  <a:gd name="T27" fmla="*/ 97 h 594"/>
                  <a:gd name="T28" fmla="*/ 670 w 700"/>
                  <a:gd name="T29" fmla="*/ 93 h 594"/>
                  <a:gd name="T30" fmla="*/ 546 w 700"/>
                  <a:gd name="T31" fmla="*/ 216 h 594"/>
                  <a:gd name="T32" fmla="*/ 670 w 700"/>
                  <a:gd name="T33" fmla="*/ 339 h 594"/>
                  <a:gd name="T34" fmla="*/ 700 w 700"/>
                  <a:gd name="T35" fmla="*/ 335 h 594"/>
                  <a:gd name="T36" fmla="*/ 700 w 700"/>
                  <a:gd name="T37" fmla="*/ 440 h 594"/>
                  <a:gd name="T38" fmla="*/ 424 w 700"/>
                  <a:gd name="T39" fmla="*/ 440 h 594"/>
                  <a:gd name="T40" fmla="*/ 397 w 700"/>
                  <a:gd name="T41" fmla="*/ 440 h 594"/>
                  <a:gd name="T42" fmla="*/ 414 w 700"/>
                  <a:gd name="T43" fmla="*/ 461 h 594"/>
                  <a:gd name="T44" fmla="*/ 426 w 700"/>
                  <a:gd name="T45" fmla="*/ 546 h 594"/>
                  <a:gd name="T46" fmla="*/ 353 w 700"/>
                  <a:gd name="T47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0" h="594">
                    <a:moveTo>
                      <a:pt x="353" y="594"/>
                    </a:moveTo>
                    <a:cubicBezTo>
                      <a:pt x="322" y="594"/>
                      <a:pt x="294" y="575"/>
                      <a:pt x="281" y="546"/>
                    </a:cubicBezTo>
                    <a:cubicBezTo>
                      <a:pt x="267" y="517"/>
                      <a:pt x="272" y="484"/>
                      <a:pt x="292" y="461"/>
                    </a:cubicBezTo>
                    <a:cubicBezTo>
                      <a:pt x="310" y="440"/>
                      <a:pt x="310" y="440"/>
                      <a:pt x="310" y="440"/>
                    </a:cubicBezTo>
                    <a:cubicBezTo>
                      <a:pt x="283" y="440"/>
                      <a:pt x="283" y="440"/>
                      <a:pt x="283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33"/>
                      <a:pt x="12" y="95"/>
                      <a:pt x="36" y="64"/>
                    </a:cubicBezTo>
                    <a:cubicBezTo>
                      <a:pt x="69" y="23"/>
                      <a:pt x="118" y="0"/>
                      <a:pt x="171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700" y="0"/>
                      <a:pt x="700" y="0"/>
                      <a:pt x="700" y="0"/>
                    </a:cubicBezTo>
                    <a:cubicBezTo>
                      <a:pt x="700" y="97"/>
                      <a:pt x="700" y="97"/>
                      <a:pt x="700" y="97"/>
                    </a:cubicBezTo>
                    <a:cubicBezTo>
                      <a:pt x="691" y="94"/>
                      <a:pt x="680" y="93"/>
                      <a:pt x="670" y="93"/>
                    </a:cubicBezTo>
                    <a:cubicBezTo>
                      <a:pt x="603" y="93"/>
                      <a:pt x="546" y="149"/>
                      <a:pt x="546" y="216"/>
                    </a:cubicBezTo>
                    <a:cubicBezTo>
                      <a:pt x="546" y="282"/>
                      <a:pt x="603" y="339"/>
                      <a:pt x="670" y="339"/>
                    </a:cubicBezTo>
                    <a:cubicBezTo>
                      <a:pt x="681" y="339"/>
                      <a:pt x="691" y="338"/>
                      <a:pt x="700" y="335"/>
                    </a:cubicBezTo>
                    <a:cubicBezTo>
                      <a:pt x="700" y="440"/>
                      <a:pt x="700" y="440"/>
                      <a:pt x="700" y="440"/>
                    </a:cubicBezTo>
                    <a:cubicBezTo>
                      <a:pt x="424" y="440"/>
                      <a:pt x="424" y="440"/>
                      <a:pt x="424" y="440"/>
                    </a:cubicBezTo>
                    <a:cubicBezTo>
                      <a:pt x="397" y="440"/>
                      <a:pt x="397" y="440"/>
                      <a:pt x="397" y="440"/>
                    </a:cubicBezTo>
                    <a:cubicBezTo>
                      <a:pt x="414" y="461"/>
                      <a:pt x="414" y="461"/>
                      <a:pt x="414" y="461"/>
                    </a:cubicBezTo>
                    <a:cubicBezTo>
                      <a:pt x="435" y="484"/>
                      <a:pt x="439" y="517"/>
                      <a:pt x="426" y="546"/>
                    </a:cubicBezTo>
                    <a:cubicBezTo>
                      <a:pt x="412" y="576"/>
                      <a:pt x="385" y="594"/>
                      <a:pt x="353" y="5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10317450" y="-280194"/>
                <a:ext cx="3771900" cy="1976438"/>
              </a:xfrm>
              <a:custGeom>
                <a:avLst/>
                <a:gdLst>
                  <a:gd name="T0" fmla="*/ 708 w 889"/>
                  <a:gd name="T1" fmla="*/ 0 h 465"/>
                  <a:gd name="T2" fmla="*/ 873 w 889"/>
                  <a:gd name="T3" fmla="*/ 107 h 465"/>
                  <a:gd name="T4" fmla="*/ 889 w 889"/>
                  <a:gd name="T5" fmla="*/ 208 h 465"/>
                  <a:gd name="T6" fmla="*/ 889 w 889"/>
                  <a:gd name="T7" fmla="*/ 427 h 465"/>
                  <a:gd name="T8" fmla="*/ 889 w 889"/>
                  <a:gd name="T9" fmla="*/ 465 h 465"/>
                  <a:gd name="T10" fmla="*/ 624 w 889"/>
                  <a:gd name="T11" fmla="*/ 465 h 465"/>
                  <a:gd name="T12" fmla="*/ 522 w 889"/>
                  <a:gd name="T13" fmla="*/ 311 h 465"/>
                  <a:gd name="T14" fmla="*/ 420 w 889"/>
                  <a:gd name="T15" fmla="*/ 465 h 465"/>
                  <a:gd name="T16" fmla="*/ 155 w 889"/>
                  <a:gd name="T17" fmla="*/ 465 h 465"/>
                  <a:gd name="T18" fmla="*/ 155 w 889"/>
                  <a:gd name="T19" fmla="*/ 298 h 465"/>
                  <a:gd name="T20" fmla="*/ 0 w 889"/>
                  <a:gd name="T21" fmla="*/ 228 h 465"/>
                  <a:gd name="T22" fmla="*/ 155 w 889"/>
                  <a:gd name="T23" fmla="*/ 158 h 465"/>
                  <a:gd name="T24" fmla="*/ 155 w 889"/>
                  <a:gd name="T25" fmla="*/ 0 h 465"/>
                  <a:gd name="T26" fmla="*/ 708 w 889"/>
                  <a:gd name="T27" fmla="*/ 0 h 465"/>
                  <a:gd name="T28" fmla="*/ 708 w 889"/>
                  <a:gd name="T29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9" h="465">
                    <a:moveTo>
                      <a:pt x="708" y="0"/>
                    </a:moveTo>
                    <a:cubicBezTo>
                      <a:pt x="779" y="0"/>
                      <a:pt x="844" y="42"/>
                      <a:pt x="873" y="107"/>
                    </a:cubicBezTo>
                    <a:cubicBezTo>
                      <a:pt x="888" y="140"/>
                      <a:pt x="889" y="173"/>
                      <a:pt x="889" y="208"/>
                    </a:cubicBezTo>
                    <a:cubicBezTo>
                      <a:pt x="889" y="281"/>
                      <a:pt x="889" y="354"/>
                      <a:pt x="889" y="427"/>
                    </a:cubicBezTo>
                    <a:cubicBezTo>
                      <a:pt x="889" y="440"/>
                      <a:pt x="889" y="452"/>
                      <a:pt x="889" y="465"/>
                    </a:cubicBezTo>
                    <a:cubicBezTo>
                      <a:pt x="624" y="465"/>
                      <a:pt x="624" y="465"/>
                      <a:pt x="624" y="465"/>
                    </a:cubicBezTo>
                    <a:cubicBezTo>
                      <a:pt x="654" y="393"/>
                      <a:pt x="600" y="311"/>
                      <a:pt x="522" y="311"/>
                    </a:cubicBezTo>
                    <a:cubicBezTo>
                      <a:pt x="444" y="311"/>
                      <a:pt x="390" y="393"/>
                      <a:pt x="420" y="465"/>
                    </a:cubicBezTo>
                    <a:cubicBezTo>
                      <a:pt x="155" y="465"/>
                      <a:pt x="155" y="465"/>
                      <a:pt x="155" y="465"/>
                    </a:cubicBezTo>
                    <a:cubicBezTo>
                      <a:pt x="155" y="298"/>
                      <a:pt x="155" y="298"/>
                      <a:pt x="155" y="298"/>
                    </a:cubicBezTo>
                    <a:cubicBezTo>
                      <a:pt x="96" y="350"/>
                      <a:pt x="0" y="306"/>
                      <a:pt x="0" y="228"/>
                    </a:cubicBezTo>
                    <a:cubicBezTo>
                      <a:pt x="0" y="149"/>
                      <a:pt x="96" y="106"/>
                      <a:pt x="155" y="158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708" y="0"/>
                      <a:pt x="708" y="0"/>
                      <a:pt x="708" y="0"/>
                    </a:cubicBezTo>
                    <a:cubicBezTo>
                      <a:pt x="733" y="0"/>
                      <a:pt x="708" y="0"/>
                      <a:pt x="7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10370631" y="-227012"/>
                <a:ext cx="3665538" cy="1870075"/>
              </a:xfrm>
              <a:custGeom>
                <a:avLst/>
                <a:gdLst>
                  <a:gd name="T0" fmla="*/ 864 w 864"/>
                  <a:gd name="T1" fmla="*/ 440 h 440"/>
                  <a:gd name="T2" fmla="*/ 628 w 864"/>
                  <a:gd name="T3" fmla="*/ 440 h 440"/>
                  <a:gd name="T4" fmla="*/ 611 w 864"/>
                  <a:gd name="T5" fmla="*/ 341 h 440"/>
                  <a:gd name="T6" fmla="*/ 509 w 864"/>
                  <a:gd name="T7" fmla="*/ 286 h 440"/>
                  <a:gd name="T8" fmla="*/ 407 w 864"/>
                  <a:gd name="T9" fmla="*/ 341 h 440"/>
                  <a:gd name="T10" fmla="*/ 390 w 864"/>
                  <a:gd name="T11" fmla="*/ 440 h 440"/>
                  <a:gd name="T12" fmla="*/ 154 w 864"/>
                  <a:gd name="T13" fmla="*/ 440 h 440"/>
                  <a:gd name="T14" fmla="*/ 154 w 864"/>
                  <a:gd name="T15" fmla="*/ 286 h 440"/>
                  <a:gd name="T16" fmla="*/ 154 w 864"/>
                  <a:gd name="T17" fmla="*/ 258 h 440"/>
                  <a:gd name="T18" fmla="*/ 134 w 864"/>
                  <a:gd name="T19" fmla="*/ 276 h 440"/>
                  <a:gd name="T20" fmla="*/ 83 w 864"/>
                  <a:gd name="T21" fmla="*/ 296 h 440"/>
                  <a:gd name="T22" fmla="*/ 0 w 864"/>
                  <a:gd name="T23" fmla="*/ 216 h 440"/>
                  <a:gd name="T24" fmla="*/ 83 w 864"/>
                  <a:gd name="T25" fmla="*/ 136 h 440"/>
                  <a:gd name="T26" fmla="*/ 134 w 864"/>
                  <a:gd name="T27" fmla="*/ 155 h 440"/>
                  <a:gd name="T28" fmla="*/ 154 w 864"/>
                  <a:gd name="T29" fmla="*/ 173 h 440"/>
                  <a:gd name="T30" fmla="*/ 154 w 864"/>
                  <a:gd name="T31" fmla="*/ 146 h 440"/>
                  <a:gd name="T32" fmla="*/ 154 w 864"/>
                  <a:gd name="T33" fmla="*/ 0 h 440"/>
                  <a:gd name="T34" fmla="*/ 695 w 864"/>
                  <a:gd name="T35" fmla="*/ 0 h 440"/>
                  <a:gd name="T36" fmla="*/ 849 w 864"/>
                  <a:gd name="T37" fmla="*/ 100 h 440"/>
                  <a:gd name="T38" fmla="*/ 864 w 864"/>
                  <a:gd name="T39" fmla="*/ 195 h 440"/>
                  <a:gd name="T40" fmla="*/ 864 w 864"/>
                  <a:gd name="T41" fmla="*/ 415 h 440"/>
                  <a:gd name="T42" fmla="*/ 864 w 864"/>
                  <a:gd name="T43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4" h="440">
                    <a:moveTo>
                      <a:pt x="864" y="440"/>
                    </a:moveTo>
                    <a:cubicBezTo>
                      <a:pt x="628" y="440"/>
                      <a:pt x="628" y="440"/>
                      <a:pt x="628" y="440"/>
                    </a:cubicBezTo>
                    <a:cubicBezTo>
                      <a:pt x="637" y="407"/>
                      <a:pt x="630" y="371"/>
                      <a:pt x="611" y="341"/>
                    </a:cubicBezTo>
                    <a:cubicBezTo>
                      <a:pt x="588" y="307"/>
                      <a:pt x="550" y="286"/>
                      <a:pt x="509" y="286"/>
                    </a:cubicBezTo>
                    <a:cubicBezTo>
                      <a:pt x="468" y="286"/>
                      <a:pt x="430" y="307"/>
                      <a:pt x="407" y="341"/>
                    </a:cubicBezTo>
                    <a:cubicBezTo>
                      <a:pt x="388" y="371"/>
                      <a:pt x="381" y="407"/>
                      <a:pt x="390" y="440"/>
                    </a:cubicBezTo>
                    <a:cubicBezTo>
                      <a:pt x="154" y="440"/>
                      <a:pt x="154" y="440"/>
                      <a:pt x="154" y="440"/>
                    </a:cubicBezTo>
                    <a:cubicBezTo>
                      <a:pt x="154" y="286"/>
                      <a:pt x="154" y="286"/>
                      <a:pt x="154" y="286"/>
                    </a:cubicBezTo>
                    <a:cubicBezTo>
                      <a:pt x="154" y="258"/>
                      <a:pt x="154" y="258"/>
                      <a:pt x="154" y="258"/>
                    </a:cubicBezTo>
                    <a:cubicBezTo>
                      <a:pt x="134" y="276"/>
                      <a:pt x="134" y="276"/>
                      <a:pt x="134" y="276"/>
                    </a:cubicBezTo>
                    <a:cubicBezTo>
                      <a:pt x="119" y="289"/>
                      <a:pt x="102" y="296"/>
                      <a:pt x="83" y="296"/>
                    </a:cubicBezTo>
                    <a:cubicBezTo>
                      <a:pt x="43" y="296"/>
                      <a:pt x="0" y="265"/>
                      <a:pt x="0" y="216"/>
                    </a:cubicBezTo>
                    <a:cubicBezTo>
                      <a:pt x="0" y="166"/>
                      <a:pt x="43" y="136"/>
                      <a:pt x="83" y="136"/>
                    </a:cubicBezTo>
                    <a:cubicBezTo>
                      <a:pt x="102" y="136"/>
                      <a:pt x="119" y="142"/>
                      <a:pt x="134" y="155"/>
                    </a:cubicBezTo>
                    <a:cubicBezTo>
                      <a:pt x="154" y="173"/>
                      <a:pt x="154" y="173"/>
                      <a:pt x="154" y="173"/>
                    </a:cubicBezTo>
                    <a:cubicBezTo>
                      <a:pt x="154" y="146"/>
                      <a:pt x="154" y="146"/>
                      <a:pt x="154" y="146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695" y="0"/>
                      <a:pt x="695" y="0"/>
                      <a:pt x="695" y="0"/>
                    </a:cubicBezTo>
                    <a:cubicBezTo>
                      <a:pt x="761" y="0"/>
                      <a:pt x="823" y="40"/>
                      <a:pt x="849" y="100"/>
                    </a:cubicBezTo>
                    <a:cubicBezTo>
                      <a:pt x="863" y="130"/>
                      <a:pt x="864" y="162"/>
                      <a:pt x="864" y="195"/>
                    </a:cubicBezTo>
                    <a:cubicBezTo>
                      <a:pt x="864" y="415"/>
                      <a:pt x="864" y="415"/>
                      <a:pt x="864" y="415"/>
                    </a:cubicBezTo>
                    <a:cubicBezTo>
                      <a:pt x="864" y="440"/>
                      <a:pt x="864" y="440"/>
                      <a:pt x="864" y="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5237596" y="3019876"/>
            <a:ext cx="277803" cy="364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86937" y="287122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86937" y="412214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376497" y="4122144"/>
            <a:ext cx="354248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67555" y="514985"/>
            <a:ext cx="304292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目录大纲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315488" y="2696592"/>
            <a:ext cx="3205799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简单介绍妈妈大学的相关功能模块内容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妈妈大学功能模块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5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7661570" y="2696592"/>
            <a:ext cx="320579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简单介绍如何部署进行服务器部署及相关的配置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系统架构介绍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315488" y="5134347"/>
            <a:ext cx="320579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介绍开发妈妈大学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将会使用的技术以及为何选择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相关开发技术介绍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661570" y="5134347"/>
            <a:ext cx="320579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简单介绍妈妈大学将会使用到的第三方模块及其相关技术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第三方技术介绍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864231" y="721203"/>
            <a:ext cx="16357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妈妈大学</a:t>
            </a:r>
            <a:r>
              <a:rPr lang="en-US" altLang="zh-CN" sz="1400" dirty="0">
                <a:solidFill>
                  <a:schemeClr val="accent1"/>
                </a:solidFill>
              </a:rPr>
              <a:t>APP</a:t>
            </a:r>
            <a:r>
              <a:rPr lang="zh-CN" altLang="en-US" sz="1400" dirty="0">
                <a:solidFill>
                  <a:schemeClr val="accent1"/>
                </a:solidFill>
              </a:rPr>
              <a:t>有什么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42061" y="193875"/>
            <a:ext cx="2996743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功能模块图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728" y="68051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/>
          <p:nvPr/>
        </p:nvGraphicFramePr>
        <p:xfrm>
          <a:off x="3433445" y="80010"/>
          <a:ext cx="6929755" cy="670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058400" imgH="8963025" progId="Paint.Picture">
                  <p:embed/>
                </p:oleObj>
              </mc:Choice>
              <mc:Fallback>
                <p:oleObj name="" r:id="rId1" imgW="10058400" imgH="89630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433445" y="80010"/>
                        <a:ext cx="6929755" cy="670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/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/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/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/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/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/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/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/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/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/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/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/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/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/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/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/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/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/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/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/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/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/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/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/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/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/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/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/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/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/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/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/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/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/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/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/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只要是移动应用，那么与服务器进行数据交互的研发工作势在必行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5" y="2228575"/>
            <a:ext cx="26632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：数据交互接口框架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每开发一个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解决方案，至少需要花费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的各种资源来完成一个内容管理系统对数据进行管理，越是庞大的系统花费的占比越大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739792" y="2228575"/>
            <a:ext cx="26833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既然有数据交互的服务端接口，应用前端也一样要写代码去推、拉数据到本地，味同嚼蜡般地写着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千篇一律的代码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：前端交互代码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开始的，大部分的开发工作者都需要复制以前写过的代码，来完成工作，尤其是代码涉及的不仅仅是代码，还有数据库，第三方配置等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：复制代码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对于任何软件开发来说，需求变更出现在后期，增删一个字段都带来极大的工作，如果增加一个模块呢？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：需求变更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562932" y="1042513"/>
            <a:ext cx="308898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移动应用的开发中</a:t>
            </a:r>
            <a:r>
              <a:rPr lang="en-US" altLang="zh-CN" sz="1400" dirty="0">
                <a:solidFill>
                  <a:srgbClr val="FF0000"/>
                </a:solidFill>
              </a:rPr>
              <a:t>80%</a:t>
            </a:r>
            <a:r>
              <a:rPr lang="zh-CN" altLang="en-US" sz="1400" dirty="0">
                <a:solidFill>
                  <a:srgbClr val="FF0000"/>
                </a:solidFill>
              </a:rPr>
              <a:t>的开发时间用在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5425" y="515185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真正麻烦问题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/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87"/>
            <p:cNvSpPr/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2"/>
            <p:cNvSpPr/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1"/>
            <p:cNvSpPr/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14"/>
            <p:cNvSpPr/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5"/>
            <p:cNvSpPr/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8"/>
            <p:cNvSpPr/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7"/>
            <p:cNvSpPr/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4"/>
            <p:cNvSpPr/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5"/>
            <p:cNvSpPr/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8"/>
            <p:cNvSpPr/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9"/>
            <p:cNvSpPr/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0"/>
            <p:cNvSpPr/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2"/>
            <p:cNvSpPr/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3"/>
            <p:cNvSpPr/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9"/>
            <p:cNvSpPr/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0"/>
            <p:cNvSpPr/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1"/>
            <p:cNvSpPr/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2"/>
            <p:cNvSpPr/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6"/>
            <p:cNvSpPr/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7"/>
            <p:cNvSpPr/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最后，用户也不会关注你的核心业务流程设计得多么完美多么人性化，只在乎，</a:t>
            </a:r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提需求你能不能改</a:t>
            </a:r>
            <a:endParaRPr lang="zh-CN" altLang="en-US" sz="1400" b="1" dirty="0">
              <a:solidFill>
                <a:schemeClr val="accent2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核心业务流程能不能改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客户不在乎你的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设计得多完美，工作量多少，代码多么优秀，只在乎，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你的前端设计好不好看！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界面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用户不在乎这个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多庞大，设计多复杂，只在乎，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你明天能不能给我看一下进度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交付效率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6" y="1014021"/>
            <a:ext cx="23820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但是，客户最关心的是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客户只在乎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正是因为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做了最麻烦的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的工作，因此，开发者可以：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第一时间交付内容管理系统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第一时间开始做前端设计及编码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第一时间让用户调整需求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第一时间让用户体验应用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第一时间就完成数据交互接口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第一时间就直接集成数据交互的业务代码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第一时间找到通用解决方案直接二次开发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...........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chemeClr val="accent4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最快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速度开发和交付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作为任何的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开发，都离不开服务器配置，设计数据库、开发内容管理系统、开发数据交互接口，应用端数据交互代码等。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</a:t>
            </a:r>
            <a:r>
              <a:rPr lang="en-US" altLang="zh-CN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，一小时完成上面所有移动应用</a:t>
            </a:r>
            <a:r>
              <a:rPr lang="en-US" altLang="zh-CN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的开发工作量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35222" y="222439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</a:t>
            </a:r>
            <a:r>
              <a:rPr lang="en-US" altLang="zh-CN" b="1" dirty="0">
                <a:solidFill>
                  <a:schemeClr val="accent3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80%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冗余工作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将功能提升为服务，移动应用开发者无需配置任何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相关的环境，只需要配置前段应用开发环境，就可以直接使用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的服务进行开发。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随时随地，使用</a:t>
            </a:r>
            <a:r>
              <a:rPr lang="en-US" altLang="zh-CN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服务进行移动应用开发。</a:t>
            </a:r>
            <a:endParaRPr lang="zh-CN" altLang="en-US" sz="1400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835265" y="4278630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平台化</a:t>
            </a:r>
            <a:r>
              <a:rPr lang="zh-CN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在线开发服务</a:t>
            </a:r>
            <a:endParaRPr lang="zh-CN" altLang="en-US" b="1" dirty="0">
              <a:solidFill>
                <a:schemeClr val="accent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56"/>
          <p:cNvSpPr/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/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5"/>
          <p:cNvSpPr/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"/>
          <p:cNvSpPr/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5"/>
          <p:cNvSpPr/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6"/>
          <p:cNvSpPr/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4690" y="1042670"/>
            <a:ext cx="277749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做了什么了不起的事情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解决了什么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/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1"/>
            <p:cNvSpPr/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60"/>
            <p:cNvSpPr/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56"/>
            <p:cNvSpPr/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152"/>
            <p:cNvSpPr/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48"/>
            <p:cNvSpPr/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36"/>
            <p:cNvSpPr/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35"/>
            <p:cNvSpPr/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27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/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22"/>
            <p:cNvSpPr/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/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0"/>
            <p:cNvSpPr/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86"/>
            <p:cNvSpPr/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77"/>
            <p:cNvSpPr/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57"/>
            <p:cNvSpPr/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5"/>
            <p:cNvSpPr/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73"/>
            <p:cNvSpPr/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69"/>
            <p:cNvSpPr/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1"/>
            <p:cNvSpPr/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2"/>
            <p:cNvSpPr/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2"/>
            <p:cNvSpPr/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0"/>
            <p:cNvSpPr/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18"/>
            <p:cNvSpPr/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44"/>
            <p:cNvSpPr/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40"/>
            <p:cNvSpPr/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65"/>
            <p:cNvSpPr/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73"/>
            <p:cNvSpPr/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专门服务于资源紧缺的个人或者小团队开发者，他们可以利用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在最快的时间内交付符合产品需求的应用。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个人或小团队开发者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对于初创公司来说，最缺的就是资金，那么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能够最大的帮你节省开发费用，人力费用等。并且帮助最快实现他们的核心业务的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移动互联网的初创公司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，相当于你有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个助手。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DBA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，一个管理系统研发工程师，一个架构师，一个数据安全专家和后端开发工程师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前端开发工程师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未来，成熟的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可以以私有云的方式直接出售解决方案部署在任何企业内部使用。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移动应用互联网企业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259699" y="1042513"/>
            <a:ext cx="16954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能够服务的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目标用户群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37399" y="1042513"/>
            <a:ext cx="29400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将会面对的挑战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市场竞争分析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包括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，阿里云，腾讯云等，主要都是以提供软件或者通用的服务为主，并没有按照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的设计提出专门真的移动应用开发过程的服务，针对业务数据开发和缩短交付时间的核心思想，暂时还没有竞争。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主流的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大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千丝万缕的搜索之后，终于发现一个想法和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有点相似的平台，虽然他们也提供远程数据库创建，但是也仅仅是在开发过程中写代码能够调用远程数据库的数据，功能性和服务性远远地不足。而且近期业务集中在支付集成的业务上，后劲不足，也不能看作对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Bomb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后端云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VisualStudio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的一个插件，用于快速开发一个内容管理系统，安装数约为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46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万。但他仅仅是一个创建内容管理系统的工具，而且学习成本并不低并绑定与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开发。技术层面比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深，但是核心思想不同，也不算是竞争对手。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Serene  插件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虽然有很多工具或多或少重叠了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的功能。但是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是作者用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年软件外包经验整合出来的一个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平台。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一切以追求最快速的开发速度和减少开发工作量为原则设计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，市场上并没有这么设计的企业或平台。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其它工具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4149</Words>
  <Application>WPS 演示</Application>
  <PresentationFormat>Widescreen</PresentationFormat>
  <Paragraphs>337</Paragraphs>
  <Slides>14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Impact</vt:lpstr>
      <vt:lpstr>方正兰亭刊黑_GBK</vt:lpstr>
      <vt:lpstr>Cambria</vt:lpstr>
      <vt:lpstr>等线</vt:lpstr>
      <vt:lpstr>第一PPT，www.1ppt.com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category>第一PPT模板网：www.1ppt.com</cp:category>
  <cp:lastModifiedBy>alucard</cp:lastModifiedBy>
  <cp:revision>215</cp:revision>
  <dcterms:created xsi:type="dcterms:W3CDTF">2016-11-12T06:35:00Z</dcterms:created>
  <dcterms:modified xsi:type="dcterms:W3CDTF">2017-05-08T17:31:58Z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