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230598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FCC18-DE2A-4C28-96AF-6AFF704515B3}" type="datetimeFigureOut">
              <a:rPr lang="es-PE" smtClean="0"/>
              <a:t>3/06/2020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245603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585215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CCFCC18-DE2A-4C28-96AF-6AFF704515B3}" type="datetimeFigureOut">
              <a:rPr lang="es-PE" smtClean="0"/>
              <a:t>3/06/2020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44169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50366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272121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384724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FCC18-DE2A-4C28-96AF-6AFF704515B3}" type="datetimeFigureOut">
              <a:rPr lang="es-PE" smtClean="0"/>
              <a:t>3/06/2020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145929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FCC18-DE2A-4C28-96AF-6AFF704515B3}" type="datetimeFigureOut">
              <a:rPr lang="es-PE" smtClean="0"/>
              <a:t>3/06/2020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131229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FCC18-DE2A-4C28-96AF-6AFF704515B3}" type="datetimeFigureOut">
              <a:rPr lang="es-PE" smtClean="0"/>
              <a:t>3/06/2020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247637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FCC18-DE2A-4C28-96AF-6AFF704515B3}" type="datetimeFigureOut">
              <a:rPr lang="es-PE" smtClean="0"/>
              <a:t>3/06/2020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354820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FCC18-DE2A-4C28-96AF-6AFF704515B3}" type="datetimeFigureOut">
              <a:rPr lang="es-PE" smtClean="0"/>
              <a:t>3/06/2020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22447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FCC18-DE2A-4C28-96AF-6AFF704515B3}" type="datetimeFigureOut">
              <a:rPr lang="es-PE" smtClean="0"/>
              <a:t>3/06/2020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57082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CCFCC18-DE2A-4C28-96AF-6AFF704515B3}" type="datetimeFigureOut">
              <a:rPr lang="es-PE" smtClean="0"/>
              <a:t>3/06/2020</a:t>
            </a:fld>
            <a:endParaRPr lang="es-PE"/>
          </a:p>
        </p:txBody>
      </p:sp>
      <p:sp>
        <p:nvSpPr>
          <p:cNvPr id="6" name="Footer Placeholder 5"/>
          <p:cNvSpPr>
            <a:spLocks noGrp="1"/>
          </p:cNvSpPr>
          <p:nvPr>
            <p:ph type="ftr" sz="quarter" idx="11"/>
          </p:nvPr>
        </p:nvSpPr>
        <p:spPr>
          <a:xfrm>
            <a:off x="590396" y="6041362"/>
            <a:ext cx="3295413" cy="365125"/>
          </a:xfrm>
        </p:spPr>
        <p:txBody>
          <a:bodyPr/>
          <a:lstStyle/>
          <a:p>
            <a:endParaRPr lang="es-PE"/>
          </a:p>
        </p:txBody>
      </p:sp>
      <p:sp>
        <p:nvSpPr>
          <p:cNvPr id="7" name="Slide Number Placeholder 6"/>
          <p:cNvSpPr>
            <a:spLocks noGrp="1"/>
          </p:cNvSpPr>
          <p:nvPr>
            <p:ph type="sldNum" sz="quarter" idx="12"/>
          </p:nvPr>
        </p:nvSpPr>
        <p:spPr>
          <a:xfrm>
            <a:off x="4862689" y="5915888"/>
            <a:ext cx="1062155" cy="490599"/>
          </a:xfrm>
        </p:spPr>
        <p:txBody>
          <a:bodyPr/>
          <a:lstStyle/>
          <a:p>
            <a:fld id="{F07A3022-55D7-433A-9CC7-1976E1F88DA3}" type="slidenum">
              <a:rPr lang="es-PE" smtClean="0"/>
              <a:t>‹#›</a:t>
            </a:fld>
            <a:endParaRPr lang="es-PE"/>
          </a:p>
        </p:txBody>
      </p:sp>
    </p:spTree>
    <p:extLst>
      <p:ext uri="{BB962C8B-B14F-4D97-AF65-F5344CB8AC3E}">
        <p14:creationId xmlns:p14="http://schemas.microsoft.com/office/powerpoint/2010/main" val="400417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PE"/>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CFCC18-DE2A-4C28-96AF-6AFF704515B3}" type="datetimeFigureOut">
              <a:rPr lang="es-PE" smtClean="0"/>
              <a:t>3/06/2020</a:t>
            </a:fld>
            <a:endParaRPr lang="es-PE"/>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07A3022-55D7-433A-9CC7-1976E1F88DA3}" type="slidenum">
              <a:rPr lang="es-PE" smtClean="0"/>
              <a:t>‹#›</a:t>
            </a:fld>
            <a:endParaRPr lang="es-PE"/>
          </a:p>
        </p:txBody>
      </p:sp>
    </p:spTree>
    <p:extLst>
      <p:ext uri="{BB962C8B-B14F-4D97-AF65-F5344CB8AC3E}">
        <p14:creationId xmlns:p14="http://schemas.microsoft.com/office/powerpoint/2010/main" val="8125375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1206-EA30-4FF8-AAA3-5ADA195832BC}"/>
              </a:ext>
            </a:extLst>
          </p:cNvPr>
          <p:cNvSpPr>
            <a:spLocks noGrp="1"/>
          </p:cNvSpPr>
          <p:nvPr>
            <p:ph type="ctrTitle"/>
          </p:nvPr>
        </p:nvSpPr>
        <p:spPr/>
        <p:txBody>
          <a:bodyPr/>
          <a:lstStyle/>
          <a:p>
            <a:r>
              <a:rPr lang="es-PE" dirty="0"/>
              <a:t>HOSPITALS IN LIMA DISTRICT</a:t>
            </a:r>
          </a:p>
        </p:txBody>
      </p:sp>
      <p:sp>
        <p:nvSpPr>
          <p:cNvPr id="3" name="Subtitle 2">
            <a:extLst>
              <a:ext uri="{FF2B5EF4-FFF2-40B4-BE49-F238E27FC236}">
                <a16:creationId xmlns:a16="http://schemas.microsoft.com/office/drawing/2014/main" id="{349FB021-738E-44CE-B7E6-ECE84412D3DC}"/>
              </a:ext>
            </a:extLst>
          </p:cNvPr>
          <p:cNvSpPr>
            <a:spLocks noGrp="1"/>
          </p:cNvSpPr>
          <p:nvPr>
            <p:ph type="subTitle" idx="1"/>
          </p:nvPr>
        </p:nvSpPr>
        <p:spPr>
          <a:xfrm>
            <a:off x="810001" y="5280847"/>
            <a:ext cx="10572000" cy="434974"/>
          </a:xfrm>
        </p:spPr>
        <p:txBody>
          <a:bodyPr>
            <a:normAutofit lnSpcReduction="10000"/>
          </a:bodyPr>
          <a:lstStyle/>
          <a:p>
            <a:r>
              <a:rPr lang="en-US" dirty="0"/>
              <a:t>Coursera Capstone Project</a:t>
            </a:r>
          </a:p>
          <a:p>
            <a:endParaRPr lang="es-PE" dirty="0"/>
          </a:p>
        </p:txBody>
      </p:sp>
    </p:spTree>
    <p:extLst>
      <p:ext uri="{BB962C8B-B14F-4D97-AF65-F5344CB8AC3E}">
        <p14:creationId xmlns:p14="http://schemas.microsoft.com/office/powerpoint/2010/main" val="352757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DISCUSSION</a:t>
            </a:r>
            <a:endParaRPr lang="es-PE" dirty="0"/>
          </a:p>
        </p:txBody>
      </p:sp>
      <p:sp>
        <p:nvSpPr>
          <p:cNvPr id="3" name="Title 1">
            <a:extLst>
              <a:ext uri="{FF2B5EF4-FFF2-40B4-BE49-F238E27FC236}">
                <a16:creationId xmlns:a16="http://schemas.microsoft.com/office/drawing/2014/main" id="{CEEC85CD-AB03-44AB-9B2F-6AA241B5AE48}"/>
              </a:ext>
            </a:extLst>
          </p:cNvPr>
          <p:cNvSpPr txBox="1">
            <a:spLocks/>
          </p:cNvSpPr>
          <p:nvPr/>
        </p:nvSpPr>
        <p:spPr>
          <a:xfrm>
            <a:off x="1407159" y="2628626"/>
            <a:ext cx="4611086" cy="3541236"/>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ON FOURSQUARE API:</a:t>
            </a:r>
          </a:p>
          <a:p>
            <a:pPr marL="342900" indent="-342900">
              <a:buFont typeface="Arial" panose="020B0604020202020204" pitchFamily="34" charset="0"/>
              <a:buChar char="•"/>
            </a:pPr>
            <a:r>
              <a:rPr lang="en-US" sz="2400" b="0" dirty="0"/>
              <a:t>Very messy data</a:t>
            </a:r>
          </a:p>
          <a:p>
            <a:pPr marL="342900" indent="-342900">
              <a:buFont typeface="Arial" panose="020B0604020202020204" pitchFamily="34" charset="0"/>
              <a:buChar char="•"/>
            </a:pPr>
            <a:r>
              <a:rPr lang="en-US" sz="2400" b="0" dirty="0"/>
              <a:t>Outdated data</a:t>
            </a:r>
          </a:p>
          <a:p>
            <a:pPr marL="342900" indent="-342900">
              <a:buFont typeface="Arial" panose="020B0604020202020204" pitchFamily="34" charset="0"/>
              <a:buChar char="•"/>
            </a:pPr>
            <a:r>
              <a:rPr lang="en-US" sz="2400" b="0" dirty="0"/>
              <a:t>App not really used in Lima</a:t>
            </a:r>
          </a:p>
          <a:p>
            <a:pPr marL="342900" indent="-342900">
              <a:buFont typeface="Arial" panose="020B0604020202020204" pitchFamily="34" charset="0"/>
              <a:buChar char="•"/>
            </a:pPr>
            <a:r>
              <a:rPr lang="en-US" sz="2400" b="0" dirty="0"/>
              <a:t>Multiple locations with same name</a:t>
            </a:r>
            <a:endParaRPr lang="es-PE" sz="2400" b="0" dirty="0"/>
          </a:p>
        </p:txBody>
      </p:sp>
      <p:sp>
        <p:nvSpPr>
          <p:cNvPr id="4" name="Title 1">
            <a:extLst>
              <a:ext uri="{FF2B5EF4-FFF2-40B4-BE49-F238E27FC236}">
                <a16:creationId xmlns:a16="http://schemas.microsoft.com/office/drawing/2014/main" id="{B91A300F-8BE6-4EE4-8852-77B01CFC4FA1}"/>
              </a:ext>
            </a:extLst>
          </p:cNvPr>
          <p:cNvSpPr txBox="1">
            <a:spLocks/>
          </p:cNvSpPr>
          <p:nvPr/>
        </p:nvSpPr>
        <p:spPr>
          <a:xfrm>
            <a:off x="6420809" y="2628627"/>
            <a:ext cx="4611086" cy="3370958"/>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ON COVID-19:</a:t>
            </a:r>
          </a:p>
          <a:p>
            <a:pPr marL="342900" indent="-342900">
              <a:buFont typeface="Arial" panose="020B0604020202020204" pitchFamily="34" charset="0"/>
              <a:buChar char="•"/>
            </a:pPr>
            <a:r>
              <a:rPr lang="en-US" sz="2400" b="0" dirty="0"/>
              <a:t>Data is updated daily</a:t>
            </a:r>
          </a:p>
          <a:p>
            <a:pPr marL="342900" indent="-342900">
              <a:buFont typeface="Arial" panose="020B0604020202020204" pitchFamily="34" charset="0"/>
              <a:buChar char="•"/>
            </a:pPr>
            <a:r>
              <a:rPr lang="en-US" sz="2400" b="0" dirty="0"/>
              <a:t>Project needs updated data to be relevant.</a:t>
            </a:r>
          </a:p>
          <a:p>
            <a:pPr marL="342900" indent="-342900">
              <a:buFont typeface="Arial" panose="020B0604020202020204" pitchFamily="34" charset="0"/>
              <a:buChar char="•"/>
            </a:pPr>
            <a:r>
              <a:rPr lang="en-US" sz="2400" b="0" dirty="0"/>
              <a:t>Data from the government might be unreliable</a:t>
            </a:r>
          </a:p>
        </p:txBody>
      </p:sp>
    </p:spTree>
    <p:extLst>
      <p:ext uri="{BB962C8B-B14F-4D97-AF65-F5344CB8AC3E}">
        <p14:creationId xmlns:p14="http://schemas.microsoft.com/office/powerpoint/2010/main" val="331963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CONCLUSION</a:t>
            </a:r>
            <a:endParaRPr lang="es-PE" dirty="0"/>
          </a:p>
        </p:txBody>
      </p:sp>
      <p:sp>
        <p:nvSpPr>
          <p:cNvPr id="3" name="Title 1">
            <a:extLst>
              <a:ext uri="{FF2B5EF4-FFF2-40B4-BE49-F238E27FC236}">
                <a16:creationId xmlns:a16="http://schemas.microsoft.com/office/drawing/2014/main" id="{CEEC85CD-AB03-44AB-9B2F-6AA241B5AE48}"/>
              </a:ext>
            </a:extLst>
          </p:cNvPr>
          <p:cNvSpPr txBox="1">
            <a:spLocks/>
          </p:cNvSpPr>
          <p:nvPr/>
        </p:nvSpPr>
        <p:spPr>
          <a:xfrm>
            <a:off x="810000" y="2327719"/>
            <a:ext cx="10571998" cy="4165359"/>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The government of Peru now has the answer to their problem.</a:t>
            </a:r>
          </a:p>
          <a:p>
            <a:endParaRPr lang="en-US" sz="2400" b="0" dirty="0"/>
          </a:p>
          <a:p>
            <a:r>
              <a:rPr lang="en-US" sz="2400" b="0" dirty="0"/>
              <a:t>The 4 districts of Lima, Peru have been set as a priority to build new hospitals and fight the pandemic.</a:t>
            </a:r>
          </a:p>
          <a:p>
            <a:endParaRPr lang="en-US" sz="2400" b="0" dirty="0"/>
          </a:p>
          <a:p>
            <a:r>
              <a:rPr lang="en-US" sz="2400" b="0" dirty="0"/>
              <a:t>This project has a lot of room for improvement. We can aggregate a lot more factors to do our decision like Pharmacies, population, transit of people, and much more.</a:t>
            </a:r>
            <a:endParaRPr lang="es-PE" sz="1000" b="0" dirty="0"/>
          </a:p>
        </p:txBody>
      </p:sp>
    </p:spTree>
    <p:extLst>
      <p:ext uri="{BB962C8B-B14F-4D97-AF65-F5344CB8AC3E}">
        <p14:creationId xmlns:p14="http://schemas.microsoft.com/office/powerpoint/2010/main" val="97523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686C4660-303F-4D98-9612-C1CDDDD9C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996" y="1118614"/>
            <a:ext cx="7870007" cy="4620772"/>
          </a:xfrm>
          <a:prstGeom prst="rect">
            <a:avLst/>
          </a:prstGeom>
        </p:spPr>
      </p:pic>
    </p:spTree>
    <p:extLst>
      <p:ext uri="{BB962C8B-B14F-4D97-AF65-F5344CB8AC3E}">
        <p14:creationId xmlns:p14="http://schemas.microsoft.com/office/powerpoint/2010/main" val="234742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INTRODUCTION</a:t>
            </a:r>
            <a:endParaRPr lang="es-PE" dirty="0"/>
          </a:p>
        </p:txBody>
      </p:sp>
      <p:sp>
        <p:nvSpPr>
          <p:cNvPr id="3" name="Title 1">
            <a:extLst>
              <a:ext uri="{FF2B5EF4-FFF2-40B4-BE49-F238E27FC236}">
                <a16:creationId xmlns:a16="http://schemas.microsoft.com/office/drawing/2014/main" id="{CEEC85CD-AB03-44AB-9B2F-6AA241B5AE48}"/>
              </a:ext>
            </a:extLst>
          </p:cNvPr>
          <p:cNvSpPr txBox="1">
            <a:spLocks/>
          </p:cNvSpPr>
          <p:nvPr/>
        </p:nvSpPr>
        <p:spPr>
          <a:xfrm>
            <a:off x="810000" y="2327719"/>
            <a:ext cx="10571998" cy="4165359"/>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The coronavirus COVID-19 pandemic is the defining global health crisis of our time and one of the greatest challenges we have ever faced. Since its beginnings in Asia, it has spread to most countries in the world.</a:t>
            </a:r>
          </a:p>
          <a:p>
            <a:endParaRPr lang="en-US" sz="2400" b="0" dirty="0"/>
          </a:p>
          <a:p>
            <a:r>
              <a:rPr lang="en-US" sz="2400" dirty="0"/>
              <a:t>Peru is one of the most affected nations by COVID-19, being in the top 10 countries with most cases as of June 2, 2020.</a:t>
            </a:r>
            <a:endParaRPr lang="es-PE" sz="2400" b="0" dirty="0"/>
          </a:p>
        </p:txBody>
      </p:sp>
    </p:spTree>
    <p:extLst>
      <p:ext uri="{BB962C8B-B14F-4D97-AF65-F5344CB8AC3E}">
        <p14:creationId xmlns:p14="http://schemas.microsoft.com/office/powerpoint/2010/main" val="395049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INTRODUCTION</a:t>
            </a:r>
            <a:endParaRPr lang="es-PE" dirty="0"/>
          </a:p>
        </p:txBody>
      </p:sp>
      <p:sp>
        <p:nvSpPr>
          <p:cNvPr id="3" name="Title 1">
            <a:extLst>
              <a:ext uri="{FF2B5EF4-FFF2-40B4-BE49-F238E27FC236}">
                <a16:creationId xmlns:a16="http://schemas.microsoft.com/office/drawing/2014/main" id="{CEEC85CD-AB03-44AB-9B2F-6AA241B5AE48}"/>
              </a:ext>
            </a:extLst>
          </p:cNvPr>
          <p:cNvSpPr txBox="1">
            <a:spLocks/>
          </p:cNvSpPr>
          <p:nvPr/>
        </p:nvSpPr>
        <p:spPr>
          <a:xfrm>
            <a:off x="810000" y="2327719"/>
            <a:ext cx="10571998" cy="4165359"/>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BUSINESS PROBLEM:</a:t>
            </a:r>
          </a:p>
          <a:p>
            <a:endParaRPr lang="en-US" sz="2400" dirty="0"/>
          </a:p>
          <a:p>
            <a:r>
              <a:rPr lang="en-US" sz="2400" b="0" dirty="0"/>
              <a:t>The government of Peru has organized a group of data scientists to analyze the COVID-19 positive cases in the city of Lima and select a district to open a new hospital. Lima is the capital city of Peru, and it holds 60% of the total positive cases in the country.</a:t>
            </a:r>
          </a:p>
          <a:p>
            <a:r>
              <a:rPr lang="en-US" sz="2400" dirty="0"/>
              <a:t> </a:t>
            </a:r>
          </a:p>
          <a:p>
            <a:r>
              <a:rPr lang="en-US" sz="2400" dirty="0"/>
              <a:t>Analyzing the data, which districts would the team recommend opening a new hospital?</a:t>
            </a:r>
          </a:p>
          <a:p>
            <a:endParaRPr lang="es-PE" sz="2400" b="0" dirty="0"/>
          </a:p>
        </p:txBody>
      </p:sp>
    </p:spTree>
    <p:extLst>
      <p:ext uri="{BB962C8B-B14F-4D97-AF65-F5344CB8AC3E}">
        <p14:creationId xmlns:p14="http://schemas.microsoft.com/office/powerpoint/2010/main" val="299516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DATA</a:t>
            </a:r>
            <a:endParaRPr lang="es-PE" dirty="0"/>
          </a:p>
        </p:txBody>
      </p:sp>
      <p:sp>
        <p:nvSpPr>
          <p:cNvPr id="3" name="Title 1">
            <a:extLst>
              <a:ext uri="{FF2B5EF4-FFF2-40B4-BE49-F238E27FC236}">
                <a16:creationId xmlns:a16="http://schemas.microsoft.com/office/drawing/2014/main" id="{CEEC85CD-AB03-44AB-9B2F-6AA241B5AE48}"/>
              </a:ext>
            </a:extLst>
          </p:cNvPr>
          <p:cNvSpPr txBox="1">
            <a:spLocks/>
          </p:cNvSpPr>
          <p:nvPr/>
        </p:nvSpPr>
        <p:spPr>
          <a:xfrm>
            <a:off x="810000" y="2327719"/>
            <a:ext cx="10571998" cy="4165359"/>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t>To solve this problem, the team has set up to find the following data:</a:t>
            </a:r>
          </a:p>
          <a:p>
            <a:endParaRPr lang="en-US" sz="2400" b="0" dirty="0"/>
          </a:p>
          <a:p>
            <a:pPr marL="342900" indent="-342900">
              <a:buFont typeface="Arial" panose="020B0604020202020204" pitchFamily="34" charset="0"/>
              <a:buChar char="•"/>
            </a:pPr>
            <a:r>
              <a:rPr lang="en-US" sz="2400" b="0" dirty="0"/>
              <a:t>List of districts in Lima, Peru. This encompass the whole project.</a:t>
            </a:r>
          </a:p>
          <a:p>
            <a:pPr marL="342900" indent="-342900">
              <a:buFont typeface="Arial" panose="020B0604020202020204" pitchFamily="34" charset="0"/>
              <a:buChar char="•"/>
            </a:pPr>
            <a:r>
              <a:rPr lang="en-US" sz="2400" b="0" dirty="0"/>
              <a:t>Latitude and Longitude of the districts in Lima, Peru. We need this information to plot the map and get the hospitals nearby.</a:t>
            </a:r>
          </a:p>
          <a:p>
            <a:pPr marL="342900" indent="-342900">
              <a:buFont typeface="Arial" panose="020B0604020202020204" pitchFamily="34" charset="0"/>
              <a:buChar char="•"/>
            </a:pPr>
            <a:r>
              <a:rPr lang="en-US" sz="2400" b="0" dirty="0"/>
              <a:t>COVID-19 positive cases in Lima per district.</a:t>
            </a:r>
          </a:p>
          <a:p>
            <a:pPr marL="342900" indent="-342900">
              <a:buFont typeface="Arial" panose="020B0604020202020204" pitchFamily="34" charset="0"/>
              <a:buChar char="•"/>
            </a:pPr>
            <a:r>
              <a:rPr lang="en-US" sz="2400" b="0" dirty="0"/>
              <a:t>Hospitals in Lima per district.</a:t>
            </a:r>
          </a:p>
        </p:txBody>
      </p:sp>
    </p:spTree>
    <p:extLst>
      <p:ext uri="{BB962C8B-B14F-4D97-AF65-F5344CB8AC3E}">
        <p14:creationId xmlns:p14="http://schemas.microsoft.com/office/powerpoint/2010/main" val="232738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DATA ANALYSIS</a:t>
            </a:r>
            <a:endParaRPr lang="es-PE" dirty="0"/>
          </a:p>
        </p:txBody>
      </p:sp>
      <p:pic>
        <p:nvPicPr>
          <p:cNvPr id="4" name="Picture 3">
            <a:extLst>
              <a:ext uri="{FF2B5EF4-FFF2-40B4-BE49-F238E27FC236}">
                <a16:creationId xmlns:a16="http://schemas.microsoft.com/office/drawing/2014/main" id="{60F6C4FF-483C-4A8A-88B5-0D660A5C6ED2}"/>
              </a:ext>
            </a:extLst>
          </p:cNvPr>
          <p:cNvPicPr/>
          <p:nvPr/>
        </p:nvPicPr>
        <p:blipFill>
          <a:blip r:embed="rId2"/>
          <a:stretch>
            <a:fillRect/>
          </a:stretch>
        </p:blipFill>
        <p:spPr>
          <a:xfrm>
            <a:off x="2557080" y="2289828"/>
            <a:ext cx="6818046" cy="4120984"/>
          </a:xfrm>
          <a:prstGeom prst="rect">
            <a:avLst/>
          </a:prstGeom>
        </p:spPr>
      </p:pic>
    </p:spTree>
    <p:extLst>
      <p:ext uri="{BB962C8B-B14F-4D97-AF65-F5344CB8AC3E}">
        <p14:creationId xmlns:p14="http://schemas.microsoft.com/office/powerpoint/2010/main" val="26605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DATA ANALYSIS</a:t>
            </a:r>
            <a:endParaRPr lang="es-PE" dirty="0"/>
          </a:p>
        </p:txBody>
      </p:sp>
      <p:pic>
        <p:nvPicPr>
          <p:cNvPr id="4" name="Picture 3">
            <a:extLst>
              <a:ext uri="{FF2B5EF4-FFF2-40B4-BE49-F238E27FC236}">
                <a16:creationId xmlns:a16="http://schemas.microsoft.com/office/drawing/2014/main" id="{A7CC24ED-58AB-4288-B765-94793134E97E}"/>
              </a:ext>
            </a:extLst>
          </p:cNvPr>
          <p:cNvPicPr/>
          <p:nvPr/>
        </p:nvPicPr>
        <p:blipFill>
          <a:blip r:embed="rId2"/>
          <a:stretch>
            <a:fillRect/>
          </a:stretch>
        </p:blipFill>
        <p:spPr>
          <a:xfrm>
            <a:off x="2970319" y="2145296"/>
            <a:ext cx="6251359" cy="4397090"/>
          </a:xfrm>
          <a:prstGeom prst="rect">
            <a:avLst/>
          </a:prstGeom>
        </p:spPr>
      </p:pic>
    </p:spTree>
    <p:extLst>
      <p:ext uri="{BB962C8B-B14F-4D97-AF65-F5344CB8AC3E}">
        <p14:creationId xmlns:p14="http://schemas.microsoft.com/office/powerpoint/2010/main" val="111975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DATA ANALYSIS</a:t>
            </a:r>
            <a:endParaRPr lang="es-PE" dirty="0"/>
          </a:p>
        </p:txBody>
      </p:sp>
      <p:pic>
        <p:nvPicPr>
          <p:cNvPr id="4" name="Picture 3">
            <a:extLst>
              <a:ext uri="{FF2B5EF4-FFF2-40B4-BE49-F238E27FC236}">
                <a16:creationId xmlns:a16="http://schemas.microsoft.com/office/drawing/2014/main" id="{23F3FFCD-EF43-47D7-B483-F74598B2C2BF}"/>
              </a:ext>
            </a:extLst>
          </p:cNvPr>
          <p:cNvPicPr/>
          <p:nvPr/>
        </p:nvPicPr>
        <p:blipFill>
          <a:blip r:embed="rId2"/>
          <a:stretch>
            <a:fillRect/>
          </a:stretch>
        </p:blipFill>
        <p:spPr>
          <a:xfrm>
            <a:off x="3014661" y="2068594"/>
            <a:ext cx="6162675" cy="4342218"/>
          </a:xfrm>
          <a:prstGeom prst="rect">
            <a:avLst/>
          </a:prstGeom>
        </p:spPr>
      </p:pic>
    </p:spTree>
    <p:extLst>
      <p:ext uri="{BB962C8B-B14F-4D97-AF65-F5344CB8AC3E}">
        <p14:creationId xmlns:p14="http://schemas.microsoft.com/office/powerpoint/2010/main" val="262087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MACHINE LEARNING</a:t>
            </a:r>
            <a:endParaRPr lang="es-PE" dirty="0"/>
          </a:p>
        </p:txBody>
      </p:sp>
      <p:pic>
        <p:nvPicPr>
          <p:cNvPr id="5" name="Picture 4" descr="A picture containing drawing&#10;&#10;Description automatically generated">
            <a:extLst>
              <a:ext uri="{FF2B5EF4-FFF2-40B4-BE49-F238E27FC236}">
                <a16:creationId xmlns:a16="http://schemas.microsoft.com/office/drawing/2014/main" id="{964C93C1-9BBA-45F3-8BDF-8B3CAA3A5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908" y="2340915"/>
            <a:ext cx="7752184" cy="4069897"/>
          </a:xfrm>
          <a:prstGeom prst="rect">
            <a:avLst/>
          </a:prstGeom>
        </p:spPr>
      </p:pic>
    </p:spTree>
    <p:extLst>
      <p:ext uri="{BB962C8B-B14F-4D97-AF65-F5344CB8AC3E}">
        <p14:creationId xmlns:p14="http://schemas.microsoft.com/office/powerpoint/2010/main" val="87900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F600-3210-4429-A0FC-444738C107BD}"/>
              </a:ext>
            </a:extLst>
          </p:cNvPr>
          <p:cNvSpPr>
            <a:spLocks noGrp="1"/>
          </p:cNvSpPr>
          <p:nvPr>
            <p:ph type="title"/>
          </p:nvPr>
        </p:nvSpPr>
        <p:spPr/>
        <p:txBody>
          <a:bodyPr/>
          <a:lstStyle/>
          <a:p>
            <a:r>
              <a:rPr lang="en-US" dirty="0"/>
              <a:t>RESULTS</a:t>
            </a:r>
            <a:endParaRPr lang="es-PE" dirty="0"/>
          </a:p>
        </p:txBody>
      </p:sp>
      <p:pic>
        <p:nvPicPr>
          <p:cNvPr id="4" name="Picture 3">
            <a:extLst>
              <a:ext uri="{FF2B5EF4-FFF2-40B4-BE49-F238E27FC236}">
                <a16:creationId xmlns:a16="http://schemas.microsoft.com/office/drawing/2014/main" id="{D99F1C41-C473-4E49-BC02-3D521A14C6A4}"/>
              </a:ext>
            </a:extLst>
          </p:cNvPr>
          <p:cNvPicPr/>
          <p:nvPr/>
        </p:nvPicPr>
        <p:blipFill>
          <a:blip r:embed="rId2"/>
          <a:stretch>
            <a:fillRect/>
          </a:stretch>
        </p:blipFill>
        <p:spPr>
          <a:xfrm>
            <a:off x="890644" y="1902647"/>
            <a:ext cx="4633078" cy="4498834"/>
          </a:xfrm>
          <a:prstGeom prst="rect">
            <a:avLst/>
          </a:prstGeom>
        </p:spPr>
      </p:pic>
      <p:sp>
        <p:nvSpPr>
          <p:cNvPr id="5" name="TextBox 4">
            <a:extLst>
              <a:ext uri="{FF2B5EF4-FFF2-40B4-BE49-F238E27FC236}">
                <a16:creationId xmlns:a16="http://schemas.microsoft.com/office/drawing/2014/main" id="{ABDBB2D5-0E18-46EB-AAF7-BB1F45BF2C00}"/>
              </a:ext>
            </a:extLst>
          </p:cNvPr>
          <p:cNvSpPr txBox="1"/>
          <p:nvPr/>
        </p:nvSpPr>
        <p:spPr>
          <a:xfrm>
            <a:off x="5906277" y="2548000"/>
            <a:ext cx="5952931" cy="3693319"/>
          </a:xfrm>
          <a:prstGeom prst="rect">
            <a:avLst/>
          </a:prstGeom>
          <a:noFill/>
        </p:spPr>
        <p:txBody>
          <a:bodyPr wrap="square" rtlCol="0">
            <a:spAutoFit/>
          </a:bodyPr>
          <a:lstStyle/>
          <a:p>
            <a:r>
              <a:rPr lang="en-US" sz="2400" b="1" dirty="0"/>
              <a:t>Q: Analyzing the data, which districts would the team recommend opening a new hospital?</a:t>
            </a:r>
          </a:p>
          <a:p>
            <a:endParaRPr lang="en-US" sz="2400" b="1" dirty="0"/>
          </a:p>
          <a:p>
            <a:endParaRPr lang="es-PE" sz="2400" dirty="0"/>
          </a:p>
          <a:p>
            <a:r>
              <a:rPr lang="en-US" sz="2400" b="1" dirty="0"/>
              <a:t>A: </a:t>
            </a:r>
            <a:r>
              <a:rPr lang="en-US" sz="2400" dirty="0"/>
              <a:t>The district that need new hospitals amidst this pandemic are</a:t>
            </a:r>
            <a:r>
              <a:rPr lang="en-US" sz="2400" b="1" dirty="0"/>
              <a:t> San Juan de </a:t>
            </a:r>
            <a:r>
              <a:rPr lang="en-US" sz="2400" b="1" dirty="0" err="1"/>
              <a:t>Lurigancho</a:t>
            </a:r>
            <a:r>
              <a:rPr lang="en-US" sz="2400" b="1" dirty="0"/>
              <a:t>, San Martin de </a:t>
            </a:r>
            <a:r>
              <a:rPr lang="en-US" sz="2400" b="1" dirty="0" err="1"/>
              <a:t>Porres</a:t>
            </a:r>
            <a:r>
              <a:rPr lang="en-US" sz="2400" b="1" dirty="0"/>
              <a:t>, Ate and Comas.</a:t>
            </a:r>
            <a:endParaRPr lang="es-PE" sz="2400" dirty="0"/>
          </a:p>
          <a:p>
            <a:endParaRPr lang="es-PE" dirty="0"/>
          </a:p>
        </p:txBody>
      </p:sp>
    </p:spTree>
    <p:extLst>
      <p:ext uri="{BB962C8B-B14F-4D97-AF65-F5344CB8AC3E}">
        <p14:creationId xmlns:p14="http://schemas.microsoft.com/office/powerpoint/2010/main" val="3314899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20</TotalTime>
  <Words>383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HOSPITALS IN LIMA DISTRICT</vt:lpstr>
      <vt:lpstr>INTRODUCTION</vt:lpstr>
      <vt:lpstr>INTRODUCTION</vt:lpstr>
      <vt:lpstr>DATA</vt:lpstr>
      <vt:lpstr>DATA ANALYSIS</vt:lpstr>
      <vt:lpstr>DATA ANALYSIS</vt:lpstr>
      <vt:lpstr>DATA ANALYSIS</vt:lpstr>
      <vt:lpstr>MACHINE LEARNING</vt:lpstr>
      <vt:lpstr>RESULTS</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HOSPITALS IN LIMA DISTRICT</dc:title>
  <dc:creator>Alexis Martínez Cervantes</dc:creator>
  <cp:lastModifiedBy>Alexis Martínez Cervantes</cp:lastModifiedBy>
  <cp:revision>3</cp:revision>
  <dcterms:created xsi:type="dcterms:W3CDTF">2020-06-03T10:35:10Z</dcterms:created>
  <dcterms:modified xsi:type="dcterms:W3CDTF">2020-06-03T10:55:41Z</dcterms:modified>
</cp:coreProperties>
</file>