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900C-E12C-4DC2-AB9D-17883F87D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UltraSonic</a:t>
            </a:r>
            <a:r>
              <a:rPr lang="en-US" dirty="0"/>
              <a:t>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71097-1D80-4482-98F4-AEE1143A3A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Architecture, Functionality, and software control</a:t>
            </a:r>
          </a:p>
        </p:txBody>
      </p:sp>
    </p:spTree>
    <p:extLst>
      <p:ext uri="{BB962C8B-B14F-4D97-AF65-F5344CB8AC3E}">
        <p14:creationId xmlns:p14="http://schemas.microsoft.com/office/powerpoint/2010/main" val="341030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1CD7-32DF-484B-B171-A33DBF0D6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69433-C6F2-4267-AF97-873413B95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Working Voltage− 5V DC</a:t>
            </a:r>
          </a:p>
          <a:p>
            <a:r>
              <a:rPr lang="en-US" dirty="0"/>
              <a:t>Quiescent Current − &lt;2mA</a:t>
            </a:r>
          </a:p>
          <a:p>
            <a:r>
              <a:rPr lang="en-US" dirty="0"/>
              <a:t>Working Current − 15mA</a:t>
            </a:r>
          </a:p>
          <a:p>
            <a:r>
              <a:rPr lang="en-US" dirty="0"/>
              <a:t>Working Frequency − 40Hz</a:t>
            </a:r>
          </a:p>
          <a:p>
            <a:r>
              <a:rPr lang="en-US" dirty="0"/>
              <a:t>Effectual Angle − &lt;15°</a:t>
            </a:r>
          </a:p>
          <a:p>
            <a:r>
              <a:rPr lang="en-US" dirty="0"/>
              <a:t>Ranging Distance − 2cm – 400 cm/1″ – 13ft</a:t>
            </a:r>
          </a:p>
          <a:p>
            <a:r>
              <a:rPr lang="en-US" dirty="0"/>
              <a:t>Resolution − 0.3 cm</a:t>
            </a:r>
          </a:p>
          <a:p>
            <a:r>
              <a:rPr lang="en-US" dirty="0"/>
              <a:t>Measuring Angle − 15 degree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17E7E-4921-436A-B6F5-7F23C011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BEAB9-EEE6-41C2-8954-2289A7195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Uses travel time and speed of the sound to calculate distance</a:t>
            </a:r>
          </a:p>
          <a:p>
            <a:r>
              <a:rPr lang="en-US" dirty="0"/>
              <a:t>Uses IO trigger for at least 10us high level signal</a:t>
            </a:r>
          </a:p>
          <a:p>
            <a:r>
              <a:rPr lang="en-US" dirty="0"/>
              <a:t>The Module automatically sends eight 40 kHz and detect whether there is a pulse signal back</a:t>
            </a:r>
          </a:p>
          <a:p>
            <a:r>
              <a:rPr lang="en-US" dirty="0"/>
              <a:t>IF the signal back, through high level , time of high output IO duration is the time from sending ultrasonic to returning</a:t>
            </a:r>
          </a:p>
          <a:p>
            <a:r>
              <a:rPr lang="en-US" dirty="0"/>
              <a:t>Test distance = (high level </a:t>
            </a:r>
            <a:r>
              <a:rPr lang="en-US" dirty="0" err="1"/>
              <a:t>time×velocity</a:t>
            </a:r>
            <a:r>
              <a:rPr lang="en-US" dirty="0"/>
              <a:t> of sound (340M/S) / 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5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B2D7-F6E0-4E8F-A21B-BA6344BB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control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DDC27D-0C1B-4AB4-93B0-EA360D2CD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79" y="1616765"/>
            <a:ext cx="4837043" cy="535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42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51</TotalTime>
  <Words>136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UltraSonic Sensor</vt:lpstr>
      <vt:lpstr>Architecture</vt:lpstr>
      <vt:lpstr>Functionality</vt:lpstr>
      <vt:lpstr>Software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UltraSonic Sensor</dc:title>
  <dc:creator>Tunde Aluko</dc:creator>
  <cp:lastModifiedBy>Tunde Aluko</cp:lastModifiedBy>
  <cp:revision>4</cp:revision>
  <dcterms:created xsi:type="dcterms:W3CDTF">2019-11-28T15:42:43Z</dcterms:created>
  <dcterms:modified xsi:type="dcterms:W3CDTF">2019-11-28T16:34:21Z</dcterms:modified>
</cp:coreProperties>
</file>