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9" r:id="rId4"/>
    <p:sldId id="270" r:id="rId5"/>
    <p:sldId id="263" r:id="rId6"/>
    <p:sldId id="259" r:id="rId7"/>
    <p:sldId id="260" r:id="rId8"/>
    <p:sldId id="272" r:id="rId9"/>
    <p:sldId id="274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95627-A2A2-49AC-B3C3-A41CD722B79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D317D-762A-4A78-AFD0-675D172D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9F97-D487-4758-AA7F-905868BD186A}" type="datetime1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1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474C-2B1C-4258-875B-F29EE67AC122}" type="datetime1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0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922C-4254-401A-A5B6-B61DAD4A8CB9}" type="datetime1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1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4734-F5AF-4D31-BAAA-D07EC2BB2FA6}" type="datetime1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F651-6A8D-4CFD-97D5-4CC0E15DAAE1}" type="datetime1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DCC-4E6B-40BF-9835-93E21C8DA382}" type="datetime1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6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D578-1E38-4451-B029-AE18619C9334}" type="datetime1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4839-8804-402B-8271-1315BE4E0CEF}" type="datetime1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2538-3A32-46CA-92BF-04300CB47B6C}" type="datetime1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E1C3-F8A2-4ABD-B0E5-03D01C7D4D67}" type="datetime1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3740-25CF-4857-8B58-8F330351F7F9}" type="datetime1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9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79F87-C7D0-4B36-A751-D55C15DD95C4}" type="datetime1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DB03E-BDDD-471B-87EC-DDD9644D94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3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365" y="780107"/>
            <a:ext cx="10179269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Forest Monitor Mapping System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3400" y="4230588"/>
            <a:ext cx="3361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Team Members</a:t>
            </a:r>
          </a:p>
          <a:p>
            <a:r>
              <a:rPr lang="en-US" sz="2400" dirty="0" smtClean="0"/>
              <a:t>Abhishek Gupta</a:t>
            </a:r>
          </a:p>
          <a:p>
            <a:r>
              <a:rPr lang="en-US" sz="2400" dirty="0" err="1" smtClean="0"/>
              <a:t>Sanjeev</a:t>
            </a:r>
            <a:r>
              <a:rPr lang="en-US" sz="2400" dirty="0" smtClean="0"/>
              <a:t> </a:t>
            </a:r>
            <a:r>
              <a:rPr lang="en-US" sz="2400" dirty="0" err="1" smtClean="0"/>
              <a:t>Mainali</a:t>
            </a:r>
            <a:endParaRPr lang="en-US" sz="2400" dirty="0" smtClean="0"/>
          </a:p>
          <a:p>
            <a:r>
              <a:rPr lang="en-US" sz="2400" dirty="0" smtClean="0"/>
              <a:t>Sunil </a:t>
            </a:r>
            <a:r>
              <a:rPr lang="en-US" sz="2400" dirty="0" err="1" smtClean="0"/>
              <a:t>lamsal</a:t>
            </a:r>
            <a:endParaRPr lang="en-US" sz="2400" dirty="0" smtClean="0"/>
          </a:p>
          <a:p>
            <a:r>
              <a:rPr lang="en-US" sz="2400" dirty="0" smtClean="0"/>
              <a:t>Surya Raj </a:t>
            </a:r>
            <a:r>
              <a:rPr lang="en-US" sz="2400" dirty="0" err="1" smtClean="0"/>
              <a:t>Timsina</a:t>
            </a:r>
            <a:endParaRPr lang="en-US" sz="2400" dirty="0" smtClean="0"/>
          </a:p>
          <a:p>
            <a:r>
              <a:rPr lang="en-US" sz="2400" dirty="0" err="1" smtClean="0"/>
              <a:t>Sushil</a:t>
            </a:r>
            <a:r>
              <a:rPr lang="en-US" sz="2400" dirty="0" smtClean="0"/>
              <a:t> </a:t>
            </a:r>
            <a:r>
              <a:rPr lang="en-US" sz="2400" dirty="0" err="1" smtClean="0"/>
              <a:t>Pokhrel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2F4A-24C0-4F95-A6C3-0AD65B3A94E5}" type="datetime1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8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4217" y="1507381"/>
            <a:ext cx="97883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Let’s move to </a:t>
            </a:r>
            <a:r>
              <a:rPr lang="en-US" sz="6600" dirty="0" smtClean="0"/>
              <a:t>DEMO</a:t>
            </a:r>
          </a:p>
          <a:p>
            <a:pPr algn="ctr"/>
            <a:endParaRPr lang="en-US" sz="6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A8C-CEC5-49A6-99DC-DEDEB9B72D0E}" type="datetime1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270" y="2403567"/>
            <a:ext cx="5926482" cy="165195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00B050"/>
                </a:solidFill>
              </a:rPr>
              <a:t>Thank you!!</a:t>
            </a:r>
            <a:endParaRPr lang="en-US" sz="66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DBDF-1494-403D-B820-357C7AFBB915}" type="datetime1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6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Land Cover change and contributing factors</a:t>
            </a:r>
          </a:p>
          <a:p>
            <a:r>
              <a:rPr lang="en-US" dirty="0" smtClean="0"/>
              <a:t>Crowd Sourced Data</a:t>
            </a:r>
          </a:p>
          <a:p>
            <a:r>
              <a:rPr lang="en-US" dirty="0" smtClean="0"/>
              <a:t>Data Visualization, Collection</a:t>
            </a:r>
          </a:p>
          <a:p>
            <a:r>
              <a:rPr lang="en-US" dirty="0" smtClean="0"/>
              <a:t>Rate and intensity</a:t>
            </a:r>
          </a:p>
          <a:p>
            <a:r>
              <a:rPr lang="en-US" dirty="0" smtClean="0"/>
              <a:t>Map events</a:t>
            </a:r>
          </a:p>
          <a:p>
            <a:r>
              <a:rPr lang="en-US" dirty="0" smtClean="0"/>
              <a:t>Platform for people(share)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8504-9582-4FE9-8167-FD618137D3AA}" type="datetime1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Estimation of land Area</a:t>
            </a:r>
          </a:p>
          <a:p>
            <a:r>
              <a:rPr lang="en-US" dirty="0" smtClean="0"/>
              <a:t>Explain reasons behind it</a:t>
            </a:r>
          </a:p>
          <a:p>
            <a:r>
              <a:rPr lang="en-US" dirty="0" smtClean="0"/>
              <a:t>Upload relevant images</a:t>
            </a:r>
          </a:p>
          <a:p>
            <a:r>
              <a:rPr lang="en-US" dirty="0" smtClean="0"/>
              <a:t>Key dates/events/place</a:t>
            </a:r>
          </a:p>
          <a:p>
            <a:r>
              <a:rPr lang="en-US" dirty="0" smtClean="0"/>
              <a:t>Sharing (Domain – Public, Government)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30DB-4239-497E-B352-BFE67E1BA4DF}" type="datetime1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representation of available data.</a:t>
            </a:r>
          </a:p>
          <a:p>
            <a:r>
              <a:rPr lang="en-US" dirty="0" smtClean="0"/>
              <a:t>Trend Analysis</a:t>
            </a:r>
          </a:p>
          <a:p>
            <a:r>
              <a:rPr lang="en-US" dirty="0" smtClean="0"/>
              <a:t>People awareness-&gt; showing data use -&gt; analysis</a:t>
            </a:r>
          </a:p>
          <a:p>
            <a:r>
              <a:rPr lang="en-US" dirty="0" smtClean="0"/>
              <a:t>Alarming / Notification to concerned authority</a:t>
            </a:r>
          </a:p>
          <a:p>
            <a:r>
              <a:rPr lang="en-US" dirty="0" smtClean="0"/>
              <a:t>Micro-level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27BA-13FB-4047-AFCD-0957C696F2CD}" type="datetime1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594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What we did…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platform for Forest Monitor Mapping(CRUD).</a:t>
            </a:r>
          </a:p>
          <a:p>
            <a:endParaRPr lang="en-US" sz="3600" dirty="0" smtClean="0"/>
          </a:p>
          <a:p>
            <a:r>
              <a:rPr lang="en-US" sz="3600" dirty="0" smtClean="0"/>
              <a:t>Comparison &amp; findings of available data.</a:t>
            </a:r>
            <a:r>
              <a:rPr lang="en-US" sz="3600" smtClean="0"/>
              <a:t/>
            </a:r>
            <a:br>
              <a:rPr lang="en-US" sz="3600" smtClean="0"/>
            </a:br>
            <a:endParaRPr lang="en-US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A39C-9232-4B79-96DB-97D9519F0764}" type="datetime1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054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Benefits / Impacts 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48" y="1526079"/>
            <a:ext cx="11112062" cy="476436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History viewing </a:t>
            </a:r>
          </a:p>
          <a:p>
            <a:r>
              <a:rPr lang="en-US" sz="3600" dirty="0" smtClean="0"/>
              <a:t>Compare and Contrast (INSITU) </a:t>
            </a:r>
          </a:p>
          <a:p>
            <a:r>
              <a:rPr lang="en-US" sz="3600" dirty="0" smtClean="0"/>
              <a:t>Manipulate Visualized data</a:t>
            </a:r>
          </a:p>
          <a:p>
            <a:pPr>
              <a:buNone/>
            </a:pP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Using chart, one can easily </a:t>
            </a:r>
            <a:r>
              <a:rPr lang="en-US" sz="3600" b="1" dirty="0" smtClean="0"/>
              <a:t>identify</a:t>
            </a:r>
            <a:r>
              <a:rPr lang="en-US" sz="3600" dirty="0" smtClean="0"/>
              <a:t> the area that needs to be focused regarding deforestation.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281C-B8F0-4BB6-8E81-BF312AFC5C62}" type="datetime1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583324" y="448980"/>
            <a:ext cx="7324304" cy="626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Use </a:t>
            </a:r>
            <a:r>
              <a:rPr lang="en-US" sz="36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case </a:t>
            </a:r>
            <a:r>
              <a:rPr lang="en-US" sz="36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Diagram: </a:t>
            </a:r>
            <a:r>
              <a:rPr lang="en-US" sz="36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User</a:t>
            </a:r>
            <a:endParaRPr lang="en-US" sz="36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 descr="11125418_443498649153025_1571004770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45" y="1075551"/>
            <a:ext cx="9741856" cy="518358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9BB-6761-482E-B687-346494E4838A}" type="datetime1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8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2" y="342763"/>
            <a:ext cx="8516278" cy="101890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Century Gothic" panose="020B0502020202020204" pitchFamily="34" charset="0"/>
              </a:rPr>
              <a:t>Use case Diagram: </a:t>
            </a:r>
            <a:r>
              <a:rPr lang="en-US" sz="36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Admin</a:t>
            </a:r>
            <a:endParaRPr lang="en-US" sz="36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 descr="11134376_443498645819692_266477379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91" y="1249251"/>
            <a:ext cx="9794936" cy="499700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496C-E210-41C9-AF03-BBE26AE67E1D}" type="datetime1">
              <a:rPr lang="en-US" smtClean="0"/>
              <a:t>4/12/2015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2" y="342763"/>
            <a:ext cx="8516278" cy="101890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Data Source</a:t>
            </a:r>
            <a:endParaRPr lang="en-US" sz="36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496C-E210-41C9-AF03-BBE26AE67E1D}" type="datetime1">
              <a:rPr lang="en-US" smtClean="0"/>
              <a:t>4/12/2015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NASA App Challenge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B03E-BDDD-471B-87EC-DDD9644D94F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224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Office Theme</vt:lpstr>
      <vt:lpstr>Forest Monitor Mapping System</vt:lpstr>
      <vt:lpstr>Challenge</vt:lpstr>
      <vt:lpstr>Consideration</vt:lpstr>
      <vt:lpstr>Features</vt:lpstr>
      <vt:lpstr>What we did…</vt:lpstr>
      <vt:lpstr>Benefits / Impacts …</vt:lpstr>
      <vt:lpstr>PowerPoint Presentation</vt:lpstr>
      <vt:lpstr>Use case Diagram: Admin</vt:lpstr>
      <vt:lpstr>Data Source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&amp; Sanitation Event Tracker</dc:title>
  <dc:creator>gunner</dc:creator>
  <cp:lastModifiedBy>Abhishek</cp:lastModifiedBy>
  <cp:revision>51</cp:revision>
  <dcterms:created xsi:type="dcterms:W3CDTF">2015-02-21T08:16:34Z</dcterms:created>
  <dcterms:modified xsi:type="dcterms:W3CDTF">2015-04-12T08:44:23Z</dcterms:modified>
</cp:coreProperties>
</file>