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9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49F8-C8EF-4C50-87ED-E25D3E9B718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1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49F8-C8EF-4C50-87ED-E25D3E9B718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49F8-C8EF-4C50-87ED-E25D3E9B718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1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49F8-C8EF-4C50-87ED-E25D3E9B718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49F8-C8EF-4C50-87ED-E25D3E9B718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49F8-C8EF-4C50-87ED-E25D3E9B718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49F8-C8EF-4C50-87ED-E25D3E9B718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49F8-C8EF-4C50-87ED-E25D3E9B718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49F8-C8EF-4C50-87ED-E25D3E9B718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49F8-C8EF-4C50-87ED-E25D3E9B718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49F8-C8EF-4C50-87ED-E25D3E9B718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9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49F8-C8EF-4C50-87ED-E25D3E9B718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B03E-BDDD-471B-87EC-DDD9644D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163" y="1429014"/>
            <a:ext cx="10179269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Health &amp; Sanitation Event Tracker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69003" y="4868214"/>
            <a:ext cx="2215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Team Members</a:t>
            </a:r>
          </a:p>
          <a:p>
            <a:r>
              <a:rPr lang="en-US" dirty="0" smtClean="0"/>
              <a:t>Abhishek Gupta</a:t>
            </a:r>
          </a:p>
          <a:p>
            <a:r>
              <a:rPr lang="en-US" dirty="0" smtClean="0"/>
              <a:t>Anil Shrestha</a:t>
            </a:r>
          </a:p>
          <a:p>
            <a:r>
              <a:rPr lang="en-US" dirty="0" smtClean="0"/>
              <a:t>Sameer Shrestha</a:t>
            </a:r>
          </a:p>
          <a:p>
            <a:r>
              <a:rPr lang="en-US" dirty="0" smtClean="0"/>
              <a:t>Sanjeev </a:t>
            </a:r>
            <a:r>
              <a:rPr lang="en-US" dirty="0" err="1" smtClean="0"/>
              <a:t>Mainali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8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8365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Problem Background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10" y="1606683"/>
            <a:ext cx="10733690" cy="4806996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Most of the public are not aware of events.</a:t>
            </a:r>
            <a:br>
              <a:rPr lang="en-US" sz="3600" dirty="0" smtClean="0"/>
            </a:br>
            <a:r>
              <a:rPr lang="en-US" sz="3200" i="1" dirty="0" smtClean="0"/>
              <a:t>(</a:t>
            </a:r>
            <a:r>
              <a:rPr lang="en-US" sz="3200" i="1" dirty="0" err="1" smtClean="0"/>
              <a:t>Bagmati</a:t>
            </a:r>
            <a:r>
              <a:rPr lang="en-US" sz="3200" i="1" dirty="0" smtClean="0"/>
              <a:t> Cleanliness Campaign)</a:t>
            </a:r>
            <a:br>
              <a:rPr lang="en-US" sz="3200" i="1" dirty="0" smtClean="0"/>
            </a:br>
            <a:endParaRPr lang="en-US" sz="3200" i="1" dirty="0" smtClean="0"/>
          </a:p>
          <a:p>
            <a:r>
              <a:rPr lang="en-US" sz="3600" dirty="0" smtClean="0"/>
              <a:t>Very few platforms to share the event details.</a:t>
            </a:r>
            <a:br>
              <a:rPr lang="en-US" sz="3600" dirty="0" smtClean="0"/>
            </a:br>
            <a:r>
              <a:rPr lang="en-US" sz="3200" i="1" dirty="0" smtClean="0"/>
              <a:t>(sanitation, cleanliness </a:t>
            </a:r>
            <a:r>
              <a:rPr lang="en-US" sz="3200" i="1" dirty="0" err="1" smtClean="0"/>
              <a:t>etc</a:t>
            </a:r>
            <a:r>
              <a:rPr lang="en-US" sz="3200" i="1" dirty="0" smtClean="0"/>
              <a:t>)</a:t>
            </a:r>
            <a:br>
              <a:rPr lang="en-US" sz="3200" i="1" dirty="0" smtClean="0"/>
            </a:br>
            <a:endParaRPr lang="en-US" sz="3200" i="1" dirty="0" smtClean="0"/>
          </a:p>
          <a:p>
            <a:r>
              <a:rPr lang="en-US" sz="3600" dirty="0" smtClean="0"/>
              <a:t>Available platforms to share are</a:t>
            </a:r>
            <a:br>
              <a:rPr lang="en-US" sz="3600" dirty="0" smtClean="0"/>
            </a:br>
            <a:r>
              <a:rPr lang="en-US" sz="3200" i="1" dirty="0" smtClean="0"/>
              <a:t>(</a:t>
            </a:r>
            <a:r>
              <a:rPr lang="en-US" sz="3200" i="1" dirty="0" err="1" smtClean="0"/>
              <a:t>sms</a:t>
            </a:r>
            <a:r>
              <a:rPr lang="en-US" sz="3200" i="1" dirty="0" smtClean="0"/>
              <a:t> - </a:t>
            </a:r>
            <a:r>
              <a:rPr lang="en-US" sz="3200" i="1" dirty="0" err="1" smtClean="0"/>
              <a:t>ntc</a:t>
            </a:r>
            <a:r>
              <a:rPr lang="en-US" sz="3200" i="1" dirty="0" smtClean="0"/>
              <a:t>), friend circles, </a:t>
            </a:r>
            <a:r>
              <a:rPr lang="en-US" sz="3200" i="1" dirty="0" err="1" smtClean="0"/>
              <a:t>facebook</a:t>
            </a:r>
            <a:r>
              <a:rPr lang="en-US" sz="3200" i="1" dirty="0" smtClean="0"/>
              <a:t> event, newspapers etc.)</a:t>
            </a:r>
            <a:br>
              <a:rPr lang="en-US" sz="3200" i="1" dirty="0" smtClean="0"/>
            </a:br>
            <a:endParaRPr lang="en-US" sz="3200" i="1" dirty="0" smtClean="0"/>
          </a:p>
          <a:p>
            <a:r>
              <a:rPr lang="en-US" sz="4000" b="1" i="1" dirty="0" smtClean="0"/>
              <a:t>People often misses those events….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49747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594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What we did…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platform to share and update the upcoming events.</a:t>
            </a:r>
          </a:p>
          <a:p>
            <a:endParaRPr lang="en-US" sz="3600" dirty="0" smtClean="0"/>
          </a:p>
          <a:p>
            <a:r>
              <a:rPr lang="en-US" sz="3600" dirty="0" smtClean="0"/>
              <a:t>Comparison &amp; findings of available data.</a:t>
            </a:r>
            <a:br>
              <a:rPr lang="en-US" sz="3600" dirty="0" smtClean="0"/>
            </a:br>
            <a:r>
              <a:rPr lang="en-US" sz="3200" i="1" dirty="0" smtClean="0"/>
              <a:t>(health &amp; sanitation related data)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5241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054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Benefits / Impacts 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48" y="1526079"/>
            <a:ext cx="11112062" cy="476436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Governmental / Organizational bodies can easily share the events that allows for </a:t>
            </a:r>
            <a:r>
              <a:rPr lang="en-US" sz="3600" b="1" dirty="0" smtClean="0"/>
              <a:t>public participation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Users / public can </a:t>
            </a:r>
            <a:r>
              <a:rPr lang="en-US" sz="3600" b="1" dirty="0" smtClean="0"/>
              <a:t>easily view </a:t>
            </a:r>
            <a:r>
              <a:rPr lang="en-US" sz="3600" dirty="0" smtClean="0"/>
              <a:t>the necessary details regarding the event.</a:t>
            </a:r>
          </a:p>
          <a:p>
            <a:r>
              <a:rPr lang="en-US" sz="3600" dirty="0" smtClean="0"/>
              <a:t>Two or more organization can </a:t>
            </a:r>
            <a:r>
              <a:rPr lang="en-US" sz="3600" b="1" dirty="0" smtClean="0"/>
              <a:t>collaborate</a:t>
            </a:r>
            <a:r>
              <a:rPr lang="en-US" sz="3600" dirty="0" smtClean="0"/>
              <a:t> to organize the event.</a:t>
            </a:r>
          </a:p>
          <a:p>
            <a:r>
              <a:rPr lang="en-US" sz="3600" dirty="0" smtClean="0"/>
              <a:t>Using chart, one can easily </a:t>
            </a:r>
            <a:r>
              <a:rPr lang="en-US" sz="3600" b="1" dirty="0" smtClean="0"/>
              <a:t>identify</a:t>
            </a:r>
            <a:r>
              <a:rPr lang="en-US" sz="3600" dirty="0" smtClean="0"/>
              <a:t> the area that needs to be focused more regarding sanitation and cleanliness.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583324" y="448980"/>
            <a:ext cx="10515600" cy="626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B050"/>
                </a:solidFill>
              </a:rPr>
              <a:t>General Work-Flow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6" y="1786242"/>
            <a:ext cx="11981044" cy="43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8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2428" y="1468192"/>
            <a:ext cx="1008415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Let’s move to </a:t>
            </a:r>
            <a:r>
              <a:rPr lang="en-US" sz="6600" dirty="0" smtClean="0"/>
              <a:t>DEMO</a:t>
            </a:r>
          </a:p>
          <a:p>
            <a:pPr algn="ctr"/>
            <a:endParaRPr lang="en-US" sz="6600" dirty="0"/>
          </a:p>
          <a:p>
            <a:pPr algn="ctr"/>
            <a:r>
              <a:rPr lang="en-US" sz="2000" i="1" dirty="0" smtClean="0">
                <a:solidFill>
                  <a:srgbClr val="0070C0"/>
                </a:solidFill>
              </a:rPr>
              <a:t>Data source: data.opennepal.net</a:t>
            </a:r>
            <a:endParaRPr lang="en-US" sz="2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020" y="2729953"/>
            <a:ext cx="4679731" cy="1325563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Thank You !!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8588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124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Health &amp; Sanitation Event Tracker</vt:lpstr>
      <vt:lpstr>Problem Background</vt:lpstr>
      <vt:lpstr>What we did…</vt:lpstr>
      <vt:lpstr>Benefits / Impacts …</vt:lpstr>
      <vt:lpstr>PowerPoint Presentation</vt:lpstr>
      <vt:lpstr>PowerPoint Presentation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&amp; Sanitation Event Tracker</dc:title>
  <dc:creator>gunner</dc:creator>
  <cp:lastModifiedBy>Abhishek</cp:lastModifiedBy>
  <cp:revision>19</cp:revision>
  <dcterms:created xsi:type="dcterms:W3CDTF">2015-02-21T08:16:34Z</dcterms:created>
  <dcterms:modified xsi:type="dcterms:W3CDTF">2015-02-21T12:39:34Z</dcterms:modified>
</cp:coreProperties>
</file>