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2" r:id="rId3"/>
    <p:sldMasterId id="2147483726" r:id="rId4"/>
    <p:sldMasterId id="2147483738" r:id="rId5"/>
    <p:sldMasterId id="2147483750" r:id="rId6"/>
    <p:sldMasterId id="2147483780" r:id="rId7"/>
    <p:sldMasterId id="2147483804" r:id="rId8"/>
  </p:sldMasterIdLst>
  <p:notesMasterIdLst>
    <p:notesMasterId r:id="rId30"/>
  </p:notesMasterIdLst>
  <p:sldIdLst>
    <p:sldId id="256" r:id="rId9"/>
    <p:sldId id="257" r:id="rId10"/>
    <p:sldId id="264" r:id="rId11"/>
    <p:sldId id="265" r:id="rId12"/>
    <p:sldId id="277" r:id="rId13"/>
    <p:sldId id="260" r:id="rId14"/>
    <p:sldId id="258" r:id="rId15"/>
    <p:sldId id="261" r:id="rId16"/>
    <p:sldId id="259" r:id="rId17"/>
    <p:sldId id="269" r:id="rId18"/>
    <p:sldId id="262" r:id="rId19"/>
    <p:sldId id="270" r:id="rId20"/>
    <p:sldId id="272" r:id="rId21"/>
    <p:sldId id="263" r:id="rId22"/>
    <p:sldId id="268" r:id="rId23"/>
    <p:sldId id="276" r:id="rId24"/>
    <p:sldId id="273" r:id="rId25"/>
    <p:sldId id="274" r:id="rId26"/>
    <p:sldId id="275" r:id="rId27"/>
    <p:sldId id="266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750A3-8A12-4688-BB53-F159F99EB6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E9F33-19D3-4606-8340-9881C643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8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9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0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272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0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1439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6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50629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414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0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4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2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4084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9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1404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62592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9103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4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3503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4923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60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11327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7316"/>
      </p:ext>
    </p:extLst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7179"/>
      </p:ext>
    </p:extLst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0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7308"/>
      </p:ext>
    </p:extLst>
  </p:cSld>
  <p:clrMapOvr>
    <a:masterClrMapping/>
  </p:clrMapOvr>
  <p:transition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0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84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8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5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3192"/>
      </p:ext>
    </p:extLst>
  </p:cSld>
  <p:clrMapOvr>
    <a:masterClrMapping/>
  </p:clrMapOvr>
  <p:transition>
    <p:zo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1330"/>
      </p:ext>
    </p:extLst>
  </p:cSld>
  <p:clrMapOvr>
    <a:masterClrMapping/>
  </p:clrMapOvr>
  <p:transition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4889"/>
      </p:ext>
    </p:extLst>
  </p:cSld>
  <p:clrMapOvr>
    <a:masterClrMapping/>
  </p:clrMapOvr>
  <p:transition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3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8521"/>
      </p:ext>
    </p:extLst>
  </p:cSld>
  <p:clrMapOvr>
    <a:masterClrMapping/>
  </p:clrMapOvr>
  <p:transition>
    <p:zo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9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7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6624"/>
      </p:ext>
    </p:extLst>
  </p:cSld>
  <p:clrMapOvr>
    <a:masterClrMapping/>
  </p:clrMapOvr>
  <p:transition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9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4870"/>
      </p:ext>
    </p:extLst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396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33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4437"/>
      </p:ext>
    </p:extLst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4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1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9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5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1883"/>
      </p:ext>
    </p:extLst>
  </p:cSld>
  <p:clrMapOvr>
    <a:masterClrMapping/>
  </p:clrMapOvr>
  <p:transition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924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5076"/>
      </p:ext>
    </p:extLst>
  </p:cSld>
  <p:clrMapOvr>
    <a:masterClrMapping/>
  </p:clrMapOvr>
  <p:transition>
    <p:zo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09603"/>
      </p:ext>
    </p:extLst>
  </p:cSld>
  <p:clrMapOvr>
    <a:masterClrMapping/>
  </p:clrMapOvr>
  <p:transition>
    <p:zo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2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110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83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96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47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17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75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8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81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85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15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59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85EA-39C0-4570-974F-D9D59ABBE855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Request Tracker (RT)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Abhishek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94" y="1471252"/>
            <a:ext cx="7762690" cy="4561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13" y="2136360"/>
            <a:ext cx="7185335" cy="42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90" y="1501254"/>
            <a:ext cx="8911949" cy="488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43" y="2398013"/>
            <a:ext cx="7834914" cy="3989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12" y="3137921"/>
            <a:ext cx="7406127" cy="34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15" y="649136"/>
            <a:ext cx="7804686" cy="5887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58" y="3579311"/>
            <a:ext cx="6331330" cy="29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Search/Sort/Export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64" y="1404085"/>
            <a:ext cx="5811061" cy="38200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45" y="1868109"/>
            <a:ext cx="6564411" cy="4055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5" y="3072452"/>
            <a:ext cx="5659272" cy="3587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087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 </a:t>
            </a:r>
            <a:r>
              <a:rPr lang="en-US" sz="2300" dirty="0" smtClean="0"/>
              <a:t>– Admin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6" y="1552040"/>
            <a:ext cx="8256895" cy="31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</a:t>
            </a:r>
            <a:r>
              <a:rPr lang="en-US" sz="2300" dirty="0" smtClean="0"/>
              <a:t>– Admin, Moderators</a:t>
            </a:r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52" y="1027906"/>
            <a:ext cx="6234242" cy="509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3469"/>
            <a:ext cx="5668166" cy="42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8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3" y="1170531"/>
            <a:ext cx="5888986" cy="5390279"/>
          </a:xfrm>
        </p:spPr>
      </p:pic>
    </p:spTree>
    <p:extLst>
      <p:ext uri="{BB962C8B-B14F-4D97-AF65-F5344CB8AC3E}">
        <p14:creationId xmlns:p14="http://schemas.microsoft.com/office/powerpoint/2010/main" val="189144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58" y="1266066"/>
            <a:ext cx="7426726" cy="5041501"/>
          </a:xfrm>
        </p:spPr>
      </p:pic>
    </p:spTree>
    <p:extLst>
      <p:ext uri="{BB962C8B-B14F-4D97-AF65-F5344CB8AC3E}">
        <p14:creationId xmlns:p14="http://schemas.microsoft.com/office/powerpoint/2010/main" val="276073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1" y="-905034"/>
            <a:ext cx="7260607" cy="7360425"/>
          </a:xfrm>
        </p:spPr>
      </p:pic>
    </p:spTree>
    <p:extLst>
      <p:ext uri="{BB962C8B-B14F-4D97-AF65-F5344CB8AC3E}">
        <p14:creationId xmlns:p14="http://schemas.microsoft.com/office/powerpoint/2010/main" val="390928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Overview/Benefits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System is used to </a:t>
            </a:r>
            <a:r>
              <a:rPr lang="en-US" sz="2300" dirty="0" smtClean="0">
                <a:solidFill>
                  <a:srgbClr val="FF0000"/>
                </a:solidFill>
              </a:rPr>
              <a:t>report problems to</a:t>
            </a:r>
            <a:r>
              <a:rPr lang="en-US" sz="2300" dirty="0" smtClean="0"/>
              <a:t>, or </a:t>
            </a:r>
            <a:r>
              <a:rPr lang="en-US" sz="2300" dirty="0" smtClean="0">
                <a:solidFill>
                  <a:srgbClr val="00B050"/>
                </a:solidFill>
              </a:rPr>
              <a:t>request services from</a:t>
            </a:r>
            <a:r>
              <a:rPr lang="en-US" sz="2300" dirty="0" smtClean="0"/>
              <a:t>, various groups within DWIT, and some other departments/faculties.</a:t>
            </a:r>
          </a:p>
          <a:p>
            <a:r>
              <a:rPr lang="en-US" sz="2300" dirty="0" smtClean="0"/>
              <a:t>Tracks and keeps </a:t>
            </a:r>
            <a:r>
              <a:rPr lang="en-US" sz="2300" dirty="0" smtClean="0">
                <a:solidFill>
                  <a:srgbClr val="00B050"/>
                </a:solidFill>
              </a:rPr>
              <a:t>record</a:t>
            </a:r>
            <a:r>
              <a:rPr lang="en-US" sz="2300" dirty="0" smtClean="0"/>
              <a:t> of the request (centralized)</a:t>
            </a:r>
          </a:p>
          <a:p>
            <a:r>
              <a:rPr lang="en-US" sz="2300" dirty="0"/>
              <a:t>Manage the entire </a:t>
            </a:r>
            <a:r>
              <a:rPr lang="en-US" sz="2300" dirty="0">
                <a:solidFill>
                  <a:srgbClr val="00B050"/>
                </a:solidFill>
              </a:rPr>
              <a:t>workflow</a:t>
            </a:r>
            <a:r>
              <a:rPr lang="en-US" sz="2300" dirty="0"/>
              <a:t> </a:t>
            </a:r>
            <a:endParaRPr lang="en-US" sz="2300" dirty="0" smtClean="0"/>
          </a:p>
          <a:p>
            <a:r>
              <a:rPr lang="en-US" sz="2300" dirty="0" smtClean="0"/>
              <a:t>Adds </a:t>
            </a:r>
            <a:r>
              <a:rPr lang="en-US" sz="2300" dirty="0" smtClean="0">
                <a:solidFill>
                  <a:srgbClr val="00B050"/>
                </a:solidFill>
              </a:rPr>
              <a:t>transparency </a:t>
            </a:r>
          </a:p>
          <a:p>
            <a:r>
              <a:rPr lang="en-US" sz="2300" dirty="0" smtClean="0"/>
              <a:t>Efficient and Effective request-response cycle</a:t>
            </a:r>
            <a:r>
              <a:rPr lang="en-US" sz="2300" smtClean="0"/>
              <a:t>, </a:t>
            </a:r>
            <a:r>
              <a:rPr lang="en-US" sz="2300" smtClean="0"/>
              <a:t>sinc</a:t>
            </a:r>
            <a:r>
              <a:rPr lang="en-US" sz="2300" smtClean="0"/>
              <a:t>e </a:t>
            </a:r>
            <a:r>
              <a:rPr lang="en-US" sz="2300" smtClean="0">
                <a:solidFill>
                  <a:srgbClr val="00B050"/>
                </a:solidFill>
              </a:rPr>
              <a:t>requester </a:t>
            </a:r>
            <a:r>
              <a:rPr lang="en-US" sz="2300" dirty="0" smtClean="0">
                <a:solidFill>
                  <a:srgbClr val="00B050"/>
                </a:solidFill>
              </a:rPr>
              <a:t>is along the process</a:t>
            </a:r>
          </a:p>
          <a:p>
            <a:endParaRPr lang="en-US" sz="2300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363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Blowfish - Hashing Function used generate password</a:t>
            </a:r>
          </a:p>
          <a:p>
            <a:r>
              <a:rPr lang="en-US" sz="2300" dirty="0" smtClean="0"/>
              <a:t>Page filtered according to role and department</a:t>
            </a:r>
          </a:p>
          <a:p>
            <a:r>
              <a:rPr lang="en-US" sz="2300" dirty="0" smtClean="0"/>
              <a:t>Input Parameter Sanitized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464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31816"/>
            <a:ext cx="10515600" cy="2852737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Workflow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17" y="1991704"/>
            <a:ext cx="9317293" cy="3436556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53" y="1991704"/>
            <a:ext cx="9317293" cy="34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Students </a:t>
            </a:r>
          </a:p>
          <a:p>
            <a:r>
              <a:rPr lang="en-US" sz="2300" dirty="0" smtClean="0"/>
              <a:t>Faculty</a:t>
            </a:r>
          </a:p>
          <a:p>
            <a:r>
              <a:rPr lang="en-US" sz="2300" dirty="0" smtClean="0"/>
              <a:t>Departments/ Groups/</a:t>
            </a:r>
            <a:r>
              <a:rPr lang="en-US" sz="2300" dirty="0"/>
              <a:t> Staff</a:t>
            </a:r>
            <a:r>
              <a:rPr lang="en-US" sz="2300" dirty="0" smtClean="0"/>
              <a:t> - Moderators</a:t>
            </a:r>
          </a:p>
          <a:p>
            <a:r>
              <a:rPr lang="en-US" sz="2300" dirty="0" smtClean="0"/>
              <a:t>Administrators</a:t>
            </a: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141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DEMO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61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4" y="242295"/>
            <a:ext cx="10515600" cy="1325563"/>
          </a:xfrm>
        </p:spPr>
        <p:txBody>
          <a:bodyPr/>
          <a:lstStyle/>
          <a:p>
            <a:r>
              <a:rPr lang="en-US" dirty="0" smtClean="0"/>
              <a:t>Configure the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USER</a:t>
            </a:r>
            <a:r>
              <a:rPr lang="en-US" sz="2300" dirty="0" smtClean="0"/>
              <a:t> - Admin</a:t>
            </a:r>
            <a:endParaRPr lang="en-US" sz="23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12" y="1567858"/>
            <a:ext cx="679227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Credentials 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 </a:t>
            </a:r>
            <a:r>
              <a:rPr lang="en-US" sz="2300" dirty="0" smtClean="0"/>
              <a:t>– Admin</a:t>
            </a:r>
          </a:p>
          <a:p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8" y="1690688"/>
            <a:ext cx="6114197" cy="4703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11" y="1690687"/>
            <a:ext cx="6514389" cy="48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15" y="1069291"/>
            <a:ext cx="4514336" cy="3857551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1804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 Moderator, Students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15" y="5163789"/>
            <a:ext cx="4820340" cy="9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2.xml><?xml version="1.0" encoding="utf-8"?>
<a:theme xmlns:a="http://schemas.openxmlformats.org/drawingml/2006/main" name="1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3.xml><?xml version="1.0" encoding="utf-8"?>
<a:theme xmlns:a="http://schemas.openxmlformats.org/drawingml/2006/main" name="2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4.xml><?xml version="1.0" encoding="utf-8"?>
<a:theme xmlns:a="http://schemas.openxmlformats.org/drawingml/2006/main" name="3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5.xml><?xml version="1.0" encoding="utf-8"?>
<a:theme xmlns:a="http://schemas.openxmlformats.org/drawingml/2006/main" name="4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6.xml><?xml version="1.0" encoding="utf-8"?>
<a:theme xmlns:a="http://schemas.openxmlformats.org/drawingml/2006/main" name="5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7.xml><?xml version="1.0" encoding="utf-8"?>
<a:theme xmlns:a="http://schemas.openxmlformats.org/drawingml/2006/main" name="6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0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1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2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3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4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5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6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7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8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9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0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1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2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3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4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5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6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7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8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9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0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1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2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3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4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5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6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7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8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9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0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1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2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3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4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5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6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7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8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9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5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6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7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8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9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166</Words>
  <Application>Microsoft Office PowerPoint</Application>
  <PresentationFormat>Widescreen</PresentationFormat>
  <Paragraphs>63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Times New Roman</vt:lpstr>
      <vt:lpstr>Wingdings</vt:lpstr>
      <vt:lpstr>Simple Theme</vt:lpstr>
      <vt:lpstr>1_Simple Theme</vt:lpstr>
      <vt:lpstr>2_Simple Theme</vt:lpstr>
      <vt:lpstr>3_Simple Theme</vt:lpstr>
      <vt:lpstr>4_Simple Theme</vt:lpstr>
      <vt:lpstr>5_Simple Theme</vt:lpstr>
      <vt:lpstr>6_Simple Theme</vt:lpstr>
      <vt:lpstr>Office Theme</vt:lpstr>
      <vt:lpstr>Request Tracker (RT)</vt:lpstr>
      <vt:lpstr>Overview/Benefits</vt:lpstr>
      <vt:lpstr>Workflow</vt:lpstr>
      <vt:lpstr>Users</vt:lpstr>
      <vt:lpstr>DEMO</vt:lpstr>
      <vt:lpstr>Features</vt:lpstr>
      <vt:lpstr>Configure the system</vt:lpstr>
      <vt:lpstr>User Credentials Management</vt:lpstr>
      <vt:lpstr>Login/Logout</vt:lpstr>
      <vt:lpstr>Profile</vt:lpstr>
      <vt:lpstr>Request</vt:lpstr>
      <vt:lpstr>Comment</vt:lpstr>
      <vt:lpstr>Search/Sort/Export</vt:lpstr>
      <vt:lpstr>Logs</vt:lpstr>
      <vt:lpstr>Notification</vt:lpstr>
      <vt:lpstr>Use Case</vt:lpstr>
      <vt:lpstr>Student</vt:lpstr>
      <vt:lpstr>Student</vt:lpstr>
      <vt:lpstr>Student</vt:lpstr>
      <vt:lpstr>Security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Tracker</dc:title>
  <dc:creator>Abhishek</dc:creator>
  <cp:lastModifiedBy>Abhishek</cp:lastModifiedBy>
  <cp:revision>222</cp:revision>
  <dcterms:created xsi:type="dcterms:W3CDTF">2015-06-15T10:35:46Z</dcterms:created>
  <dcterms:modified xsi:type="dcterms:W3CDTF">2015-06-16T10:22:35Z</dcterms:modified>
</cp:coreProperties>
</file>