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1E48A9-47DE-4532-AE94-54AD21891558}" v="916" dt="2023-11-29T06:06:39.099"/>
    <p1510:client id="{72487C20-6FA7-4E86-AF37-AC80D7AF171F}" v="8" dt="2023-11-29T10:08:08.935"/>
    <p1510:client id="{789C0F4A-146B-4291-93CD-1083A7236423}" v="5" dt="2023-11-29T02:48:33.3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李 莘慈" userId="d6ed8ce8b59dd2fa" providerId="Windows Live" clId="Web-{72487C20-6FA7-4E86-AF37-AC80D7AF171F}"/>
    <pc:docChg chg="modSld">
      <pc:chgData name="李 莘慈" userId="d6ed8ce8b59dd2fa" providerId="Windows Live" clId="Web-{72487C20-6FA7-4E86-AF37-AC80D7AF171F}" dt="2023-11-29T10:08:08.935" v="7" actId="1076"/>
      <pc:docMkLst>
        <pc:docMk/>
      </pc:docMkLst>
      <pc:sldChg chg="modSp">
        <pc:chgData name="李 莘慈" userId="d6ed8ce8b59dd2fa" providerId="Windows Live" clId="Web-{72487C20-6FA7-4E86-AF37-AC80D7AF171F}" dt="2023-11-29T10:07:09.339" v="1" actId="1076"/>
        <pc:sldMkLst>
          <pc:docMk/>
          <pc:sldMk cId="410530544" sldId="259"/>
        </pc:sldMkLst>
        <pc:picChg chg="mod">
          <ac:chgData name="李 莘慈" userId="d6ed8ce8b59dd2fa" providerId="Windows Live" clId="Web-{72487C20-6FA7-4E86-AF37-AC80D7AF171F}" dt="2023-11-29T10:07:09.339" v="1" actId="1076"/>
          <ac:picMkLst>
            <pc:docMk/>
            <pc:sldMk cId="410530544" sldId="259"/>
            <ac:picMk id="4" creationId="{91DFA8D5-C255-97BC-2505-84E75A879D23}"/>
          </ac:picMkLst>
        </pc:picChg>
      </pc:sldChg>
      <pc:sldChg chg="modSp">
        <pc:chgData name="李 莘慈" userId="d6ed8ce8b59dd2fa" providerId="Windows Live" clId="Web-{72487C20-6FA7-4E86-AF37-AC80D7AF171F}" dt="2023-11-29T10:07:55.356" v="5" actId="1076"/>
        <pc:sldMkLst>
          <pc:docMk/>
          <pc:sldMk cId="4125715897" sldId="260"/>
        </pc:sldMkLst>
        <pc:picChg chg="mod">
          <ac:chgData name="李 莘慈" userId="d6ed8ce8b59dd2fa" providerId="Windows Live" clId="Web-{72487C20-6FA7-4E86-AF37-AC80D7AF171F}" dt="2023-11-29T10:07:55.356" v="5" actId="1076"/>
          <ac:picMkLst>
            <pc:docMk/>
            <pc:sldMk cId="4125715897" sldId="260"/>
            <ac:picMk id="4" creationId="{43DE9338-23B6-E5FF-E6BD-E01820CDFFDC}"/>
          </ac:picMkLst>
        </pc:picChg>
      </pc:sldChg>
      <pc:sldChg chg="modSp">
        <pc:chgData name="李 莘慈" userId="d6ed8ce8b59dd2fa" providerId="Windows Live" clId="Web-{72487C20-6FA7-4E86-AF37-AC80D7AF171F}" dt="2023-11-29T10:07:43.575" v="3" actId="1076"/>
        <pc:sldMkLst>
          <pc:docMk/>
          <pc:sldMk cId="473179208" sldId="261"/>
        </pc:sldMkLst>
        <pc:picChg chg="mod">
          <ac:chgData name="李 莘慈" userId="d6ed8ce8b59dd2fa" providerId="Windows Live" clId="Web-{72487C20-6FA7-4E86-AF37-AC80D7AF171F}" dt="2023-11-29T10:07:43.575" v="3" actId="1076"/>
          <ac:picMkLst>
            <pc:docMk/>
            <pc:sldMk cId="473179208" sldId="261"/>
            <ac:picMk id="4" creationId="{461AE46B-6896-E2E3-7C15-0C930504A034}"/>
          </ac:picMkLst>
        </pc:picChg>
      </pc:sldChg>
      <pc:sldChg chg="modSp">
        <pc:chgData name="李 莘慈" userId="d6ed8ce8b59dd2fa" providerId="Windows Live" clId="Web-{72487C20-6FA7-4E86-AF37-AC80D7AF171F}" dt="2023-11-29T10:08:08.935" v="7" actId="1076"/>
        <pc:sldMkLst>
          <pc:docMk/>
          <pc:sldMk cId="2880185482" sldId="263"/>
        </pc:sldMkLst>
        <pc:picChg chg="mod">
          <ac:chgData name="李 莘慈" userId="d6ed8ce8b59dd2fa" providerId="Windows Live" clId="Web-{72487C20-6FA7-4E86-AF37-AC80D7AF171F}" dt="2023-11-29T10:08:08.935" v="7" actId="1076"/>
          <ac:picMkLst>
            <pc:docMk/>
            <pc:sldMk cId="2880185482" sldId="263"/>
            <ac:picMk id="4" creationId="{61BDC2EB-3E33-EE05-16C7-E1BF63DF0E7B}"/>
          </ac:picMkLst>
        </pc:picChg>
      </pc:sldChg>
    </pc:docChg>
  </pc:docChgLst>
  <pc:docChgLst>
    <pc:chgData name="李 莘慈" userId="d6ed8ce8b59dd2fa" providerId="Windows Live" clId="Web-{789C0F4A-146B-4291-93CD-1083A7236423}"/>
    <pc:docChg chg="addSld delSld modSld sldOrd addMainMaster delMainMaster">
      <pc:chgData name="李 莘慈" userId="d6ed8ce8b59dd2fa" providerId="Windows Live" clId="Web-{789C0F4A-146B-4291-93CD-1083A7236423}" dt="2023-11-29T02:48:33.347" v="5"/>
      <pc:docMkLst>
        <pc:docMk/>
      </pc:docMkLst>
      <pc:sldChg chg="addSp modSp del mod setBg modClrScheme chgLayout">
        <pc:chgData name="李 莘慈" userId="d6ed8ce8b59dd2fa" providerId="Windows Live" clId="Web-{789C0F4A-146B-4291-93CD-1083A7236423}" dt="2023-11-29T02:48:24.159" v="3"/>
        <pc:sldMkLst>
          <pc:docMk/>
          <pc:sldMk cId="2592129946" sldId="256"/>
        </pc:sldMkLst>
        <pc:spChg chg="mod">
          <ac:chgData name="李 莘慈" userId="d6ed8ce8b59dd2fa" providerId="Windows Live" clId="Web-{789C0F4A-146B-4291-93CD-1083A7236423}" dt="2023-11-29T02:46:05.405" v="0"/>
          <ac:spMkLst>
            <pc:docMk/>
            <pc:sldMk cId="2592129946" sldId="256"/>
            <ac:spMk id="2" creationId="{00000000-0000-0000-0000-000000000000}"/>
          </ac:spMkLst>
        </pc:spChg>
        <pc:spChg chg="mod">
          <ac:chgData name="李 莘慈" userId="d6ed8ce8b59dd2fa" providerId="Windows Live" clId="Web-{789C0F4A-146B-4291-93CD-1083A7236423}" dt="2023-11-29T02:46:05.405" v="0"/>
          <ac:spMkLst>
            <pc:docMk/>
            <pc:sldMk cId="2592129946" sldId="256"/>
            <ac:spMk id="3" creationId="{00000000-0000-0000-0000-000000000000}"/>
          </ac:spMkLst>
        </pc:spChg>
        <pc:spChg chg="add">
          <ac:chgData name="李 莘慈" userId="d6ed8ce8b59dd2fa" providerId="Windows Live" clId="Web-{789C0F4A-146B-4291-93CD-1083A7236423}" dt="2023-11-29T02:46:05.405" v="0"/>
          <ac:spMkLst>
            <pc:docMk/>
            <pc:sldMk cId="2592129946" sldId="256"/>
            <ac:spMk id="9" creationId="{551580BD-7D80-4957-A58D-916E994AB787}"/>
          </ac:spMkLst>
        </pc:spChg>
        <pc:spChg chg="add">
          <ac:chgData name="李 莘慈" userId="d6ed8ce8b59dd2fa" providerId="Windows Live" clId="Web-{789C0F4A-146B-4291-93CD-1083A7236423}" dt="2023-11-29T02:46:05.405" v="0"/>
          <ac:spMkLst>
            <pc:docMk/>
            <pc:sldMk cId="2592129946" sldId="256"/>
            <ac:spMk id="11" creationId="{DE478B8E-B09A-4F54-BAF6-88125E69902A}"/>
          </ac:spMkLst>
        </pc:spChg>
        <pc:spChg chg="add">
          <ac:chgData name="李 莘慈" userId="d6ed8ce8b59dd2fa" providerId="Windows Live" clId="Web-{789C0F4A-146B-4291-93CD-1083A7236423}" dt="2023-11-29T02:46:05.405" v="0"/>
          <ac:spMkLst>
            <pc:docMk/>
            <pc:sldMk cId="2592129946" sldId="256"/>
            <ac:spMk id="13" creationId="{CB59DE95-F3B9-4A35-9681-78FA926F024B}"/>
          </ac:spMkLst>
        </pc:spChg>
        <pc:picChg chg="add">
          <ac:chgData name="李 莘慈" userId="d6ed8ce8b59dd2fa" providerId="Windows Live" clId="Web-{789C0F4A-146B-4291-93CD-1083A7236423}" dt="2023-11-29T02:46:05.405" v="0"/>
          <ac:picMkLst>
            <pc:docMk/>
            <pc:sldMk cId="2592129946" sldId="256"/>
            <ac:picMk id="4" creationId="{C2D4A232-1224-3E15-1492-E64ACB7DC213}"/>
          </ac:picMkLst>
        </pc:picChg>
        <pc:cxnChg chg="add">
          <ac:chgData name="李 莘慈" userId="d6ed8ce8b59dd2fa" providerId="Windows Live" clId="Web-{789C0F4A-146B-4291-93CD-1083A7236423}" dt="2023-11-29T02:46:05.405" v="0"/>
          <ac:cxnSpMkLst>
            <pc:docMk/>
            <pc:sldMk cId="2592129946" sldId="256"/>
            <ac:cxnSpMk id="15" creationId="{5E687E3B-9C6D-4102-8F38-DCB77C49C6FD}"/>
          </ac:cxnSpMkLst>
        </pc:cxnChg>
        <pc:cxnChg chg="add">
          <ac:chgData name="李 莘慈" userId="d6ed8ce8b59dd2fa" providerId="Windows Live" clId="Web-{789C0F4A-146B-4291-93CD-1083A7236423}" dt="2023-11-29T02:46:05.405" v="0"/>
          <ac:cxnSpMkLst>
            <pc:docMk/>
            <pc:sldMk cId="2592129946" sldId="256"/>
            <ac:cxnSpMk id="17" creationId="{8FD2391C-602E-4522-B790-1F85883AF5F1}"/>
          </ac:cxnSpMkLst>
        </pc:cxnChg>
        <pc:cxnChg chg="add">
          <ac:chgData name="李 莘慈" userId="d6ed8ce8b59dd2fa" providerId="Windows Live" clId="Web-{789C0F4A-146B-4291-93CD-1083A7236423}" dt="2023-11-29T02:46:05.405" v="0"/>
          <ac:cxnSpMkLst>
            <pc:docMk/>
            <pc:sldMk cId="2592129946" sldId="256"/>
            <ac:cxnSpMk id="19" creationId="{573C7C39-C73B-4051-B742-C9086B7BE3EC}"/>
          </ac:cxnSpMkLst>
        </pc:cxnChg>
      </pc:sldChg>
      <pc:sldChg chg="new">
        <pc:chgData name="李 莘慈" userId="d6ed8ce8b59dd2fa" providerId="Windows Live" clId="Web-{789C0F4A-146B-4291-93CD-1083A7236423}" dt="2023-11-29T02:47:36.548" v="1"/>
        <pc:sldMkLst>
          <pc:docMk/>
          <pc:sldMk cId="1208274170" sldId="257"/>
        </pc:sldMkLst>
      </pc:sldChg>
      <pc:sldChg chg="new">
        <pc:chgData name="李 莘慈" userId="d6ed8ce8b59dd2fa" providerId="Windows Live" clId="Web-{789C0F4A-146B-4291-93CD-1083A7236423}" dt="2023-11-29T02:48:05.877" v="2"/>
        <pc:sldMkLst>
          <pc:docMk/>
          <pc:sldMk cId="3159392782" sldId="258"/>
        </pc:sldMkLst>
      </pc:sldChg>
      <pc:sldChg chg="new ord">
        <pc:chgData name="李 莘慈" userId="d6ed8ce8b59dd2fa" providerId="Windows Live" clId="Web-{789C0F4A-146B-4291-93CD-1083A7236423}" dt="2023-11-29T02:48:33.347" v="5"/>
        <pc:sldMkLst>
          <pc:docMk/>
          <pc:sldMk cId="3374160990" sldId="259"/>
        </pc:sldMkLst>
      </pc:sldChg>
      <pc:sldMasterChg chg="del delSldLayout">
        <pc:chgData name="李 莘慈" userId="d6ed8ce8b59dd2fa" providerId="Windows Live" clId="Web-{789C0F4A-146B-4291-93CD-1083A7236423}" dt="2023-11-29T02:46:05.405" v="0"/>
        <pc:sldMasterMkLst>
          <pc:docMk/>
          <pc:sldMasterMk cId="3221134675" sldId="2147483648"/>
        </pc:sldMasterMkLst>
        <pc:sldLayoutChg chg="del">
          <pc:chgData name="李 莘慈" userId="d6ed8ce8b59dd2fa" providerId="Windows Live" clId="Web-{789C0F4A-146B-4291-93CD-1083A7236423}" dt="2023-11-29T02:46:05.405" v="0"/>
          <pc:sldLayoutMkLst>
            <pc:docMk/>
            <pc:sldMasterMk cId="3221134675" sldId="2147483648"/>
            <pc:sldLayoutMk cId="1334484747" sldId="2147483649"/>
          </pc:sldLayoutMkLst>
        </pc:sldLayoutChg>
        <pc:sldLayoutChg chg="del">
          <pc:chgData name="李 莘慈" userId="d6ed8ce8b59dd2fa" providerId="Windows Live" clId="Web-{789C0F4A-146B-4291-93CD-1083A7236423}" dt="2023-11-29T02:46:05.405" v="0"/>
          <pc:sldLayoutMkLst>
            <pc:docMk/>
            <pc:sldMasterMk cId="3221134675" sldId="2147483648"/>
            <pc:sldLayoutMk cId="2392236802" sldId="2147483650"/>
          </pc:sldLayoutMkLst>
        </pc:sldLayoutChg>
        <pc:sldLayoutChg chg="del">
          <pc:chgData name="李 莘慈" userId="d6ed8ce8b59dd2fa" providerId="Windows Live" clId="Web-{789C0F4A-146B-4291-93CD-1083A7236423}" dt="2023-11-29T02:46:05.405" v="0"/>
          <pc:sldLayoutMkLst>
            <pc:docMk/>
            <pc:sldMasterMk cId="3221134675" sldId="2147483648"/>
            <pc:sldLayoutMk cId="2154042259" sldId="2147483651"/>
          </pc:sldLayoutMkLst>
        </pc:sldLayoutChg>
        <pc:sldLayoutChg chg="del">
          <pc:chgData name="李 莘慈" userId="d6ed8ce8b59dd2fa" providerId="Windows Live" clId="Web-{789C0F4A-146B-4291-93CD-1083A7236423}" dt="2023-11-29T02:46:05.405" v="0"/>
          <pc:sldLayoutMkLst>
            <pc:docMk/>
            <pc:sldMasterMk cId="3221134675" sldId="2147483648"/>
            <pc:sldLayoutMk cId="597651056" sldId="2147483652"/>
          </pc:sldLayoutMkLst>
        </pc:sldLayoutChg>
        <pc:sldLayoutChg chg="del">
          <pc:chgData name="李 莘慈" userId="d6ed8ce8b59dd2fa" providerId="Windows Live" clId="Web-{789C0F4A-146B-4291-93CD-1083A7236423}" dt="2023-11-29T02:46:05.405" v="0"/>
          <pc:sldLayoutMkLst>
            <pc:docMk/>
            <pc:sldMasterMk cId="3221134675" sldId="2147483648"/>
            <pc:sldLayoutMk cId="1644048710" sldId="2147483653"/>
          </pc:sldLayoutMkLst>
        </pc:sldLayoutChg>
        <pc:sldLayoutChg chg="del">
          <pc:chgData name="李 莘慈" userId="d6ed8ce8b59dd2fa" providerId="Windows Live" clId="Web-{789C0F4A-146B-4291-93CD-1083A7236423}" dt="2023-11-29T02:46:05.405" v="0"/>
          <pc:sldLayoutMkLst>
            <pc:docMk/>
            <pc:sldMasterMk cId="3221134675" sldId="2147483648"/>
            <pc:sldLayoutMk cId="1864656770" sldId="2147483654"/>
          </pc:sldLayoutMkLst>
        </pc:sldLayoutChg>
        <pc:sldLayoutChg chg="del">
          <pc:chgData name="李 莘慈" userId="d6ed8ce8b59dd2fa" providerId="Windows Live" clId="Web-{789C0F4A-146B-4291-93CD-1083A7236423}" dt="2023-11-29T02:46:05.405" v="0"/>
          <pc:sldLayoutMkLst>
            <pc:docMk/>
            <pc:sldMasterMk cId="3221134675" sldId="2147483648"/>
            <pc:sldLayoutMk cId="3410961386" sldId="2147483655"/>
          </pc:sldLayoutMkLst>
        </pc:sldLayoutChg>
        <pc:sldLayoutChg chg="del">
          <pc:chgData name="李 莘慈" userId="d6ed8ce8b59dd2fa" providerId="Windows Live" clId="Web-{789C0F4A-146B-4291-93CD-1083A7236423}" dt="2023-11-29T02:46:05.405" v="0"/>
          <pc:sldLayoutMkLst>
            <pc:docMk/>
            <pc:sldMasterMk cId="3221134675" sldId="2147483648"/>
            <pc:sldLayoutMk cId="361526853" sldId="2147483656"/>
          </pc:sldLayoutMkLst>
        </pc:sldLayoutChg>
        <pc:sldLayoutChg chg="del">
          <pc:chgData name="李 莘慈" userId="d6ed8ce8b59dd2fa" providerId="Windows Live" clId="Web-{789C0F4A-146B-4291-93CD-1083A7236423}" dt="2023-11-29T02:46:05.405" v="0"/>
          <pc:sldLayoutMkLst>
            <pc:docMk/>
            <pc:sldMasterMk cId="3221134675" sldId="2147483648"/>
            <pc:sldLayoutMk cId="3012263201" sldId="2147483657"/>
          </pc:sldLayoutMkLst>
        </pc:sldLayoutChg>
        <pc:sldLayoutChg chg="del">
          <pc:chgData name="李 莘慈" userId="d6ed8ce8b59dd2fa" providerId="Windows Live" clId="Web-{789C0F4A-146B-4291-93CD-1083A7236423}" dt="2023-11-29T02:46:05.405" v="0"/>
          <pc:sldLayoutMkLst>
            <pc:docMk/>
            <pc:sldMasterMk cId="3221134675" sldId="2147483648"/>
            <pc:sldLayoutMk cId="118045649" sldId="2147483658"/>
          </pc:sldLayoutMkLst>
        </pc:sldLayoutChg>
        <pc:sldLayoutChg chg="del">
          <pc:chgData name="李 莘慈" userId="d6ed8ce8b59dd2fa" providerId="Windows Live" clId="Web-{789C0F4A-146B-4291-93CD-1083A7236423}" dt="2023-11-29T02:46:05.405" v="0"/>
          <pc:sldLayoutMkLst>
            <pc:docMk/>
            <pc:sldMasterMk cId="3221134675" sldId="2147483648"/>
            <pc:sldLayoutMk cId="4095651481" sldId="2147483659"/>
          </pc:sldLayoutMkLst>
        </pc:sldLayoutChg>
      </pc:sldMasterChg>
      <pc:sldMasterChg chg="add replId addSldLayout">
        <pc:chgData name="李 莘慈" userId="d6ed8ce8b59dd2fa" providerId="Windows Live" clId="Web-{789C0F4A-146B-4291-93CD-1083A7236423}" dt="2023-11-29T02:46:05.405" v="0"/>
        <pc:sldMasterMkLst>
          <pc:docMk/>
          <pc:sldMasterMk cId="4049517345" sldId="2147483660"/>
        </pc:sldMasterMkLst>
        <pc:sldLayoutChg chg="add">
          <pc:chgData name="李 莘慈" userId="d6ed8ce8b59dd2fa" providerId="Windows Live" clId="Web-{789C0F4A-146B-4291-93CD-1083A7236423}" dt="2023-11-29T02:46:05.405" v="0"/>
          <pc:sldLayoutMkLst>
            <pc:docMk/>
            <pc:sldMasterMk cId="4049517345" sldId="2147483660"/>
            <pc:sldLayoutMk cId="2658159958" sldId="2147483661"/>
          </pc:sldLayoutMkLst>
        </pc:sldLayoutChg>
        <pc:sldLayoutChg chg="add replId">
          <pc:chgData name="李 莘慈" userId="d6ed8ce8b59dd2fa" providerId="Windows Live" clId="Web-{789C0F4A-146B-4291-93CD-1083A7236423}" dt="2023-11-29T02:46:05.405" v="0"/>
          <pc:sldLayoutMkLst>
            <pc:docMk/>
            <pc:sldMasterMk cId="4049517345" sldId="2147483660"/>
            <pc:sldLayoutMk cId="1118226681" sldId="2147483662"/>
          </pc:sldLayoutMkLst>
        </pc:sldLayoutChg>
        <pc:sldLayoutChg chg="add replId">
          <pc:chgData name="李 莘慈" userId="d6ed8ce8b59dd2fa" providerId="Windows Live" clId="Web-{789C0F4A-146B-4291-93CD-1083A7236423}" dt="2023-11-29T02:46:05.405" v="0"/>
          <pc:sldLayoutMkLst>
            <pc:docMk/>
            <pc:sldMasterMk cId="4049517345" sldId="2147483660"/>
            <pc:sldLayoutMk cId="734471388" sldId="2147483663"/>
          </pc:sldLayoutMkLst>
        </pc:sldLayoutChg>
        <pc:sldLayoutChg chg="add replId">
          <pc:chgData name="李 莘慈" userId="d6ed8ce8b59dd2fa" providerId="Windows Live" clId="Web-{789C0F4A-146B-4291-93CD-1083A7236423}" dt="2023-11-29T02:46:05.405" v="0"/>
          <pc:sldLayoutMkLst>
            <pc:docMk/>
            <pc:sldMasterMk cId="4049517345" sldId="2147483660"/>
            <pc:sldLayoutMk cId="811004975" sldId="2147483664"/>
          </pc:sldLayoutMkLst>
        </pc:sldLayoutChg>
        <pc:sldLayoutChg chg="add replId">
          <pc:chgData name="李 莘慈" userId="d6ed8ce8b59dd2fa" providerId="Windows Live" clId="Web-{789C0F4A-146B-4291-93CD-1083A7236423}" dt="2023-11-29T02:46:05.405" v="0"/>
          <pc:sldLayoutMkLst>
            <pc:docMk/>
            <pc:sldMasterMk cId="4049517345" sldId="2147483660"/>
            <pc:sldLayoutMk cId="2443593448" sldId="2147483665"/>
          </pc:sldLayoutMkLst>
        </pc:sldLayoutChg>
        <pc:sldLayoutChg chg="add replId">
          <pc:chgData name="李 莘慈" userId="d6ed8ce8b59dd2fa" providerId="Windows Live" clId="Web-{789C0F4A-146B-4291-93CD-1083A7236423}" dt="2023-11-29T02:46:05.405" v="0"/>
          <pc:sldLayoutMkLst>
            <pc:docMk/>
            <pc:sldMasterMk cId="4049517345" sldId="2147483660"/>
            <pc:sldLayoutMk cId="349976149" sldId="2147483666"/>
          </pc:sldLayoutMkLst>
        </pc:sldLayoutChg>
        <pc:sldLayoutChg chg="add replId">
          <pc:chgData name="李 莘慈" userId="d6ed8ce8b59dd2fa" providerId="Windows Live" clId="Web-{789C0F4A-146B-4291-93CD-1083A7236423}" dt="2023-11-29T02:46:05.405" v="0"/>
          <pc:sldLayoutMkLst>
            <pc:docMk/>
            <pc:sldMasterMk cId="4049517345" sldId="2147483660"/>
            <pc:sldLayoutMk cId="1004474629" sldId="2147483667"/>
          </pc:sldLayoutMkLst>
        </pc:sldLayoutChg>
        <pc:sldLayoutChg chg="add replId">
          <pc:chgData name="李 莘慈" userId="d6ed8ce8b59dd2fa" providerId="Windows Live" clId="Web-{789C0F4A-146B-4291-93CD-1083A7236423}" dt="2023-11-29T02:46:05.405" v="0"/>
          <pc:sldLayoutMkLst>
            <pc:docMk/>
            <pc:sldMasterMk cId="4049517345" sldId="2147483660"/>
            <pc:sldLayoutMk cId="1632963805" sldId="2147483668"/>
          </pc:sldLayoutMkLst>
        </pc:sldLayoutChg>
        <pc:sldLayoutChg chg="add replId">
          <pc:chgData name="李 莘慈" userId="d6ed8ce8b59dd2fa" providerId="Windows Live" clId="Web-{789C0F4A-146B-4291-93CD-1083A7236423}" dt="2023-11-29T02:46:05.405" v="0"/>
          <pc:sldLayoutMkLst>
            <pc:docMk/>
            <pc:sldMasterMk cId="4049517345" sldId="2147483660"/>
            <pc:sldLayoutMk cId="3187830664" sldId="2147483669"/>
          </pc:sldLayoutMkLst>
        </pc:sldLayoutChg>
        <pc:sldLayoutChg chg="add replId">
          <pc:chgData name="李 莘慈" userId="d6ed8ce8b59dd2fa" providerId="Windows Live" clId="Web-{789C0F4A-146B-4291-93CD-1083A7236423}" dt="2023-11-29T02:46:05.405" v="0"/>
          <pc:sldLayoutMkLst>
            <pc:docMk/>
            <pc:sldMasterMk cId="4049517345" sldId="2147483660"/>
            <pc:sldLayoutMk cId="466785421" sldId="2147483670"/>
          </pc:sldLayoutMkLst>
        </pc:sldLayoutChg>
        <pc:sldLayoutChg chg="add replId">
          <pc:chgData name="李 莘慈" userId="d6ed8ce8b59dd2fa" providerId="Windows Live" clId="Web-{789C0F4A-146B-4291-93CD-1083A7236423}" dt="2023-11-29T02:46:05.405" v="0"/>
          <pc:sldLayoutMkLst>
            <pc:docMk/>
            <pc:sldMasterMk cId="4049517345" sldId="2147483660"/>
            <pc:sldLayoutMk cId="2079143107" sldId="2147483671"/>
          </pc:sldLayoutMkLst>
        </pc:sldLayoutChg>
      </pc:sldMasterChg>
    </pc:docChg>
  </pc:docChgLst>
  <pc:docChgLst>
    <pc:chgData name="李 莘慈" userId="d6ed8ce8b59dd2fa" providerId="Windows Live" clId="Web-{631E48A9-47DE-4532-AE94-54AD21891558}"/>
    <pc:docChg chg="addSld delSld modSld addMainMaster delMainMaster">
      <pc:chgData name="李 莘慈" userId="d6ed8ce8b59dd2fa" providerId="Windows Live" clId="Web-{631E48A9-47DE-4532-AE94-54AD21891558}" dt="2023-11-29T06:06:39.099" v="691" actId="1076"/>
      <pc:docMkLst>
        <pc:docMk/>
      </pc:docMkLst>
      <pc:sldChg chg="addSp delSp modSp new mod setBg modClrScheme addAnim delAnim chgLayout">
        <pc:chgData name="李 莘慈" userId="d6ed8ce8b59dd2fa" providerId="Windows Live" clId="Web-{631E48A9-47DE-4532-AE94-54AD21891558}" dt="2023-11-29T03:06:51.879" v="73"/>
        <pc:sldMkLst>
          <pc:docMk/>
          <pc:sldMk cId="894832221" sldId="256"/>
        </pc:sldMkLst>
        <pc:spChg chg="mod">
          <ac:chgData name="李 莘慈" userId="d6ed8ce8b59dd2fa" providerId="Windows Live" clId="Web-{631E48A9-47DE-4532-AE94-54AD21891558}" dt="2023-11-29T03:06:51.879" v="73"/>
          <ac:spMkLst>
            <pc:docMk/>
            <pc:sldMk cId="894832221" sldId="256"/>
            <ac:spMk id="2" creationId="{89B8B478-7A6D-259D-B1E9-7735898CDBA1}"/>
          </ac:spMkLst>
        </pc:spChg>
        <pc:spChg chg="mod">
          <ac:chgData name="李 莘慈" userId="d6ed8ce8b59dd2fa" providerId="Windows Live" clId="Web-{631E48A9-47DE-4532-AE94-54AD21891558}" dt="2023-11-29T03:06:51.879" v="73"/>
          <ac:spMkLst>
            <pc:docMk/>
            <pc:sldMk cId="894832221" sldId="256"/>
            <ac:spMk id="3" creationId="{0839A005-90BA-248F-49E2-51D2A0B7C78A}"/>
          </ac:spMkLst>
        </pc:spChg>
        <pc:spChg chg="add del">
          <ac:chgData name="李 莘慈" userId="d6ed8ce8b59dd2fa" providerId="Windows Live" clId="Web-{631E48A9-47DE-4532-AE94-54AD21891558}" dt="2023-11-29T03:04:01.233" v="63"/>
          <ac:spMkLst>
            <pc:docMk/>
            <pc:sldMk cId="894832221" sldId="256"/>
            <ac:spMk id="9" creationId="{A5D0B0D3-D735-4619-AA45-B57B791E1744}"/>
          </ac:spMkLst>
        </pc:spChg>
        <pc:spChg chg="add del">
          <ac:chgData name="李 莘慈" userId="d6ed8ce8b59dd2fa" providerId="Windows Live" clId="Web-{631E48A9-47DE-4532-AE94-54AD21891558}" dt="2023-11-29T03:04:01.233" v="63"/>
          <ac:spMkLst>
            <pc:docMk/>
            <pc:sldMk cId="894832221" sldId="256"/>
            <ac:spMk id="11" creationId="{CF7F2079-504C-499A-A644-58F4DDC7643B}"/>
          </ac:spMkLst>
        </pc:spChg>
        <pc:spChg chg="add del">
          <ac:chgData name="李 莘慈" userId="d6ed8ce8b59dd2fa" providerId="Windows Live" clId="Web-{631E48A9-47DE-4532-AE94-54AD21891558}" dt="2023-11-29T03:04:01.233" v="63"/>
          <ac:spMkLst>
            <pc:docMk/>
            <pc:sldMk cId="894832221" sldId="256"/>
            <ac:spMk id="21" creationId="{3D505D40-32E9-4C48-81F8-AD80433BE6B7}"/>
          </ac:spMkLst>
        </pc:spChg>
        <pc:spChg chg="add del">
          <ac:chgData name="李 莘慈" userId="d6ed8ce8b59dd2fa" providerId="Windows Live" clId="Web-{631E48A9-47DE-4532-AE94-54AD21891558}" dt="2023-11-29T03:03:12.123" v="52"/>
          <ac:spMkLst>
            <pc:docMk/>
            <pc:sldMk cId="894832221" sldId="256"/>
            <ac:spMk id="35" creationId="{E2BA2BD9-7B54-4190-8F06-3EF3658A0020}"/>
          </ac:spMkLst>
        </pc:spChg>
        <pc:spChg chg="add del">
          <ac:chgData name="李 莘慈" userId="d6ed8ce8b59dd2fa" providerId="Windows Live" clId="Web-{631E48A9-47DE-4532-AE94-54AD21891558}" dt="2023-11-29T03:03:12.123" v="52"/>
          <ac:spMkLst>
            <pc:docMk/>
            <pc:sldMk cId="894832221" sldId="256"/>
            <ac:spMk id="37" creationId="{184F9D61-9303-40B4-9F7E-66A9B4EDC458}"/>
          </ac:spMkLst>
        </pc:spChg>
        <pc:spChg chg="add del">
          <ac:chgData name="李 莘慈" userId="d6ed8ce8b59dd2fa" providerId="Windows Live" clId="Web-{631E48A9-47DE-4532-AE94-54AD21891558}" dt="2023-11-29T03:03:12.123" v="52"/>
          <ac:spMkLst>
            <pc:docMk/>
            <pc:sldMk cId="894832221" sldId="256"/>
            <ac:spMk id="39" creationId="{648D746A-0359-4EAE-8CF9-062E281698EC}"/>
          </ac:spMkLst>
        </pc:spChg>
        <pc:spChg chg="add del">
          <ac:chgData name="李 莘慈" userId="d6ed8ce8b59dd2fa" providerId="Windows Live" clId="Web-{631E48A9-47DE-4532-AE94-54AD21891558}" dt="2023-11-29T03:03:18.716" v="54"/>
          <ac:spMkLst>
            <pc:docMk/>
            <pc:sldMk cId="894832221" sldId="256"/>
            <ac:spMk id="43" creationId="{57851D67-7085-40E2-B146-F91433A28E08}"/>
          </ac:spMkLst>
        </pc:spChg>
        <pc:spChg chg="add del">
          <ac:chgData name="李 莘慈" userId="d6ed8ce8b59dd2fa" providerId="Windows Live" clId="Web-{631E48A9-47DE-4532-AE94-54AD21891558}" dt="2023-11-29T03:03:18.716" v="54"/>
          <ac:spMkLst>
            <pc:docMk/>
            <pc:sldMk cId="894832221" sldId="256"/>
            <ac:spMk id="44" creationId="{EA164D6B-6878-4B9F-A2D0-985D39B17B46}"/>
          </ac:spMkLst>
        </pc:spChg>
        <pc:spChg chg="add del">
          <ac:chgData name="李 莘慈" userId="d6ed8ce8b59dd2fa" providerId="Windows Live" clId="Web-{631E48A9-47DE-4532-AE94-54AD21891558}" dt="2023-11-29T03:03:18.716" v="54"/>
          <ac:spMkLst>
            <pc:docMk/>
            <pc:sldMk cId="894832221" sldId="256"/>
            <ac:spMk id="45" creationId="{9C969C2C-E7E3-4052-87D4-61E733EC1BBD}"/>
          </ac:spMkLst>
        </pc:spChg>
        <pc:spChg chg="add del">
          <ac:chgData name="李 莘慈" userId="d6ed8ce8b59dd2fa" providerId="Windows Live" clId="Web-{631E48A9-47DE-4532-AE94-54AD21891558}" dt="2023-11-29T03:03:18.716" v="54"/>
          <ac:spMkLst>
            <pc:docMk/>
            <pc:sldMk cId="894832221" sldId="256"/>
            <ac:spMk id="46" creationId="{362F176A-9349-4CD7-8042-59C0200C8CE9}"/>
          </ac:spMkLst>
        </pc:spChg>
        <pc:spChg chg="add del">
          <ac:chgData name="李 莘慈" userId="d6ed8ce8b59dd2fa" providerId="Windows Live" clId="Web-{631E48A9-47DE-4532-AE94-54AD21891558}" dt="2023-11-29T03:03:18.716" v="54"/>
          <ac:spMkLst>
            <pc:docMk/>
            <pc:sldMk cId="894832221" sldId="256"/>
            <ac:spMk id="47" creationId="{7C60369F-A41B-4D6E-8990-30E2715C5730}"/>
          </ac:spMkLst>
        </pc:spChg>
        <pc:spChg chg="add del">
          <ac:chgData name="李 莘慈" userId="d6ed8ce8b59dd2fa" providerId="Windows Live" clId="Web-{631E48A9-47DE-4532-AE94-54AD21891558}" dt="2023-11-29T03:03:18.716" v="54"/>
          <ac:spMkLst>
            <pc:docMk/>
            <pc:sldMk cId="894832221" sldId="256"/>
            <ac:spMk id="48" creationId="{4E9A171F-91A7-42F8-B25C-E38B244E757C}"/>
          </ac:spMkLst>
        </pc:spChg>
        <pc:spChg chg="add del">
          <ac:chgData name="李 莘慈" userId="d6ed8ce8b59dd2fa" providerId="Windows Live" clId="Web-{631E48A9-47DE-4532-AE94-54AD21891558}" dt="2023-11-29T03:03:18.716" v="54"/>
          <ac:spMkLst>
            <pc:docMk/>
            <pc:sldMk cId="894832221" sldId="256"/>
            <ac:spMk id="49" creationId="{064738AB-B6BE-4867-889A-52CE4AC8DBD0}"/>
          </ac:spMkLst>
        </pc:spChg>
        <pc:spChg chg="add del">
          <ac:chgData name="李 莘慈" userId="d6ed8ce8b59dd2fa" providerId="Windows Live" clId="Web-{631E48A9-47DE-4532-AE94-54AD21891558}" dt="2023-11-29T03:03:49.811" v="56"/>
          <ac:spMkLst>
            <pc:docMk/>
            <pc:sldMk cId="894832221" sldId="256"/>
            <ac:spMk id="55" creationId="{A5D0B0D3-D735-4619-AA45-B57B791E1744}"/>
          </ac:spMkLst>
        </pc:spChg>
        <pc:spChg chg="add del">
          <ac:chgData name="李 莘慈" userId="d6ed8ce8b59dd2fa" providerId="Windows Live" clId="Web-{631E48A9-47DE-4532-AE94-54AD21891558}" dt="2023-11-29T03:03:49.811" v="56"/>
          <ac:spMkLst>
            <pc:docMk/>
            <pc:sldMk cId="894832221" sldId="256"/>
            <ac:spMk id="60" creationId="{752C2BA4-3BBE-4D22-A0D9-8D2A7B8F1C71}"/>
          </ac:spMkLst>
        </pc:spChg>
        <pc:spChg chg="add del">
          <ac:chgData name="李 莘慈" userId="d6ed8ce8b59dd2fa" providerId="Windows Live" clId="Web-{631E48A9-47DE-4532-AE94-54AD21891558}" dt="2023-11-29T03:03:49.811" v="56"/>
          <ac:spMkLst>
            <pc:docMk/>
            <pc:sldMk cId="894832221" sldId="256"/>
            <ac:spMk id="61" creationId="{82AA7049-B18D-49D6-AD7D-DBB9E19FBB78}"/>
          </ac:spMkLst>
        </pc:spChg>
        <pc:spChg chg="add del">
          <ac:chgData name="李 莘慈" userId="d6ed8ce8b59dd2fa" providerId="Windows Live" clId="Web-{631E48A9-47DE-4532-AE94-54AD21891558}" dt="2023-11-29T03:04:01.155" v="62"/>
          <ac:spMkLst>
            <pc:docMk/>
            <pc:sldMk cId="894832221" sldId="256"/>
            <ac:spMk id="64" creationId="{2FDF0794-1B86-42B2-B8C7-F60123E638ED}"/>
          </ac:spMkLst>
        </pc:spChg>
        <pc:spChg chg="add del">
          <ac:chgData name="李 莘慈" userId="d6ed8ce8b59dd2fa" providerId="Windows Live" clId="Web-{631E48A9-47DE-4532-AE94-54AD21891558}" dt="2023-11-29T03:04:01.155" v="62"/>
          <ac:spMkLst>
            <pc:docMk/>
            <pc:sldMk cId="894832221" sldId="256"/>
            <ac:spMk id="65" creationId="{C5373426-E26E-431D-959C-5DB96C0B6208}"/>
          </ac:spMkLst>
        </pc:spChg>
        <pc:spChg chg="add del">
          <ac:chgData name="李 莘慈" userId="d6ed8ce8b59dd2fa" providerId="Windows Live" clId="Web-{631E48A9-47DE-4532-AE94-54AD21891558}" dt="2023-11-29T03:04:01.155" v="62"/>
          <ac:spMkLst>
            <pc:docMk/>
            <pc:sldMk cId="894832221" sldId="256"/>
            <ac:spMk id="67" creationId="{E239D8CC-16F4-4B2B-80F0-203C56D0D2DE}"/>
          </ac:spMkLst>
        </pc:spChg>
        <pc:spChg chg="add del">
          <ac:chgData name="李 莘慈" userId="d6ed8ce8b59dd2fa" providerId="Windows Live" clId="Web-{631E48A9-47DE-4532-AE94-54AD21891558}" dt="2023-11-29T03:05:54.346" v="66"/>
          <ac:spMkLst>
            <pc:docMk/>
            <pc:sldMk cId="894832221" sldId="256"/>
            <ac:spMk id="69" creationId="{EA164D6B-6878-4B9F-A2D0-985D39B17B46}"/>
          </ac:spMkLst>
        </pc:spChg>
        <pc:spChg chg="add del">
          <ac:chgData name="李 莘慈" userId="d6ed8ce8b59dd2fa" providerId="Windows Live" clId="Web-{631E48A9-47DE-4532-AE94-54AD21891558}" dt="2023-11-29T03:05:54.346" v="66"/>
          <ac:spMkLst>
            <pc:docMk/>
            <pc:sldMk cId="894832221" sldId="256"/>
            <ac:spMk id="70" creationId="{362F176A-9349-4CD7-8042-59C0200C8CE9}"/>
          </ac:spMkLst>
        </pc:spChg>
        <pc:spChg chg="add del">
          <ac:chgData name="李 莘慈" userId="d6ed8ce8b59dd2fa" providerId="Windows Live" clId="Web-{631E48A9-47DE-4532-AE94-54AD21891558}" dt="2023-11-29T03:05:54.346" v="66"/>
          <ac:spMkLst>
            <pc:docMk/>
            <pc:sldMk cId="894832221" sldId="256"/>
            <ac:spMk id="71" creationId="{4E9A171F-91A7-42F8-B25C-E38B244E757C}"/>
          </ac:spMkLst>
        </pc:spChg>
        <pc:spChg chg="add del">
          <ac:chgData name="李 莘慈" userId="d6ed8ce8b59dd2fa" providerId="Windows Live" clId="Web-{631E48A9-47DE-4532-AE94-54AD21891558}" dt="2023-11-29T03:05:54.346" v="66"/>
          <ac:spMkLst>
            <pc:docMk/>
            <pc:sldMk cId="894832221" sldId="256"/>
            <ac:spMk id="72" creationId="{064738AB-B6BE-4867-889A-52CE4AC8DBD0}"/>
          </ac:spMkLst>
        </pc:spChg>
        <pc:spChg chg="add del">
          <ac:chgData name="李 莘慈" userId="d6ed8ce8b59dd2fa" providerId="Windows Live" clId="Web-{631E48A9-47DE-4532-AE94-54AD21891558}" dt="2023-11-29T03:05:54.346" v="66"/>
          <ac:spMkLst>
            <pc:docMk/>
            <pc:sldMk cId="894832221" sldId="256"/>
            <ac:spMk id="73" creationId="{57851D67-7085-40E2-B146-F91433A28E08}"/>
          </ac:spMkLst>
        </pc:spChg>
        <pc:spChg chg="add del">
          <ac:chgData name="李 莘慈" userId="d6ed8ce8b59dd2fa" providerId="Windows Live" clId="Web-{631E48A9-47DE-4532-AE94-54AD21891558}" dt="2023-11-29T03:05:54.346" v="66"/>
          <ac:spMkLst>
            <pc:docMk/>
            <pc:sldMk cId="894832221" sldId="256"/>
            <ac:spMk id="74" creationId="{9C969C2C-E7E3-4052-87D4-61E733EC1BBD}"/>
          </ac:spMkLst>
        </pc:spChg>
        <pc:spChg chg="add del">
          <ac:chgData name="李 莘慈" userId="d6ed8ce8b59dd2fa" providerId="Windows Live" clId="Web-{631E48A9-47DE-4532-AE94-54AD21891558}" dt="2023-11-29T03:05:54.346" v="66"/>
          <ac:spMkLst>
            <pc:docMk/>
            <pc:sldMk cId="894832221" sldId="256"/>
            <ac:spMk id="75" creationId="{7C60369F-A41B-4D6E-8990-30E2715C5730}"/>
          </ac:spMkLst>
        </pc:spChg>
        <pc:spChg chg="add del">
          <ac:chgData name="李 莘慈" userId="d6ed8ce8b59dd2fa" providerId="Windows Live" clId="Web-{631E48A9-47DE-4532-AE94-54AD21891558}" dt="2023-11-29T03:06:51.879" v="73"/>
          <ac:spMkLst>
            <pc:docMk/>
            <pc:sldMk cId="894832221" sldId="256"/>
            <ac:spMk id="80" creationId="{F45F8234-3080-4C07-B575-B79541029884}"/>
          </ac:spMkLst>
        </pc:spChg>
        <pc:spChg chg="add del">
          <ac:chgData name="李 莘慈" userId="d6ed8ce8b59dd2fa" providerId="Windows Live" clId="Web-{631E48A9-47DE-4532-AE94-54AD21891558}" dt="2023-11-29T03:06:51.879" v="73"/>
          <ac:spMkLst>
            <pc:docMk/>
            <pc:sldMk cId="894832221" sldId="256"/>
            <ac:spMk id="82" creationId="{1B0E0466-9F2F-4C27-AE6F-953F891B0020}"/>
          </ac:spMkLst>
        </pc:spChg>
        <pc:spChg chg="add del">
          <ac:chgData name="李 莘慈" userId="d6ed8ce8b59dd2fa" providerId="Windows Live" clId="Web-{631E48A9-47DE-4532-AE94-54AD21891558}" dt="2023-11-29T03:06:51.879" v="73"/>
          <ac:spMkLst>
            <pc:docMk/>
            <pc:sldMk cId="894832221" sldId="256"/>
            <ac:spMk id="84" creationId="{E4F2DCBC-B44F-4E3C-871F-87CC2B8BDF91}"/>
          </ac:spMkLst>
        </pc:spChg>
        <pc:spChg chg="add del">
          <ac:chgData name="李 莘慈" userId="d6ed8ce8b59dd2fa" providerId="Windows Live" clId="Web-{631E48A9-47DE-4532-AE94-54AD21891558}" dt="2023-11-29T03:06:51.879" v="73"/>
          <ac:spMkLst>
            <pc:docMk/>
            <pc:sldMk cId="894832221" sldId="256"/>
            <ac:spMk id="86" creationId="{943065B8-2E07-4810-B74C-42FD0409160E}"/>
          </ac:spMkLst>
        </pc:spChg>
        <pc:spChg chg="add del">
          <ac:chgData name="李 莘慈" userId="d6ed8ce8b59dd2fa" providerId="Windows Live" clId="Web-{631E48A9-47DE-4532-AE94-54AD21891558}" dt="2023-11-29T03:06:51.879" v="73"/>
          <ac:spMkLst>
            <pc:docMk/>
            <pc:sldMk cId="894832221" sldId="256"/>
            <ac:spMk id="88" creationId="{6D529F17-FB87-4ECB-9485-C58500A1BA42}"/>
          </ac:spMkLst>
        </pc:spChg>
        <pc:spChg chg="add">
          <ac:chgData name="李 莘慈" userId="d6ed8ce8b59dd2fa" providerId="Windows Live" clId="Web-{631E48A9-47DE-4532-AE94-54AD21891558}" dt="2023-11-29T03:06:51.879" v="73"/>
          <ac:spMkLst>
            <pc:docMk/>
            <pc:sldMk cId="894832221" sldId="256"/>
            <ac:spMk id="93" creationId="{0DBF1ABE-8590-450D-BB49-BDDCCF3EEA9E}"/>
          </ac:spMkLst>
        </pc:spChg>
        <pc:spChg chg="add">
          <ac:chgData name="李 莘慈" userId="d6ed8ce8b59dd2fa" providerId="Windows Live" clId="Web-{631E48A9-47DE-4532-AE94-54AD21891558}" dt="2023-11-29T03:06:51.879" v="73"/>
          <ac:spMkLst>
            <pc:docMk/>
            <pc:sldMk cId="894832221" sldId="256"/>
            <ac:spMk id="95" creationId="{96CB0275-66F1-4491-93B8-121D0C7176BF}"/>
          </ac:spMkLst>
        </pc:spChg>
        <pc:spChg chg="add">
          <ac:chgData name="李 莘慈" userId="d6ed8ce8b59dd2fa" providerId="Windows Live" clId="Web-{631E48A9-47DE-4532-AE94-54AD21891558}" dt="2023-11-29T03:06:51.879" v="73"/>
          <ac:spMkLst>
            <pc:docMk/>
            <pc:sldMk cId="894832221" sldId="256"/>
            <ac:spMk id="97" creationId="{18D32C3D-8F76-4E99-BE56-0836CC38CC84}"/>
          </ac:spMkLst>
        </pc:spChg>
        <pc:spChg chg="add">
          <ac:chgData name="李 莘慈" userId="d6ed8ce8b59dd2fa" providerId="Windows Live" clId="Web-{631E48A9-47DE-4532-AE94-54AD21891558}" dt="2023-11-29T03:06:51.879" v="73"/>
          <ac:spMkLst>
            <pc:docMk/>
            <pc:sldMk cId="894832221" sldId="256"/>
            <ac:spMk id="99" creationId="{70766076-46F5-42D5-A773-2B3BEF2B8B74}"/>
          </ac:spMkLst>
        </pc:spChg>
        <pc:grpChg chg="add del">
          <ac:chgData name="李 莘慈" userId="d6ed8ce8b59dd2fa" providerId="Windows Live" clId="Web-{631E48A9-47DE-4532-AE94-54AD21891558}" dt="2023-11-29T03:04:01.233" v="63"/>
          <ac:grpSpMkLst>
            <pc:docMk/>
            <pc:sldMk cId="894832221" sldId="256"/>
            <ac:grpSpMk id="13" creationId="{DBBA0A0D-8F6A-400A-9E49-8C008E2C7DB1}"/>
          </ac:grpSpMkLst>
        </pc:grpChg>
        <pc:grpChg chg="add del">
          <ac:chgData name="李 莘慈" userId="d6ed8ce8b59dd2fa" providerId="Windows Live" clId="Web-{631E48A9-47DE-4532-AE94-54AD21891558}" dt="2023-11-29T03:04:01.233" v="63"/>
          <ac:grpSpMkLst>
            <pc:docMk/>
            <pc:sldMk cId="894832221" sldId="256"/>
            <ac:grpSpMk id="23" creationId="{C507BF36-B92B-4CAC-BCA7-8364B51E1F09}"/>
          </ac:grpSpMkLst>
        </pc:grpChg>
        <pc:grpChg chg="add del">
          <ac:chgData name="李 莘慈" userId="d6ed8ce8b59dd2fa" providerId="Windows Live" clId="Web-{631E48A9-47DE-4532-AE94-54AD21891558}" dt="2023-11-29T03:03:49.811" v="56"/>
          <ac:grpSpMkLst>
            <pc:docMk/>
            <pc:sldMk cId="894832221" sldId="256"/>
            <ac:grpSpMk id="56" creationId="{06B4C967-D337-479B-87CA-7587B7FCFF5E}"/>
          </ac:grpSpMkLst>
        </pc:grpChg>
        <pc:grpChg chg="add del">
          <ac:chgData name="李 莘慈" userId="d6ed8ce8b59dd2fa" providerId="Windows Live" clId="Web-{631E48A9-47DE-4532-AE94-54AD21891558}" dt="2023-11-29T03:03:49.811" v="56"/>
          <ac:grpSpMkLst>
            <pc:docMk/>
            <pc:sldMk cId="894832221" sldId="256"/>
            <ac:grpSpMk id="62" creationId="{3850DB66-16D1-4953-A6E3-FCA3DC5F276F}"/>
          </ac:grpSpMkLst>
        </pc:grpChg>
        <pc:picChg chg="add mod ord">
          <ac:chgData name="李 莘慈" userId="d6ed8ce8b59dd2fa" providerId="Windows Live" clId="Web-{631E48A9-47DE-4532-AE94-54AD21891558}" dt="2023-11-29T03:06:51.879" v="73"/>
          <ac:picMkLst>
            <pc:docMk/>
            <pc:sldMk cId="894832221" sldId="256"/>
            <ac:picMk id="4" creationId="{32DDDE96-47B5-673C-30B1-59E86E045708}"/>
          </ac:picMkLst>
        </pc:picChg>
        <pc:cxnChg chg="add del">
          <ac:chgData name="李 莘慈" userId="d6ed8ce8b59dd2fa" providerId="Windows Live" clId="Web-{631E48A9-47DE-4532-AE94-54AD21891558}" dt="2023-11-29T03:03:12.123" v="52"/>
          <ac:cxnSpMkLst>
            <pc:docMk/>
            <pc:sldMk cId="894832221" sldId="256"/>
            <ac:cxnSpMk id="41" creationId="{3816C099-0516-4486-BC06-E0DCD29DDF29}"/>
          </ac:cxnSpMkLst>
        </pc:cxnChg>
        <pc:cxnChg chg="add del">
          <ac:chgData name="李 莘慈" userId="d6ed8ce8b59dd2fa" providerId="Windows Live" clId="Web-{631E48A9-47DE-4532-AE94-54AD21891558}" dt="2023-11-29T03:04:01.155" v="62"/>
          <ac:cxnSpMkLst>
            <pc:docMk/>
            <pc:sldMk cId="894832221" sldId="256"/>
            <ac:cxnSpMk id="66" creationId="{96D07482-83A3-4451-943C-B46961082957}"/>
          </ac:cxnSpMkLst>
        </pc:cxnChg>
      </pc:sldChg>
      <pc:sldChg chg="addSp modSp new del mod setBg modClrScheme chgLayout">
        <pc:chgData name="李 莘慈" userId="d6ed8ce8b59dd2fa" providerId="Windows Live" clId="Web-{631E48A9-47DE-4532-AE94-54AD21891558}" dt="2023-11-29T02:56:49.253" v="23"/>
        <pc:sldMkLst>
          <pc:docMk/>
          <pc:sldMk cId="3015048660" sldId="256"/>
        </pc:sldMkLst>
        <pc:spChg chg="mod">
          <ac:chgData name="李 莘慈" userId="d6ed8ce8b59dd2fa" providerId="Windows Live" clId="Web-{631E48A9-47DE-4532-AE94-54AD21891558}" dt="2023-11-29T02:52:45.840" v="10" actId="20577"/>
          <ac:spMkLst>
            <pc:docMk/>
            <pc:sldMk cId="3015048660" sldId="256"/>
            <ac:spMk id="2" creationId="{ABDCF43F-9C67-1E62-F7A9-876C3FBF3453}"/>
          </ac:spMkLst>
        </pc:spChg>
        <pc:spChg chg="mod">
          <ac:chgData name="李 莘慈" userId="d6ed8ce8b59dd2fa" providerId="Windows Live" clId="Web-{631E48A9-47DE-4532-AE94-54AD21891558}" dt="2023-11-29T02:54:26.327" v="19" actId="20577"/>
          <ac:spMkLst>
            <pc:docMk/>
            <pc:sldMk cId="3015048660" sldId="256"/>
            <ac:spMk id="3" creationId="{CA77C5A8-1EF0-586E-D796-67A2303E06F5}"/>
          </ac:spMkLst>
        </pc:spChg>
        <pc:spChg chg="mod">
          <ac:chgData name="李 莘慈" userId="d6ed8ce8b59dd2fa" providerId="Windows Live" clId="Web-{631E48A9-47DE-4532-AE94-54AD21891558}" dt="2023-11-29T02:52:05.120" v="4"/>
          <ac:spMkLst>
            <pc:docMk/>
            <pc:sldMk cId="3015048660" sldId="256"/>
            <ac:spMk id="4" creationId="{950EAA5D-1D91-BCDB-C3FB-7ED890FA02C2}"/>
          </ac:spMkLst>
        </pc:spChg>
        <pc:spChg chg="mod">
          <ac:chgData name="李 莘慈" userId="d6ed8ce8b59dd2fa" providerId="Windows Live" clId="Web-{631E48A9-47DE-4532-AE94-54AD21891558}" dt="2023-11-29T02:52:05.120" v="4"/>
          <ac:spMkLst>
            <pc:docMk/>
            <pc:sldMk cId="3015048660" sldId="256"/>
            <ac:spMk id="5" creationId="{904DA218-E942-28B3-8AD2-C36130FB2D2F}"/>
          </ac:spMkLst>
        </pc:spChg>
        <pc:spChg chg="mod">
          <ac:chgData name="李 莘慈" userId="d6ed8ce8b59dd2fa" providerId="Windows Live" clId="Web-{631E48A9-47DE-4532-AE94-54AD21891558}" dt="2023-11-29T02:52:05.120" v="4"/>
          <ac:spMkLst>
            <pc:docMk/>
            <pc:sldMk cId="3015048660" sldId="256"/>
            <ac:spMk id="6" creationId="{B924561F-B00E-B3F3-9C4A-A4DD4E641EB8}"/>
          </ac:spMkLst>
        </pc:spChg>
        <pc:spChg chg="add">
          <ac:chgData name="李 莘慈" userId="d6ed8ce8b59dd2fa" providerId="Windows Live" clId="Web-{631E48A9-47DE-4532-AE94-54AD21891558}" dt="2023-11-29T02:52:05.120" v="4"/>
          <ac:spMkLst>
            <pc:docMk/>
            <pc:sldMk cId="3015048660" sldId="256"/>
            <ac:spMk id="12" creationId="{D04CF648-5CB3-49E4-BE34-8A0598901AE4}"/>
          </ac:spMkLst>
        </pc:spChg>
        <pc:spChg chg="add">
          <ac:chgData name="李 莘慈" userId="d6ed8ce8b59dd2fa" providerId="Windows Live" clId="Web-{631E48A9-47DE-4532-AE94-54AD21891558}" dt="2023-11-29T02:52:05.120" v="4"/>
          <ac:spMkLst>
            <pc:docMk/>
            <pc:sldMk cId="3015048660" sldId="256"/>
            <ac:spMk id="14" creationId="{669E559C-09DA-4586-86C9-F3C05D9A08C9}"/>
          </ac:spMkLst>
        </pc:spChg>
        <pc:spChg chg="add">
          <ac:chgData name="李 莘慈" userId="d6ed8ce8b59dd2fa" providerId="Windows Live" clId="Web-{631E48A9-47DE-4532-AE94-54AD21891558}" dt="2023-11-29T02:52:05.120" v="4"/>
          <ac:spMkLst>
            <pc:docMk/>
            <pc:sldMk cId="3015048660" sldId="256"/>
            <ac:spMk id="16" creationId="{87AA7ECE-DB5E-48B2-9EF4-7EEAF123BAB1}"/>
          </ac:spMkLst>
        </pc:spChg>
        <pc:spChg chg="add">
          <ac:chgData name="李 莘慈" userId="d6ed8ce8b59dd2fa" providerId="Windows Live" clId="Web-{631E48A9-47DE-4532-AE94-54AD21891558}" dt="2023-11-29T02:52:05.120" v="4"/>
          <ac:spMkLst>
            <pc:docMk/>
            <pc:sldMk cId="3015048660" sldId="256"/>
            <ac:spMk id="18" creationId="{89CB4E80-C571-41A6-BC8A-968D8C75FBF1}"/>
          </ac:spMkLst>
        </pc:spChg>
        <pc:spChg chg="add">
          <ac:chgData name="李 莘慈" userId="d6ed8ce8b59dd2fa" providerId="Windows Live" clId="Web-{631E48A9-47DE-4532-AE94-54AD21891558}" dt="2023-11-29T02:52:05.120" v="4"/>
          <ac:spMkLst>
            <pc:docMk/>
            <pc:sldMk cId="3015048660" sldId="256"/>
            <ac:spMk id="22" creationId="{454F422E-435A-4694-BE6E-B4968E7981A3}"/>
          </ac:spMkLst>
        </pc:spChg>
        <pc:spChg chg="add">
          <ac:chgData name="李 莘慈" userId="d6ed8ce8b59dd2fa" providerId="Windows Live" clId="Web-{631E48A9-47DE-4532-AE94-54AD21891558}" dt="2023-11-29T02:52:05.120" v="4"/>
          <ac:spMkLst>
            <pc:docMk/>
            <pc:sldMk cId="3015048660" sldId="256"/>
            <ac:spMk id="24" creationId="{8ADE9F60-E2BA-44E6-8C5B-A51B19292E3F}"/>
          </ac:spMkLst>
        </pc:spChg>
        <pc:picChg chg="add">
          <ac:chgData name="李 莘慈" userId="d6ed8ce8b59dd2fa" providerId="Windows Live" clId="Web-{631E48A9-47DE-4532-AE94-54AD21891558}" dt="2023-11-29T02:52:05.120" v="4"/>
          <ac:picMkLst>
            <pc:docMk/>
            <pc:sldMk cId="3015048660" sldId="256"/>
            <ac:picMk id="7" creationId="{0FBBFA29-0C9E-8939-FF18-74844695A7A6}"/>
          </ac:picMkLst>
        </pc:picChg>
        <pc:picChg chg="add mod">
          <ac:chgData name="李 莘慈" userId="d6ed8ce8b59dd2fa" providerId="Windows Live" clId="Web-{631E48A9-47DE-4532-AE94-54AD21891558}" dt="2023-11-29T02:55:59.705" v="22" actId="1076"/>
          <ac:picMkLst>
            <pc:docMk/>
            <pc:sldMk cId="3015048660" sldId="256"/>
            <ac:picMk id="8" creationId="{26C302BE-B638-B040-5027-394BFFB75FFD}"/>
          </ac:picMkLst>
        </pc:picChg>
        <pc:picChg chg="add">
          <ac:chgData name="李 莘慈" userId="d6ed8ce8b59dd2fa" providerId="Windows Live" clId="Web-{631E48A9-47DE-4532-AE94-54AD21891558}" dt="2023-11-29T02:52:05.120" v="4"/>
          <ac:picMkLst>
            <pc:docMk/>
            <pc:sldMk cId="3015048660" sldId="256"/>
            <ac:picMk id="20" creationId="{4C072E0C-5768-4B45-A438-DFFA8AF4C609}"/>
          </ac:picMkLst>
        </pc:picChg>
        <pc:picChg chg="add">
          <ac:chgData name="李 莘慈" userId="d6ed8ce8b59dd2fa" providerId="Windows Live" clId="Web-{631E48A9-47DE-4532-AE94-54AD21891558}" dt="2023-11-29T02:52:05.120" v="4"/>
          <ac:picMkLst>
            <pc:docMk/>
            <pc:sldMk cId="3015048660" sldId="256"/>
            <ac:picMk id="26" creationId="{02430862-1B4A-470B-8AD3-780215B67392}"/>
          </ac:picMkLst>
        </pc:picChg>
        <pc:picChg chg="add">
          <ac:chgData name="李 莘慈" userId="d6ed8ce8b59dd2fa" providerId="Windows Live" clId="Web-{631E48A9-47DE-4532-AE94-54AD21891558}" dt="2023-11-29T02:52:05.120" v="4"/>
          <ac:picMkLst>
            <pc:docMk/>
            <pc:sldMk cId="3015048660" sldId="256"/>
            <ac:picMk id="28" creationId="{B168F1C9-4999-4AA2-A916-26FD968681D6}"/>
          </ac:picMkLst>
        </pc:picChg>
      </pc:sldChg>
      <pc:sldChg chg="addSp delSp modSp new del mod setBg modClrScheme chgLayout">
        <pc:chgData name="李 莘慈" userId="d6ed8ce8b59dd2fa" providerId="Windows Live" clId="Web-{631E48A9-47DE-4532-AE94-54AD21891558}" dt="2023-11-29T02:59:39.367" v="30"/>
        <pc:sldMkLst>
          <pc:docMk/>
          <pc:sldMk cId="4097135179" sldId="256"/>
        </pc:sldMkLst>
        <pc:spChg chg="mod">
          <ac:chgData name="李 莘慈" userId="d6ed8ce8b59dd2fa" providerId="Windows Live" clId="Web-{631E48A9-47DE-4532-AE94-54AD21891558}" dt="2023-11-29T02:59:23.523" v="29"/>
          <ac:spMkLst>
            <pc:docMk/>
            <pc:sldMk cId="4097135179" sldId="256"/>
            <ac:spMk id="2" creationId="{B9F0F8DE-85D3-77AC-55E4-AFA79AA1AF41}"/>
          </ac:spMkLst>
        </pc:spChg>
        <pc:spChg chg="mod">
          <ac:chgData name="李 莘慈" userId="d6ed8ce8b59dd2fa" providerId="Windows Live" clId="Web-{631E48A9-47DE-4532-AE94-54AD21891558}" dt="2023-11-29T02:59:23.523" v="29"/>
          <ac:spMkLst>
            <pc:docMk/>
            <pc:sldMk cId="4097135179" sldId="256"/>
            <ac:spMk id="3" creationId="{79EDB32D-B3FC-B92B-8E9E-E1E8CF2D6748}"/>
          </ac:spMkLst>
        </pc:spChg>
        <pc:spChg chg="add del">
          <ac:chgData name="李 莘慈" userId="d6ed8ce8b59dd2fa" providerId="Windows Live" clId="Web-{631E48A9-47DE-4532-AE94-54AD21891558}" dt="2023-11-29T02:59:23.523" v="29"/>
          <ac:spMkLst>
            <pc:docMk/>
            <pc:sldMk cId="4097135179" sldId="256"/>
            <ac:spMk id="9" creationId="{19F9BF86-FE94-4517-B97D-026C7515E589}"/>
          </ac:spMkLst>
        </pc:spChg>
        <pc:spChg chg="add del">
          <ac:chgData name="李 莘慈" userId="d6ed8ce8b59dd2fa" providerId="Windows Live" clId="Web-{631E48A9-47DE-4532-AE94-54AD21891558}" dt="2023-11-29T02:59:23.523" v="29"/>
          <ac:spMkLst>
            <pc:docMk/>
            <pc:sldMk cId="4097135179" sldId="256"/>
            <ac:spMk id="11" creationId="{122AB34F-E75C-451A-8410-05B6C249E9D3}"/>
          </ac:spMkLst>
        </pc:spChg>
        <pc:spChg chg="add">
          <ac:chgData name="李 莘慈" userId="d6ed8ce8b59dd2fa" providerId="Windows Live" clId="Web-{631E48A9-47DE-4532-AE94-54AD21891558}" dt="2023-11-29T02:59:23.523" v="29"/>
          <ac:spMkLst>
            <pc:docMk/>
            <pc:sldMk cId="4097135179" sldId="256"/>
            <ac:spMk id="18" creationId="{052B717E-679E-41A4-B95A-8F7DFAD3FA30}"/>
          </ac:spMkLst>
        </pc:spChg>
        <pc:spChg chg="add">
          <ac:chgData name="李 莘慈" userId="d6ed8ce8b59dd2fa" providerId="Windows Live" clId="Web-{631E48A9-47DE-4532-AE94-54AD21891558}" dt="2023-11-29T02:59:23.523" v="29"/>
          <ac:spMkLst>
            <pc:docMk/>
            <pc:sldMk cId="4097135179" sldId="256"/>
            <ac:spMk id="20" creationId="{0B0EB278-F8C7-43AD-BCE2-A2F4D98C499D}"/>
          </ac:spMkLst>
        </pc:spChg>
        <pc:picChg chg="add mod ord">
          <ac:chgData name="李 莘慈" userId="d6ed8ce8b59dd2fa" providerId="Windows Live" clId="Web-{631E48A9-47DE-4532-AE94-54AD21891558}" dt="2023-11-29T02:59:23.523" v="29"/>
          <ac:picMkLst>
            <pc:docMk/>
            <pc:sldMk cId="4097135179" sldId="256"/>
            <ac:picMk id="4" creationId="{196A41C0-8A02-F7DF-D1A8-DA6806C96502}"/>
          </ac:picMkLst>
        </pc:picChg>
        <pc:picChg chg="add del mod">
          <ac:chgData name="李 莘慈" userId="d6ed8ce8b59dd2fa" providerId="Windows Live" clId="Web-{631E48A9-47DE-4532-AE94-54AD21891558}" dt="2023-11-29T02:58:46.787" v="28"/>
          <ac:picMkLst>
            <pc:docMk/>
            <pc:sldMk cId="4097135179" sldId="256"/>
            <ac:picMk id="5" creationId="{05AF07A8-AF85-0743-CCC9-8A884C2AB7BE}"/>
          </ac:picMkLst>
        </pc:picChg>
        <pc:cxnChg chg="add del">
          <ac:chgData name="李 莘慈" userId="d6ed8ce8b59dd2fa" providerId="Windows Live" clId="Web-{631E48A9-47DE-4532-AE94-54AD21891558}" dt="2023-11-29T02:59:23.523" v="29"/>
          <ac:cxnSpMkLst>
            <pc:docMk/>
            <pc:sldMk cId="4097135179" sldId="256"/>
            <ac:cxnSpMk id="13" creationId="{97CC2FE6-3AD0-4131-B4BC-1F4D65E25E13}"/>
          </ac:cxnSpMkLst>
        </pc:cxnChg>
        <pc:cxnChg chg="add">
          <ac:chgData name="李 莘慈" userId="d6ed8ce8b59dd2fa" providerId="Windows Live" clId="Web-{631E48A9-47DE-4532-AE94-54AD21891558}" dt="2023-11-29T02:59:23.523" v="29"/>
          <ac:cxnSpMkLst>
            <pc:docMk/>
            <pc:sldMk cId="4097135179" sldId="256"/>
            <ac:cxnSpMk id="22" creationId="{50A7A0AD-25ED-4137-AA04-A0E36CAA8E4A}"/>
          </ac:cxnSpMkLst>
        </pc:cxnChg>
        <pc:cxnChg chg="add">
          <ac:chgData name="李 莘慈" userId="d6ed8ce8b59dd2fa" providerId="Windows Live" clId="Web-{631E48A9-47DE-4532-AE94-54AD21891558}" dt="2023-11-29T02:59:23.523" v="29"/>
          <ac:cxnSpMkLst>
            <pc:docMk/>
            <pc:sldMk cId="4097135179" sldId="256"/>
            <ac:cxnSpMk id="24" creationId="{B186F20B-6445-4368-B022-F9EABF15AE19}"/>
          </ac:cxnSpMkLst>
        </pc:cxnChg>
        <pc:cxnChg chg="add">
          <ac:chgData name="李 莘慈" userId="d6ed8ce8b59dd2fa" providerId="Windows Live" clId="Web-{631E48A9-47DE-4532-AE94-54AD21891558}" dt="2023-11-29T02:59:23.523" v="29"/>
          <ac:cxnSpMkLst>
            <pc:docMk/>
            <pc:sldMk cId="4097135179" sldId="256"/>
            <ac:cxnSpMk id="26" creationId="{99F97BBF-9EBF-4BEE-B39C-E6C666941D8D}"/>
          </ac:cxnSpMkLst>
        </pc:cxnChg>
      </pc:sldChg>
      <pc:sldChg chg="del">
        <pc:chgData name="李 莘慈" userId="d6ed8ce8b59dd2fa" providerId="Windows Live" clId="Web-{631E48A9-47DE-4532-AE94-54AD21891558}" dt="2023-11-29T02:50:20.789" v="2"/>
        <pc:sldMkLst>
          <pc:docMk/>
          <pc:sldMk cId="1208274170" sldId="257"/>
        </pc:sldMkLst>
      </pc:sldChg>
      <pc:sldChg chg="new del">
        <pc:chgData name="李 莘慈" userId="d6ed8ce8b59dd2fa" providerId="Windows Live" clId="Web-{631E48A9-47DE-4532-AE94-54AD21891558}" dt="2023-11-29T03:06:28.065" v="72"/>
        <pc:sldMkLst>
          <pc:docMk/>
          <pc:sldMk cId="3012362711" sldId="257"/>
        </pc:sldMkLst>
      </pc:sldChg>
      <pc:sldChg chg="addSp delSp modSp new mod setBg">
        <pc:chgData name="李 莘慈" userId="d6ed8ce8b59dd2fa" providerId="Windows Live" clId="Web-{631E48A9-47DE-4532-AE94-54AD21891558}" dt="2023-11-29T03:19:47.290" v="193"/>
        <pc:sldMkLst>
          <pc:docMk/>
          <pc:sldMk cId="4195933245" sldId="257"/>
        </pc:sldMkLst>
        <pc:spChg chg="mod">
          <ac:chgData name="李 莘慈" userId="d6ed8ce8b59dd2fa" providerId="Windows Live" clId="Web-{631E48A9-47DE-4532-AE94-54AD21891558}" dt="2023-11-29T03:18:57.414" v="189" actId="20577"/>
          <ac:spMkLst>
            <pc:docMk/>
            <pc:sldMk cId="4195933245" sldId="257"/>
            <ac:spMk id="2" creationId="{5AB28E61-14A4-D44F-EF27-5C873B3487B5}"/>
          </ac:spMkLst>
        </pc:spChg>
        <pc:spChg chg="del mod">
          <ac:chgData name="李 莘慈" userId="d6ed8ce8b59dd2fa" providerId="Windows Live" clId="Web-{631E48A9-47DE-4532-AE94-54AD21891558}" dt="2023-11-29T03:08:56.413" v="77"/>
          <ac:spMkLst>
            <pc:docMk/>
            <pc:sldMk cId="4195933245" sldId="257"/>
            <ac:spMk id="3" creationId="{6D1E13AF-7179-E770-0C67-23474A79BB4A}"/>
          </ac:spMkLst>
        </pc:spChg>
        <pc:spChg chg="add mod">
          <ac:chgData name="李 莘慈" userId="d6ed8ce8b59dd2fa" providerId="Windows Live" clId="Web-{631E48A9-47DE-4532-AE94-54AD21891558}" dt="2023-11-29T03:19:20.508" v="191" actId="1076"/>
          <ac:spMkLst>
            <pc:docMk/>
            <pc:sldMk cId="4195933245" sldId="257"/>
            <ac:spMk id="5" creationId="{DD8FEA10-924E-D32D-E2CE-2FA75AF2A326}"/>
          </ac:spMkLst>
        </pc:spChg>
        <pc:spChg chg="add mod">
          <ac:chgData name="李 莘慈" userId="d6ed8ce8b59dd2fa" providerId="Windows Live" clId="Web-{631E48A9-47DE-4532-AE94-54AD21891558}" dt="2023-11-29T03:19:47.290" v="193"/>
          <ac:spMkLst>
            <pc:docMk/>
            <pc:sldMk cId="4195933245" sldId="257"/>
            <ac:spMk id="7" creationId="{E5280A82-48CB-9C66-7FA6-341775A4CB4F}"/>
          </ac:spMkLst>
        </pc:spChg>
        <pc:spChg chg="add">
          <ac:chgData name="李 莘慈" userId="d6ed8ce8b59dd2fa" providerId="Windows Live" clId="Web-{631E48A9-47DE-4532-AE94-54AD21891558}" dt="2023-11-29T03:07:50.521" v="75"/>
          <ac:spMkLst>
            <pc:docMk/>
            <pc:sldMk cId="4195933245" sldId="257"/>
            <ac:spMk id="8" creationId="{593B4D24-F4A8-4141-A20A-E0575D199633}"/>
          </ac:spMkLst>
        </pc:spChg>
        <pc:grpChg chg="add">
          <ac:chgData name="李 莘慈" userId="d6ed8ce8b59dd2fa" providerId="Windows Live" clId="Web-{631E48A9-47DE-4532-AE94-54AD21891558}" dt="2023-11-29T03:07:50.521" v="75"/>
          <ac:grpSpMkLst>
            <pc:docMk/>
            <pc:sldMk cId="4195933245" sldId="257"/>
            <ac:grpSpMk id="10" creationId="{6CCEEF8A-4A3A-4B35-AA57-D804767F5AD9}"/>
          </ac:grpSpMkLst>
        </pc:grpChg>
        <pc:picChg chg="add del mod ord">
          <ac:chgData name="李 莘慈" userId="d6ed8ce8b59dd2fa" providerId="Windows Live" clId="Web-{631E48A9-47DE-4532-AE94-54AD21891558}" dt="2023-11-29T03:19:47.290" v="193"/>
          <ac:picMkLst>
            <pc:docMk/>
            <pc:sldMk cId="4195933245" sldId="257"/>
            <ac:picMk id="4" creationId="{5AADB5B4-B683-72EF-7C0D-398AEE8DDB20}"/>
          </ac:picMkLst>
        </pc:picChg>
      </pc:sldChg>
      <pc:sldChg chg="addSp modSp new mod setBg">
        <pc:chgData name="李 莘慈" userId="d6ed8ce8b59dd2fa" providerId="Windows Live" clId="Web-{631E48A9-47DE-4532-AE94-54AD21891558}" dt="2023-11-29T03:32:34.280" v="312" actId="20577"/>
        <pc:sldMkLst>
          <pc:docMk/>
          <pc:sldMk cId="413908760" sldId="258"/>
        </pc:sldMkLst>
        <pc:spChg chg="mod">
          <ac:chgData name="李 莘慈" userId="d6ed8ce8b59dd2fa" providerId="Windows Live" clId="Web-{631E48A9-47DE-4532-AE94-54AD21891558}" dt="2023-11-29T03:28:45.320" v="295"/>
          <ac:spMkLst>
            <pc:docMk/>
            <pc:sldMk cId="413908760" sldId="258"/>
            <ac:spMk id="2" creationId="{2D5B803A-815E-404C-A9D6-2452087B7BCE}"/>
          </ac:spMkLst>
        </pc:spChg>
        <pc:spChg chg="mod">
          <ac:chgData name="李 莘慈" userId="d6ed8ce8b59dd2fa" providerId="Windows Live" clId="Web-{631E48A9-47DE-4532-AE94-54AD21891558}" dt="2023-11-29T03:32:34.280" v="312" actId="20577"/>
          <ac:spMkLst>
            <pc:docMk/>
            <pc:sldMk cId="413908760" sldId="258"/>
            <ac:spMk id="3" creationId="{BCF58FCC-DB15-C12F-6D00-EA80042B5A59}"/>
          </ac:spMkLst>
        </pc:spChg>
        <pc:spChg chg="add">
          <ac:chgData name="李 莘慈" userId="d6ed8ce8b59dd2fa" providerId="Windows Live" clId="Web-{631E48A9-47DE-4532-AE94-54AD21891558}" dt="2023-11-29T03:28:45.320" v="295"/>
          <ac:spMkLst>
            <pc:docMk/>
            <pc:sldMk cId="413908760" sldId="258"/>
            <ac:spMk id="8" creationId="{47FC6A8B-34F9-40FB-AA2D-E34168F52850}"/>
          </ac:spMkLst>
        </pc:spChg>
        <pc:grpChg chg="add">
          <ac:chgData name="李 莘慈" userId="d6ed8ce8b59dd2fa" providerId="Windows Live" clId="Web-{631E48A9-47DE-4532-AE94-54AD21891558}" dt="2023-11-29T03:28:45.320" v="295"/>
          <ac:grpSpMkLst>
            <pc:docMk/>
            <pc:sldMk cId="413908760" sldId="258"/>
            <ac:grpSpMk id="10" creationId="{D4D684F8-91BF-481C-A965-722756A383D0}"/>
          </ac:grpSpMkLst>
        </pc:grpChg>
      </pc:sldChg>
      <pc:sldChg chg="del">
        <pc:chgData name="李 莘慈" userId="d6ed8ce8b59dd2fa" providerId="Windows Live" clId="Web-{631E48A9-47DE-4532-AE94-54AD21891558}" dt="2023-11-29T02:50:20.086" v="1"/>
        <pc:sldMkLst>
          <pc:docMk/>
          <pc:sldMk cId="3159392782" sldId="258"/>
        </pc:sldMkLst>
      </pc:sldChg>
      <pc:sldChg chg="addSp delSp modSp new mod setBg">
        <pc:chgData name="李 莘慈" userId="d6ed8ce8b59dd2fa" providerId="Windows Live" clId="Web-{631E48A9-47DE-4532-AE94-54AD21891558}" dt="2023-11-29T03:43:38.345" v="437" actId="1076"/>
        <pc:sldMkLst>
          <pc:docMk/>
          <pc:sldMk cId="410530544" sldId="259"/>
        </pc:sldMkLst>
        <pc:spChg chg="mod">
          <ac:chgData name="李 莘慈" userId="d6ed8ce8b59dd2fa" providerId="Windows Live" clId="Web-{631E48A9-47DE-4532-AE94-54AD21891558}" dt="2023-11-29T03:43:22.672" v="435"/>
          <ac:spMkLst>
            <pc:docMk/>
            <pc:sldMk cId="410530544" sldId="259"/>
            <ac:spMk id="2" creationId="{326C22DA-9FE3-9CC2-97E5-7B7C75DC5832}"/>
          </ac:spMkLst>
        </pc:spChg>
        <pc:spChg chg="del mod">
          <ac:chgData name="李 莘慈" userId="d6ed8ce8b59dd2fa" providerId="Windows Live" clId="Web-{631E48A9-47DE-4532-AE94-54AD21891558}" dt="2023-11-29T03:41:38.935" v="415"/>
          <ac:spMkLst>
            <pc:docMk/>
            <pc:sldMk cId="410530544" sldId="259"/>
            <ac:spMk id="3" creationId="{F791182D-7E67-5BE2-8B7F-9306BF245430}"/>
          </ac:spMkLst>
        </pc:spChg>
        <pc:spChg chg="add del mod">
          <ac:chgData name="李 莘慈" userId="d6ed8ce8b59dd2fa" providerId="Windows Live" clId="Web-{631E48A9-47DE-4532-AE94-54AD21891558}" dt="2023-11-29T03:42:10.233" v="421"/>
          <ac:spMkLst>
            <pc:docMk/>
            <pc:sldMk cId="410530544" sldId="259"/>
            <ac:spMk id="5" creationId="{F97085AB-1D7E-B5F7-1978-D62F7CFBE9C3}"/>
          </ac:spMkLst>
        </pc:spChg>
        <pc:spChg chg="add mod">
          <ac:chgData name="李 莘慈" userId="d6ed8ce8b59dd2fa" providerId="Windows Live" clId="Web-{631E48A9-47DE-4532-AE94-54AD21891558}" dt="2023-11-29T03:43:22.672" v="435"/>
          <ac:spMkLst>
            <pc:docMk/>
            <pc:sldMk cId="410530544" sldId="259"/>
            <ac:spMk id="7" creationId="{945DD2C2-1CBE-CEFC-DCE8-C0EA61B33FC7}"/>
          </ac:spMkLst>
        </pc:spChg>
        <pc:spChg chg="add">
          <ac:chgData name="李 莘慈" userId="d6ed8ce8b59dd2fa" providerId="Windows Live" clId="Web-{631E48A9-47DE-4532-AE94-54AD21891558}" dt="2023-11-29T03:43:22.672" v="435"/>
          <ac:spMkLst>
            <pc:docMk/>
            <pc:sldMk cId="410530544" sldId="259"/>
            <ac:spMk id="12" creationId="{593B4D24-F4A8-4141-A20A-E0575D199633}"/>
          </ac:spMkLst>
        </pc:spChg>
        <pc:spChg chg="add">
          <ac:chgData name="李 莘慈" userId="d6ed8ce8b59dd2fa" providerId="Windows Live" clId="Web-{631E48A9-47DE-4532-AE94-54AD21891558}" dt="2023-11-29T03:43:22.672" v="435"/>
          <ac:spMkLst>
            <pc:docMk/>
            <pc:sldMk cId="410530544" sldId="259"/>
            <ac:spMk id="14" creationId="{9F87E4D0-D347-4DA8-81D7-104733308B4B}"/>
          </ac:spMkLst>
        </pc:spChg>
        <pc:spChg chg="add">
          <ac:chgData name="李 莘慈" userId="d6ed8ce8b59dd2fa" providerId="Windows Live" clId="Web-{631E48A9-47DE-4532-AE94-54AD21891558}" dt="2023-11-29T03:43:22.672" v="435"/>
          <ac:spMkLst>
            <pc:docMk/>
            <pc:sldMk cId="410530544" sldId="259"/>
            <ac:spMk id="16" creationId="{9DC9CEF6-58E1-4D78-BBBE-76F779AD9CF8}"/>
          </ac:spMkLst>
        </pc:spChg>
        <pc:spChg chg="add">
          <ac:chgData name="李 莘慈" userId="d6ed8ce8b59dd2fa" providerId="Windows Live" clId="Web-{631E48A9-47DE-4532-AE94-54AD21891558}" dt="2023-11-29T03:43:22.672" v="435"/>
          <ac:spMkLst>
            <pc:docMk/>
            <pc:sldMk cId="410530544" sldId="259"/>
            <ac:spMk id="18" creationId="{47AF1248-67F7-4FEF-8D1D-FE33661A9CA9}"/>
          </ac:spMkLst>
        </pc:spChg>
        <pc:picChg chg="add mod">
          <ac:chgData name="李 莘慈" userId="d6ed8ce8b59dd2fa" providerId="Windows Live" clId="Web-{631E48A9-47DE-4532-AE94-54AD21891558}" dt="2023-11-29T03:43:38.345" v="437" actId="1076"/>
          <ac:picMkLst>
            <pc:docMk/>
            <pc:sldMk cId="410530544" sldId="259"/>
            <ac:picMk id="4" creationId="{91DFA8D5-C255-97BC-2505-84E75A879D23}"/>
          </ac:picMkLst>
        </pc:picChg>
      </pc:sldChg>
      <pc:sldChg chg="del">
        <pc:chgData name="李 莘慈" userId="d6ed8ce8b59dd2fa" providerId="Windows Live" clId="Web-{631E48A9-47DE-4532-AE94-54AD21891558}" dt="2023-11-29T02:50:19.305" v="0"/>
        <pc:sldMkLst>
          <pc:docMk/>
          <pc:sldMk cId="3374160990" sldId="259"/>
        </pc:sldMkLst>
      </pc:sldChg>
      <pc:sldChg chg="addSp delSp modSp new mod setBg">
        <pc:chgData name="李 莘慈" userId="d6ed8ce8b59dd2fa" providerId="Windows Live" clId="Web-{631E48A9-47DE-4532-AE94-54AD21891558}" dt="2023-11-29T03:49:23.948" v="447" actId="1076"/>
        <pc:sldMkLst>
          <pc:docMk/>
          <pc:sldMk cId="4125715897" sldId="260"/>
        </pc:sldMkLst>
        <pc:spChg chg="mod">
          <ac:chgData name="李 莘慈" userId="d6ed8ce8b59dd2fa" providerId="Windows Live" clId="Web-{631E48A9-47DE-4532-AE94-54AD21891558}" dt="2023-11-29T03:49:09.385" v="445"/>
          <ac:spMkLst>
            <pc:docMk/>
            <pc:sldMk cId="4125715897" sldId="260"/>
            <ac:spMk id="2" creationId="{61191579-27B8-7374-AE89-31A3A34E147F}"/>
          </ac:spMkLst>
        </pc:spChg>
        <pc:spChg chg="del">
          <ac:chgData name="李 莘慈" userId="d6ed8ce8b59dd2fa" providerId="Windows Live" clId="Web-{631E48A9-47DE-4532-AE94-54AD21891558}" dt="2023-11-29T03:44:41.878" v="442"/>
          <ac:spMkLst>
            <pc:docMk/>
            <pc:sldMk cId="4125715897" sldId="260"/>
            <ac:spMk id="3" creationId="{ABC57F09-2D64-C829-2E56-A0393AF45A89}"/>
          </ac:spMkLst>
        </pc:spChg>
        <pc:spChg chg="add">
          <ac:chgData name="李 莘慈" userId="d6ed8ce8b59dd2fa" providerId="Windows Live" clId="Web-{631E48A9-47DE-4532-AE94-54AD21891558}" dt="2023-11-29T03:49:09.385" v="445"/>
          <ac:spMkLst>
            <pc:docMk/>
            <pc:sldMk cId="4125715897" sldId="260"/>
            <ac:spMk id="9" creationId="{9B0F7D69-D93C-4C38-A23D-76E000D691CD}"/>
          </ac:spMkLst>
        </pc:spChg>
        <pc:spChg chg="add">
          <ac:chgData name="李 莘慈" userId="d6ed8ce8b59dd2fa" providerId="Windows Live" clId="Web-{631E48A9-47DE-4532-AE94-54AD21891558}" dt="2023-11-29T03:49:09.385" v="445"/>
          <ac:spMkLst>
            <pc:docMk/>
            <pc:sldMk cId="4125715897" sldId="260"/>
            <ac:spMk id="11" creationId="{8CD419D4-EA9D-42D9-BF62-B07F0B7B672B}"/>
          </ac:spMkLst>
        </pc:spChg>
        <pc:spChg chg="add">
          <ac:chgData name="李 莘慈" userId="d6ed8ce8b59dd2fa" providerId="Windows Live" clId="Web-{631E48A9-47DE-4532-AE94-54AD21891558}" dt="2023-11-29T03:49:09.385" v="445"/>
          <ac:spMkLst>
            <pc:docMk/>
            <pc:sldMk cId="4125715897" sldId="260"/>
            <ac:spMk id="13" creationId="{1C6FEC9B-9608-4181-A9E5-A1B80E72021C}"/>
          </ac:spMkLst>
        </pc:spChg>
        <pc:spChg chg="add">
          <ac:chgData name="李 莘慈" userId="d6ed8ce8b59dd2fa" providerId="Windows Live" clId="Web-{631E48A9-47DE-4532-AE94-54AD21891558}" dt="2023-11-29T03:49:09.385" v="445"/>
          <ac:spMkLst>
            <pc:docMk/>
            <pc:sldMk cId="4125715897" sldId="260"/>
            <ac:spMk id="15" creationId="{AB1564ED-F26F-451D-97D6-A6EC3E83FD55}"/>
          </ac:spMkLst>
        </pc:spChg>
        <pc:spChg chg="add">
          <ac:chgData name="李 莘慈" userId="d6ed8ce8b59dd2fa" providerId="Windows Live" clId="Web-{631E48A9-47DE-4532-AE94-54AD21891558}" dt="2023-11-29T03:49:09.385" v="445"/>
          <ac:spMkLst>
            <pc:docMk/>
            <pc:sldMk cId="4125715897" sldId="260"/>
            <ac:spMk id="17" creationId="{0CA184B6-3482-4F43-87F0-BC765DCFD8A8}"/>
          </ac:spMkLst>
        </pc:spChg>
        <pc:spChg chg="add">
          <ac:chgData name="李 莘慈" userId="d6ed8ce8b59dd2fa" providerId="Windows Live" clId="Web-{631E48A9-47DE-4532-AE94-54AD21891558}" dt="2023-11-29T03:49:09.385" v="445"/>
          <ac:spMkLst>
            <pc:docMk/>
            <pc:sldMk cId="4125715897" sldId="260"/>
            <ac:spMk id="19" creationId="{6C869923-8380-4244-9548-802C330638A0}"/>
          </ac:spMkLst>
        </pc:spChg>
        <pc:spChg chg="add">
          <ac:chgData name="李 莘慈" userId="d6ed8ce8b59dd2fa" providerId="Windows Live" clId="Web-{631E48A9-47DE-4532-AE94-54AD21891558}" dt="2023-11-29T03:49:09.385" v="445"/>
          <ac:spMkLst>
            <pc:docMk/>
            <pc:sldMk cId="4125715897" sldId="260"/>
            <ac:spMk id="21" creationId="{C06255F2-BC67-4DDE-B34E-AC4BA21838CC}"/>
          </ac:spMkLst>
        </pc:spChg>
        <pc:spChg chg="add">
          <ac:chgData name="李 莘慈" userId="d6ed8ce8b59dd2fa" providerId="Windows Live" clId="Web-{631E48A9-47DE-4532-AE94-54AD21891558}" dt="2023-11-29T03:49:09.385" v="445"/>
          <ac:spMkLst>
            <pc:docMk/>
            <pc:sldMk cId="4125715897" sldId="260"/>
            <ac:spMk id="23" creationId="{55169443-FCCD-4C0A-8C69-18CD3FA0968D}"/>
          </ac:spMkLst>
        </pc:spChg>
        <pc:spChg chg="add">
          <ac:chgData name="李 莘慈" userId="d6ed8ce8b59dd2fa" providerId="Windows Live" clId="Web-{631E48A9-47DE-4532-AE94-54AD21891558}" dt="2023-11-29T03:49:09.385" v="445"/>
          <ac:spMkLst>
            <pc:docMk/>
            <pc:sldMk cId="4125715897" sldId="260"/>
            <ac:spMk id="25" creationId="{AC8EEB0F-BA72-49AC-956F-331B60FDE79E}"/>
          </ac:spMkLst>
        </pc:spChg>
        <pc:spChg chg="add">
          <ac:chgData name="李 莘慈" userId="d6ed8ce8b59dd2fa" providerId="Windows Live" clId="Web-{631E48A9-47DE-4532-AE94-54AD21891558}" dt="2023-11-29T03:49:09.385" v="445"/>
          <ac:spMkLst>
            <pc:docMk/>
            <pc:sldMk cId="4125715897" sldId="260"/>
            <ac:spMk id="27" creationId="{8CC700D5-9809-43F4-89D5-7DBBCB0DCC10}"/>
          </ac:spMkLst>
        </pc:spChg>
        <pc:spChg chg="add">
          <ac:chgData name="李 莘慈" userId="d6ed8ce8b59dd2fa" providerId="Windows Live" clId="Web-{631E48A9-47DE-4532-AE94-54AD21891558}" dt="2023-11-29T03:49:09.385" v="445"/>
          <ac:spMkLst>
            <pc:docMk/>
            <pc:sldMk cId="4125715897" sldId="260"/>
            <ac:spMk id="29" creationId="{C7163242-6303-46DC-BAC1-2A204F061321}"/>
          </ac:spMkLst>
        </pc:spChg>
        <pc:spChg chg="add">
          <ac:chgData name="李 莘慈" userId="d6ed8ce8b59dd2fa" providerId="Windows Live" clId="Web-{631E48A9-47DE-4532-AE94-54AD21891558}" dt="2023-11-29T03:49:09.385" v="445"/>
          <ac:spMkLst>
            <pc:docMk/>
            <pc:sldMk cId="4125715897" sldId="260"/>
            <ac:spMk id="31" creationId="{805C4C40-D70E-4C4F-B228-98A0A6132603}"/>
          </ac:spMkLst>
        </pc:spChg>
        <pc:picChg chg="add mod">
          <ac:chgData name="李 莘慈" userId="d6ed8ce8b59dd2fa" providerId="Windows Live" clId="Web-{631E48A9-47DE-4532-AE94-54AD21891558}" dt="2023-11-29T03:49:23.948" v="447" actId="1076"/>
          <ac:picMkLst>
            <pc:docMk/>
            <pc:sldMk cId="4125715897" sldId="260"/>
            <ac:picMk id="4" creationId="{43DE9338-23B6-E5FF-E6BD-E01820CDFFDC}"/>
          </ac:picMkLst>
        </pc:picChg>
      </pc:sldChg>
      <pc:sldChg chg="addSp delSp modSp new">
        <pc:chgData name="李 莘慈" userId="d6ed8ce8b59dd2fa" providerId="Windows Live" clId="Web-{631E48A9-47DE-4532-AE94-54AD21891558}" dt="2023-11-29T03:58:05.650" v="537" actId="20577"/>
        <pc:sldMkLst>
          <pc:docMk/>
          <pc:sldMk cId="473179208" sldId="261"/>
        </pc:sldMkLst>
        <pc:spChg chg="mod">
          <ac:chgData name="李 莘慈" userId="d6ed8ce8b59dd2fa" providerId="Windows Live" clId="Web-{631E48A9-47DE-4532-AE94-54AD21891558}" dt="2023-11-29T03:50:43.888" v="449" actId="20577"/>
          <ac:spMkLst>
            <pc:docMk/>
            <pc:sldMk cId="473179208" sldId="261"/>
            <ac:spMk id="2" creationId="{798438C4-315B-45D1-FAD6-6F124F42D877}"/>
          </ac:spMkLst>
        </pc:spChg>
        <pc:spChg chg="del">
          <ac:chgData name="李 莘慈" userId="d6ed8ce8b59dd2fa" providerId="Windows Live" clId="Web-{631E48A9-47DE-4532-AE94-54AD21891558}" dt="2023-11-29T03:53:28.267" v="450"/>
          <ac:spMkLst>
            <pc:docMk/>
            <pc:sldMk cId="473179208" sldId="261"/>
            <ac:spMk id="3" creationId="{6B59AC9B-CC4C-6BFF-8DFE-2405155F37F9}"/>
          </ac:spMkLst>
        </pc:spChg>
        <pc:spChg chg="add mod">
          <ac:chgData name="李 莘慈" userId="d6ed8ce8b59dd2fa" providerId="Windows Live" clId="Web-{631E48A9-47DE-4532-AE94-54AD21891558}" dt="2023-11-29T03:58:05.650" v="537" actId="20577"/>
          <ac:spMkLst>
            <pc:docMk/>
            <pc:sldMk cId="473179208" sldId="261"/>
            <ac:spMk id="5" creationId="{BF6B2C89-51C5-4A24-724E-E2B41424FBE7}"/>
          </ac:spMkLst>
        </pc:spChg>
        <pc:picChg chg="add mod ord">
          <ac:chgData name="李 莘慈" userId="d6ed8ce8b59dd2fa" providerId="Windows Live" clId="Web-{631E48A9-47DE-4532-AE94-54AD21891558}" dt="2023-11-29T03:57:45.852" v="532" actId="1076"/>
          <ac:picMkLst>
            <pc:docMk/>
            <pc:sldMk cId="473179208" sldId="261"/>
            <ac:picMk id="4" creationId="{461AE46B-6896-E2E3-7C15-0C930504A034}"/>
          </ac:picMkLst>
        </pc:picChg>
      </pc:sldChg>
      <pc:sldChg chg="addSp delSp modSp new del mod setBg">
        <pc:chgData name="李 莘慈" userId="d6ed8ce8b59dd2fa" providerId="Windows Live" clId="Web-{631E48A9-47DE-4532-AE94-54AD21891558}" dt="2023-11-29T05:58:34.957" v="675"/>
        <pc:sldMkLst>
          <pc:docMk/>
          <pc:sldMk cId="3472589878" sldId="262"/>
        </pc:sldMkLst>
        <pc:spChg chg="mod ord">
          <ac:chgData name="李 莘慈" userId="d6ed8ce8b59dd2fa" providerId="Windows Live" clId="Web-{631E48A9-47DE-4532-AE94-54AD21891558}" dt="2023-11-29T04:21:38.605" v="554" actId="1076"/>
          <ac:spMkLst>
            <pc:docMk/>
            <pc:sldMk cId="3472589878" sldId="262"/>
            <ac:spMk id="2" creationId="{927AD09F-46CE-E5B7-DC11-8EB9FB5C2554}"/>
          </ac:spMkLst>
        </pc:spChg>
        <pc:spChg chg="del">
          <ac:chgData name="李 莘慈" userId="d6ed8ce8b59dd2fa" providerId="Windows Live" clId="Web-{631E48A9-47DE-4532-AE94-54AD21891558}" dt="2023-11-29T04:19:10.897" v="540"/>
          <ac:spMkLst>
            <pc:docMk/>
            <pc:sldMk cId="3472589878" sldId="262"/>
            <ac:spMk id="3" creationId="{B2090372-DB52-2B83-C889-A44DD0B63246}"/>
          </ac:spMkLst>
        </pc:spChg>
        <pc:spChg chg="add mod">
          <ac:chgData name="李 莘慈" userId="d6ed8ce8b59dd2fa" providerId="Windows Live" clId="Web-{631E48A9-47DE-4532-AE94-54AD21891558}" dt="2023-11-29T04:22:02.559" v="557"/>
          <ac:spMkLst>
            <pc:docMk/>
            <pc:sldMk cId="3472589878" sldId="262"/>
            <ac:spMk id="7" creationId="{D1019DC1-9E31-BBD8-3DB8-19250CFEC873}"/>
          </ac:spMkLst>
        </pc:spChg>
        <pc:spChg chg="add del">
          <ac:chgData name="李 莘慈" userId="d6ed8ce8b59dd2fa" providerId="Windows Live" clId="Web-{631E48A9-47DE-4532-AE94-54AD21891558}" dt="2023-11-29T04:20:21.806" v="548"/>
          <ac:spMkLst>
            <pc:docMk/>
            <pc:sldMk cId="3472589878" sldId="262"/>
            <ac:spMk id="8" creationId="{848FAAD9-0FC1-9F3F-2BD2-3022E82743B1}"/>
          </ac:spMkLst>
        </pc:spChg>
        <pc:spChg chg="add">
          <ac:chgData name="李 莘慈" userId="d6ed8ce8b59dd2fa" providerId="Windows Live" clId="Web-{631E48A9-47DE-4532-AE94-54AD21891558}" dt="2023-11-29T04:19:42.352" v="543"/>
          <ac:spMkLst>
            <pc:docMk/>
            <pc:sldMk cId="3472589878" sldId="262"/>
            <ac:spMk id="11" creationId="{8181FC64-B306-4821-98E2-780662EFC486}"/>
          </ac:spMkLst>
        </pc:spChg>
        <pc:spChg chg="add">
          <ac:chgData name="李 莘慈" userId="d6ed8ce8b59dd2fa" providerId="Windows Live" clId="Web-{631E48A9-47DE-4532-AE94-54AD21891558}" dt="2023-11-29T04:19:42.352" v="543"/>
          <ac:spMkLst>
            <pc:docMk/>
            <pc:sldMk cId="3472589878" sldId="262"/>
            <ac:spMk id="13" creationId="{5871FC61-DD4E-47D4-81FD-8A7E7D12B371}"/>
          </ac:spMkLst>
        </pc:spChg>
        <pc:spChg chg="add">
          <ac:chgData name="李 莘慈" userId="d6ed8ce8b59dd2fa" providerId="Windows Live" clId="Web-{631E48A9-47DE-4532-AE94-54AD21891558}" dt="2023-11-29T04:19:42.352" v="543"/>
          <ac:spMkLst>
            <pc:docMk/>
            <pc:sldMk cId="3472589878" sldId="262"/>
            <ac:spMk id="15" creationId="{8B598134-D292-43E6-9C55-117198046913}"/>
          </ac:spMkLst>
        </pc:spChg>
        <pc:spChg chg="add">
          <ac:chgData name="李 莘慈" userId="d6ed8ce8b59dd2fa" providerId="Windows Live" clId="Web-{631E48A9-47DE-4532-AE94-54AD21891558}" dt="2023-11-29T04:19:42.352" v="543"/>
          <ac:spMkLst>
            <pc:docMk/>
            <pc:sldMk cId="3472589878" sldId="262"/>
            <ac:spMk id="17" creationId="{829A1E2C-5AC8-40FC-99E9-832069D39792}"/>
          </ac:spMkLst>
        </pc:spChg>
        <pc:picChg chg="add del mod ord">
          <ac:chgData name="李 莘慈" userId="d6ed8ce8b59dd2fa" providerId="Windows Live" clId="Web-{631E48A9-47DE-4532-AE94-54AD21891558}" dt="2023-11-29T04:20:15.446" v="547"/>
          <ac:picMkLst>
            <pc:docMk/>
            <pc:sldMk cId="3472589878" sldId="262"/>
            <ac:picMk id="4" creationId="{C3452F36-66CF-A60F-F6D4-BD3416DDBA1C}"/>
          </ac:picMkLst>
        </pc:picChg>
        <pc:picChg chg="add del mod ord">
          <ac:chgData name="李 莘慈" userId="d6ed8ce8b59dd2fa" providerId="Windows Live" clId="Web-{631E48A9-47DE-4532-AE94-54AD21891558}" dt="2023-11-29T04:22:02.559" v="557"/>
          <ac:picMkLst>
            <pc:docMk/>
            <pc:sldMk cId="3472589878" sldId="262"/>
            <ac:picMk id="5" creationId="{E6FFFA3B-562D-A5E6-E11E-C2BE929D6BA2}"/>
          </ac:picMkLst>
        </pc:picChg>
      </pc:sldChg>
      <pc:sldChg chg="addSp delSp modSp new mod setBg">
        <pc:chgData name="李 莘慈" userId="d6ed8ce8b59dd2fa" providerId="Windows Live" clId="Web-{631E48A9-47DE-4532-AE94-54AD21891558}" dt="2023-11-29T06:06:11.535" v="688" actId="1076"/>
        <pc:sldMkLst>
          <pc:docMk/>
          <pc:sldMk cId="2880185482" sldId="263"/>
        </pc:sldMkLst>
        <pc:spChg chg="mod ord">
          <ac:chgData name="李 莘慈" userId="d6ed8ce8b59dd2fa" providerId="Windows Live" clId="Web-{631E48A9-47DE-4532-AE94-54AD21891558}" dt="2023-11-29T04:24:28.486" v="573" actId="1076"/>
          <ac:spMkLst>
            <pc:docMk/>
            <pc:sldMk cId="2880185482" sldId="263"/>
            <ac:spMk id="2" creationId="{3682231A-4B8C-1672-A21A-C27D5D829051}"/>
          </ac:spMkLst>
        </pc:spChg>
        <pc:spChg chg="del">
          <ac:chgData name="李 莘慈" userId="d6ed8ce8b59dd2fa" providerId="Windows Live" clId="Web-{631E48A9-47DE-4532-AE94-54AD21891558}" dt="2023-11-29T04:22:06.731" v="558"/>
          <ac:spMkLst>
            <pc:docMk/>
            <pc:sldMk cId="2880185482" sldId="263"/>
            <ac:spMk id="3" creationId="{8C77A467-8473-F6B0-BFF1-2F33EA455BD7}"/>
          </ac:spMkLst>
        </pc:spChg>
        <pc:spChg chg="add del">
          <ac:chgData name="李 莘慈" userId="d6ed8ce8b59dd2fa" providerId="Windows Live" clId="Web-{631E48A9-47DE-4532-AE94-54AD21891558}" dt="2023-11-29T04:23:45.172" v="566"/>
          <ac:spMkLst>
            <pc:docMk/>
            <pc:sldMk cId="2880185482" sldId="263"/>
            <ac:spMk id="8" creationId="{D350AE4C-6062-D59D-6490-50B6F4B7452E}"/>
          </ac:spMkLst>
        </pc:spChg>
        <pc:spChg chg="add">
          <ac:chgData name="李 莘慈" userId="d6ed8ce8b59dd2fa" providerId="Windows Live" clId="Web-{631E48A9-47DE-4532-AE94-54AD21891558}" dt="2023-11-29T04:23:09.577" v="560"/>
          <ac:spMkLst>
            <pc:docMk/>
            <pc:sldMk cId="2880185482" sldId="263"/>
            <ac:spMk id="11" creationId="{8181FC64-B306-4821-98E2-780662EFC486}"/>
          </ac:spMkLst>
        </pc:spChg>
        <pc:grpChg chg="add">
          <ac:chgData name="李 莘慈" userId="d6ed8ce8b59dd2fa" providerId="Windows Live" clId="Web-{631E48A9-47DE-4532-AE94-54AD21891558}" dt="2023-11-29T04:23:09.577" v="560"/>
          <ac:grpSpMkLst>
            <pc:docMk/>
            <pc:sldMk cId="2880185482" sldId="263"/>
            <ac:grpSpMk id="13" creationId="{57E5BCCD-DB23-4AD8-B850-9154AAE91E0F}"/>
          </ac:grpSpMkLst>
        </pc:grpChg>
        <pc:picChg chg="add mod ord">
          <ac:chgData name="李 莘慈" userId="d6ed8ce8b59dd2fa" providerId="Windows Live" clId="Web-{631E48A9-47DE-4532-AE94-54AD21891558}" dt="2023-11-29T06:06:11.535" v="688" actId="1076"/>
          <ac:picMkLst>
            <pc:docMk/>
            <pc:sldMk cId="2880185482" sldId="263"/>
            <ac:picMk id="4" creationId="{61BDC2EB-3E33-EE05-16C7-E1BF63DF0E7B}"/>
          </ac:picMkLst>
        </pc:picChg>
      </pc:sldChg>
      <pc:sldChg chg="addSp delSp modSp new del">
        <pc:chgData name="李 莘慈" userId="d6ed8ce8b59dd2fa" providerId="Windows Live" clId="Web-{631E48A9-47DE-4532-AE94-54AD21891558}" dt="2023-11-29T05:37:35.740" v="619"/>
        <pc:sldMkLst>
          <pc:docMk/>
          <pc:sldMk cId="1957412663" sldId="264"/>
        </pc:sldMkLst>
        <pc:spChg chg="mod">
          <ac:chgData name="李 莘慈" userId="d6ed8ce8b59dd2fa" providerId="Windows Live" clId="Web-{631E48A9-47DE-4532-AE94-54AD21891558}" dt="2023-11-29T05:33:52.263" v="599" actId="1076"/>
          <ac:spMkLst>
            <pc:docMk/>
            <pc:sldMk cId="1957412663" sldId="264"/>
            <ac:spMk id="2" creationId="{CC26C367-994F-4F49-123D-44F3E6E0B9A6}"/>
          </ac:spMkLst>
        </pc:spChg>
        <pc:spChg chg="del">
          <ac:chgData name="李 莘慈" userId="d6ed8ce8b59dd2fa" providerId="Windows Live" clId="Web-{631E48A9-47DE-4532-AE94-54AD21891558}" dt="2023-11-29T05:30:05.192" v="584"/>
          <ac:spMkLst>
            <pc:docMk/>
            <pc:sldMk cId="1957412663" sldId="264"/>
            <ac:spMk id="3" creationId="{83ECC32B-D83C-8446-3B34-7055C4BD32AA}"/>
          </ac:spMkLst>
        </pc:spChg>
        <pc:spChg chg="add mod">
          <ac:chgData name="李 莘慈" userId="d6ed8ce8b59dd2fa" providerId="Windows Live" clId="Web-{631E48A9-47DE-4532-AE94-54AD21891558}" dt="2023-11-29T05:35:19.922" v="605"/>
          <ac:spMkLst>
            <pc:docMk/>
            <pc:sldMk cId="1957412663" sldId="264"/>
            <ac:spMk id="8" creationId="{80EEF4B9-DB8E-24AA-C52D-1C199C534322}"/>
          </ac:spMkLst>
        </pc:spChg>
        <pc:picChg chg="add del mod ord">
          <ac:chgData name="李 莘慈" userId="d6ed8ce8b59dd2fa" providerId="Windows Live" clId="Web-{631E48A9-47DE-4532-AE94-54AD21891558}" dt="2023-11-29T05:35:19.922" v="605"/>
          <ac:picMkLst>
            <pc:docMk/>
            <pc:sldMk cId="1957412663" sldId="264"/>
            <ac:picMk id="4" creationId="{37D4E297-7B96-B71E-FBC0-FBADA8AAF299}"/>
          </ac:picMkLst>
        </pc:picChg>
        <pc:picChg chg="add del mod">
          <ac:chgData name="李 莘慈" userId="d6ed8ce8b59dd2fa" providerId="Windows Live" clId="Web-{631E48A9-47DE-4532-AE94-54AD21891558}" dt="2023-11-29T05:35:51.517" v="610"/>
          <ac:picMkLst>
            <pc:docMk/>
            <pc:sldMk cId="1957412663" sldId="264"/>
            <ac:picMk id="5" creationId="{BD64F6E9-7571-CB0A-F31E-98C3EBE749A9}"/>
          </ac:picMkLst>
        </pc:picChg>
        <pc:picChg chg="add del mod">
          <ac:chgData name="李 莘慈" userId="d6ed8ce8b59dd2fa" providerId="Windows Live" clId="Web-{631E48A9-47DE-4532-AE94-54AD21891558}" dt="2023-11-29T05:36:15.174" v="614"/>
          <ac:picMkLst>
            <pc:docMk/>
            <pc:sldMk cId="1957412663" sldId="264"/>
            <ac:picMk id="6" creationId="{C9D161F7-2A7E-FE31-5806-6BFD5216B35B}"/>
          </ac:picMkLst>
        </pc:picChg>
      </pc:sldChg>
      <pc:sldChg chg="addSp delSp modSp new mod setBg">
        <pc:chgData name="李 莘慈" userId="d6ed8ce8b59dd2fa" providerId="Windows Live" clId="Web-{631E48A9-47DE-4532-AE94-54AD21891558}" dt="2023-11-29T05:58:17.940" v="674" actId="14100"/>
        <pc:sldMkLst>
          <pc:docMk/>
          <pc:sldMk cId="1248391548" sldId="265"/>
        </pc:sldMkLst>
        <pc:spChg chg="mod">
          <ac:chgData name="李 莘慈" userId="d6ed8ce8b59dd2fa" providerId="Windows Live" clId="Web-{631E48A9-47DE-4532-AE94-54AD21891558}" dt="2023-11-29T05:35:12.641" v="604" actId="1076"/>
          <ac:spMkLst>
            <pc:docMk/>
            <pc:sldMk cId="1248391548" sldId="265"/>
            <ac:spMk id="2" creationId="{11F7F556-DC56-8E5E-5CFA-3D19F44F035D}"/>
          </ac:spMkLst>
        </pc:spChg>
        <pc:spChg chg="del">
          <ac:chgData name="李 莘慈" userId="d6ed8ce8b59dd2fa" providerId="Windows Live" clId="Web-{631E48A9-47DE-4532-AE94-54AD21891558}" dt="2023-11-29T05:34:52.312" v="601"/>
          <ac:spMkLst>
            <pc:docMk/>
            <pc:sldMk cId="1248391548" sldId="265"/>
            <ac:spMk id="3" creationId="{488B0F2D-CA39-98A2-D40D-686367322F5B}"/>
          </ac:spMkLst>
        </pc:spChg>
        <pc:spChg chg="add">
          <ac:chgData name="李 莘慈" userId="d6ed8ce8b59dd2fa" providerId="Windows Live" clId="Web-{631E48A9-47DE-4532-AE94-54AD21891558}" dt="2023-11-29T05:34:52.312" v="601"/>
          <ac:spMkLst>
            <pc:docMk/>
            <pc:sldMk cId="1248391548" sldId="265"/>
            <ac:spMk id="8" creationId="{9B0F7D69-D93C-4C38-A23D-76E000D691CD}"/>
          </ac:spMkLst>
        </pc:spChg>
        <pc:spChg chg="add">
          <ac:chgData name="李 莘慈" userId="d6ed8ce8b59dd2fa" providerId="Windows Live" clId="Web-{631E48A9-47DE-4532-AE94-54AD21891558}" dt="2023-11-29T05:34:52.312" v="601"/>
          <ac:spMkLst>
            <pc:docMk/>
            <pc:sldMk cId="1248391548" sldId="265"/>
            <ac:spMk id="10" creationId="{8CD419D4-EA9D-42D9-BF62-B07F0B7B672B}"/>
          </ac:spMkLst>
        </pc:spChg>
        <pc:spChg chg="add">
          <ac:chgData name="李 莘慈" userId="d6ed8ce8b59dd2fa" providerId="Windows Live" clId="Web-{631E48A9-47DE-4532-AE94-54AD21891558}" dt="2023-11-29T05:34:52.312" v="601"/>
          <ac:spMkLst>
            <pc:docMk/>
            <pc:sldMk cId="1248391548" sldId="265"/>
            <ac:spMk id="12" creationId="{1C6FEC9B-9608-4181-A9E5-A1B80E72021C}"/>
          </ac:spMkLst>
        </pc:spChg>
        <pc:spChg chg="add">
          <ac:chgData name="李 莘慈" userId="d6ed8ce8b59dd2fa" providerId="Windows Live" clId="Web-{631E48A9-47DE-4532-AE94-54AD21891558}" dt="2023-11-29T05:34:52.312" v="601"/>
          <ac:spMkLst>
            <pc:docMk/>
            <pc:sldMk cId="1248391548" sldId="265"/>
            <ac:spMk id="14" creationId="{AB1564ED-F26F-451D-97D6-A6EC3E83FD55}"/>
          </ac:spMkLst>
        </pc:spChg>
        <pc:spChg chg="add">
          <ac:chgData name="李 莘慈" userId="d6ed8ce8b59dd2fa" providerId="Windows Live" clId="Web-{631E48A9-47DE-4532-AE94-54AD21891558}" dt="2023-11-29T05:34:52.312" v="601"/>
          <ac:spMkLst>
            <pc:docMk/>
            <pc:sldMk cId="1248391548" sldId="265"/>
            <ac:spMk id="16" creationId="{AF50A80E-5DCB-4320-9947-73BF2D6F059F}"/>
          </ac:spMkLst>
        </pc:spChg>
        <pc:spChg chg="add">
          <ac:chgData name="李 莘慈" userId="d6ed8ce8b59dd2fa" providerId="Windows Live" clId="Web-{631E48A9-47DE-4532-AE94-54AD21891558}" dt="2023-11-29T05:34:52.312" v="601"/>
          <ac:spMkLst>
            <pc:docMk/>
            <pc:sldMk cId="1248391548" sldId="265"/>
            <ac:spMk id="18" creationId="{4E9C9717-43F9-44EA-9215-3F2D15B1C737}"/>
          </ac:spMkLst>
        </pc:spChg>
        <pc:spChg chg="add">
          <ac:chgData name="李 莘慈" userId="d6ed8ce8b59dd2fa" providerId="Windows Live" clId="Web-{631E48A9-47DE-4532-AE94-54AD21891558}" dt="2023-11-29T05:34:52.312" v="601"/>
          <ac:spMkLst>
            <pc:docMk/>
            <pc:sldMk cId="1248391548" sldId="265"/>
            <ac:spMk id="20" creationId="{E66004D1-3DCE-405F-9046-6DE912409E12}"/>
          </ac:spMkLst>
        </pc:spChg>
        <pc:spChg chg="add">
          <ac:chgData name="李 莘慈" userId="d6ed8ce8b59dd2fa" providerId="Windows Live" clId="Web-{631E48A9-47DE-4532-AE94-54AD21891558}" dt="2023-11-29T05:34:52.312" v="601"/>
          <ac:spMkLst>
            <pc:docMk/>
            <pc:sldMk cId="1248391548" sldId="265"/>
            <ac:spMk id="22" creationId="{D1319957-918B-4BBC-B357-957813808CDF}"/>
          </ac:spMkLst>
        </pc:spChg>
        <pc:spChg chg="add">
          <ac:chgData name="李 莘慈" userId="d6ed8ce8b59dd2fa" providerId="Windows Live" clId="Web-{631E48A9-47DE-4532-AE94-54AD21891558}" dt="2023-11-29T05:34:52.312" v="601"/>
          <ac:spMkLst>
            <pc:docMk/>
            <pc:sldMk cId="1248391548" sldId="265"/>
            <ac:spMk id="24" creationId="{0DBF1ABE-8590-450D-BB49-BDDCCF3EEA9E}"/>
          </ac:spMkLst>
        </pc:spChg>
        <pc:grpChg chg="add">
          <ac:chgData name="李 莘慈" userId="d6ed8ce8b59dd2fa" providerId="Windows Live" clId="Web-{631E48A9-47DE-4532-AE94-54AD21891558}" dt="2023-11-29T05:34:52.312" v="601"/>
          <ac:grpSpMkLst>
            <pc:docMk/>
            <pc:sldMk cId="1248391548" sldId="265"/>
            <ac:grpSpMk id="26" creationId="{54E5F18F-9D70-4BE5-8A38-603463EE84A2}"/>
          </ac:grpSpMkLst>
        </pc:grpChg>
        <pc:picChg chg="add mod">
          <ac:chgData name="李 莘慈" userId="d6ed8ce8b59dd2fa" providerId="Windows Live" clId="Web-{631E48A9-47DE-4532-AE94-54AD21891558}" dt="2023-11-29T05:58:17.940" v="674" actId="14100"/>
          <ac:picMkLst>
            <pc:docMk/>
            <pc:sldMk cId="1248391548" sldId="265"/>
            <ac:picMk id="4" creationId="{B110397A-0745-FA21-1F58-17077F14D2EA}"/>
          </ac:picMkLst>
        </pc:picChg>
        <pc:picChg chg="add mod">
          <ac:chgData name="李 莘慈" userId="d6ed8ce8b59dd2fa" providerId="Windows Live" clId="Web-{631E48A9-47DE-4532-AE94-54AD21891558}" dt="2023-11-29T05:36:07.299" v="613" actId="14100"/>
          <ac:picMkLst>
            <pc:docMk/>
            <pc:sldMk cId="1248391548" sldId="265"/>
            <ac:picMk id="5" creationId="{14186943-7503-ECC0-BC8E-3595623FAF18}"/>
          </ac:picMkLst>
        </pc:picChg>
        <pc:picChg chg="add mod">
          <ac:chgData name="李 莘慈" userId="d6ed8ce8b59dd2fa" providerId="Windows Live" clId="Web-{631E48A9-47DE-4532-AE94-54AD21891558}" dt="2023-11-29T05:36:46.660" v="618" actId="1076"/>
          <ac:picMkLst>
            <pc:docMk/>
            <pc:sldMk cId="1248391548" sldId="265"/>
            <ac:picMk id="6" creationId="{50E9890D-1A82-F829-3E66-F7A4B75BFA77}"/>
          </ac:picMkLst>
        </pc:picChg>
        <pc:picChg chg="add del mod">
          <ac:chgData name="李 莘慈" userId="d6ed8ce8b59dd2fa" providerId="Windows Live" clId="Web-{631E48A9-47DE-4532-AE94-54AD21891558}" dt="2023-11-29T05:58:09.768" v="672"/>
          <ac:picMkLst>
            <pc:docMk/>
            <pc:sldMk cId="1248391548" sldId="265"/>
            <ac:picMk id="7" creationId="{86688D86-6D4A-A5EC-6487-48E94F82E69A}"/>
          </ac:picMkLst>
        </pc:picChg>
      </pc:sldChg>
      <pc:sldChg chg="addSp delSp modSp add replId">
        <pc:chgData name="李 莘慈" userId="d6ed8ce8b59dd2fa" providerId="Windows Live" clId="Web-{631E48A9-47DE-4532-AE94-54AD21891558}" dt="2023-11-29T06:06:39.099" v="691" actId="1076"/>
        <pc:sldMkLst>
          <pc:docMk/>
          <pc:sldMk cId="4253479021" sldId="266"/>
        </pc:sldMkLst>
        <pc:picChg chg="add mod">
          <ac:chgData name="李 莘慈" userId="d6ed8ce8b59dd2fa" providerId="Windows Live" clId="Web-{631E48A9-47DE-4532-AE94-54AD21891558}" dt="2023-11-29T06:06:28.661" v="689" actId="1076"/>
          <ac:picMkLst>
            <pc:docMk/>
            <pc:sldMk cId="4253479021" sldId="266"/>
            <ac:picMk id="3" creationId="{7CF9B92D-5617-36C5-D301-E2C5B76F2A59}"/>
          </ac:picMkLst>
        </pc:picChg>
        <pc:picChg chg="del">
          <ac:chgData name="李 莘慈" userId="d6ed8ce8b59dd2fa" providerId="Windows Live" clId="Web-{631E48A9-47DE-4532-AE94-54AD21891558}" dt="2023-11-29T05:37:48.724" v="621"/>
          <ac:picMkLst>
            <pc:docMk/>
            <pc:sldMk cId="4253479021" sldId="266"/>
            <ac:picMk id="4" creationId="{B110397A-0745-FA21-1F58-17077F14D2EA}"/>
          </ac:picMkLst>
        </pc:picChg>
        <pc:picChg chg="del">
          <ac:chgData name="李 莘慈" userId="d6ed8ce8b59dd2fa" providerId="Windows Live" clId="Web-{631E48A9-47DE-4532-AE94-54AD21891558}" dt="2023-11-29T05:37:49.631" v="622"/>
          <ac:picMkLst>
            <pc:docMk/>
            <pc:sldMk cId="4253479021" sldId="266"/>
            <ac:picMk id="5" creationId="{14186943-7503-ECC0-BC8E-3595623FAF18}"/>
          </ac:picMkLst>
        </pc:picChg>
        <pc:picChg chg="del">
          <ac:chgData name="李 莘慈" userId="d6ed8ce8b59dd2fa" providerId="Windows Live" clId="Web-{631E48A9-47DE-4532-AE94-54AD21891558}" dt="2023-11-29T05:37:50.162" v="623"/>
          <ac:picMkLst>
            <pc:docMk/>
            <pc:sldMk cId="4253479021" sldId="266"/>
            <ac:picMk id="6" creationId="{50E9890D-1A82-F829-3E66-F7A4B75BFA77}"/>
          </ac:picMkLst>
        </pc:picChg>
        <pc:picChg chg="add del mod">
          <ac:chgData name="李 莘慈" userId="d6ed8ce8b59dd2fa" providerId="Windows Live" clId="Web-{631E48A9-47DE-4532-AE94-54AD21891558}" dt="2023-11-29T05:40:48.653" v="633"/>
          <ac:picMkLst>
            <pc:docMk/>
            <pc:sldMk cId="4253479021" sldId="266"/>
            <ac:picMk id="7" creationId="{25A0B996-F258-D0A4-7BBE-35F73EC4B7E0}"/>
          </ac:picMkLst>
        </pc:picChg>
        <pc:picChg chg="add del mod">
          <ac:chgData name="李 莘慈" userId="d6ed8ce8b59dd2fa" providerId="Windows Live" clId="Web-{631E48A9-47DE-4532-AE94-54AD21891558}" dt="2023-11-29T05:41:24.857" v="637"/>
          <ac:picMkLst>
            <pc:docMk/>
            <pc:sldMk cId="4253479021" sldId="266"/>
            <ac:picMk id="9" creationId="{87E8552A-DCAB-54B9-3B95-903F0148A6A4}"/>
          </ac:picMkLst>
        </pc:picChg>
        <pc:picChg chg="add mod">
          <ac:chgData name="李 莘慈" userId="d6ed8ce8b59dd2fa" providerId="Windows Live" clId="Web-{631E48A9-47DE-4532-AE94-54AD21891558}" dt="2023-11-29T06:06:34.489" v="690" actId="1076"/>
          <ac:picMkLst>
            <pc:docMk/>
            <pc:sldMk cId="4253479021" sldId="266"/>
            <ac:picMk id="11" creationId="{56A4C632-60E2-D7DC-F6D3-A0B78DA8E61F}"/>
          </ac:picMkLst>
        </pc:picChg>
        <pc:picChg chg="add mod">
          <ac:chgData name="李 莘慈" userId="d6ed8ce8b59dd2fa" providerId="Windows Live" clId="Web-{631E48A9-47DE-4532-AE94-54AD21891558}" dt="2023-11-29T06:06:39.099" v="691" actId="1076"/>
          <ac:picMkLst>
            <pc:docMk/>
            <pc:sldMk cId="4253479021" sldId="266"/>
            <ac:picMk id="13" creationId="{EACB8785-108A-086C-C7DB-A571D583F105}"/>
          </ac:picMkLst>
        </pc:picChg>
      </pc:sldChg>
      <pc:sldChg chg="addSp delSp modSp add replId">
        <pc:chgData name="李 莘慈" userId="d6ed8ce8b59dd2fa" providerId="Windows Live" clId="Web-{631E48A9-47DE-4532-AE94-54AD21891558}" dt="2023-11-29T05:45:19.053" v="663" actId="1076"/>
        <pc:sldMkLst>
          <pc:docMk/>
          <pc:sldMk cId="4041971933" sldId="267"/>
        </pc:sldMkLst>
        <pc:picChg chg="del">
          <ac:chgData name="李 莘慈" userId="d6ed8ce8b59dd2fa" providerId="Windows Live" clId="Web-{631E48A9-47DE-4532-AE94-54AD21891558}" dt="2023-11-29T05:44:00.878" v="650"/>
          <ac:picMkLst>
            <pc:docMk/>
            <pc:sldMk cId="4041971933" sldId="267"/>
            <ac:picMk id="3" creationId="{7CF9B92D-5617-36C5-D301-E2C5B76F2A59}"/>
          </ac:picMkLst>
        </pc:picChg>
        <pc:picChg chg="add mod">
          <ac:chgData name="李 莘慈" userId="d6ed8ce8b59dd2fa" providerId="Windows Live" clId="Web-{631E48A9-47DE-4532-AE94-54AD21891558}" dt="2023-11-29T05:44:14.660" v="654" actId="1076"/>
          <ac:picMkLst>
            <pc:docMk/>
            <pc:sldMk cId="4041971933" sldId="267"/>
            <ac:picMk id="4" creationId="{12D1791F-682C-F743-8C0B-4BDDC0FA2467}"/>
          </ac:picMkLst>
        </pc:picChg>
        <pc:picChg chg="add mod">
          <ac:chgData name="李 莘慈" userId="d6ed8ce8b59dd2fa" providerId="Windows Live" clId="Web-{631E48A9-47DE-4532-AE94-54AD21891558}" dt="2023-11-29T05:45:19.053" v="663" actId="1076"/>
          <ac:picMkLst>
            <pc:docMk/>
            <pc:sldMk cId="4041971933" sldId="267"/>
            <ac:picMk id="5" creationId="{53756943-3B5A-E479-0E06-823A2DD4E45E}"/>
          </ac:picMkLst>
        </pc:picChg>
        <pc:picChg chg="add mod">
          <ac:chgData name="李 莘慈" userId="d6ed8ce8b59dd2fa" providerId="Windows Live" clId="Web-{631E48A9-47DE-4532-AE94-54AD21891558}" dt="2023-11-29T05:45:12.053" v="662" actId="14100"/>
          <ac:picMkLst>
            <pc:docMk/>
            <pc:sldMk cId="4041971933" sldId="267"/>
            <ac:picMk id="6" creationId="{EBAF55F8-4CA6-6135-BE0B-124A490DFCE4}"/>
          </ac:picMkLst>
        </pc:picChg>
        <pc:picChg chg="del">
          <ac:chgData name="李 莘慈" userId="d6ed8ce8b59dd2fa" providerId="Windows Live" clId="Web-{631E48A9-47DE-4532-AE94-54AD21891558}" dt="2023-11-29T05:44:01.519" v="651"/>
          <ac:picMkLst>
            <pc:docMk/>
            <pc:sldMk cId="4041971933" sldId="267"/>
            <ac:picMk id="11" creationId="{56A4C632-60E2-D7DC-F6D3-A0B78DA8E61F}"/>
          </ac:picMkLst>
        </pc:picChg>
        <pc:picChg chg="del">
          <ac:chgData name="李 莘慈" userId="d6ed8ce8b59dd2fa" providerId="Windows Live" clId="Web-{631E48A9-47DE-4532-AE94-54AD21891558}" dt="2023-11-29T05:44:02.222" v="652"/>
          <ac:picMkLst>
            <pc:docMk/>
            <pc:sldMk cId="4041971933" sldId="267"/>
            <ac:picMk id="13" creationId="{EACB8785-108A-086C-C7DB-A571D583F105}"/>
          </ac:picMkLst>
        </pc:picChg>
      </pc:sldChg>
      <pc:sldChg chg="addSp delSp modSp new mod setBg">
        <pc:chgData name="李 莘慈" userId="d6ed8ce8b59dd2fa" providerId="Windows Live" clId="Web-{631E48A9-47DE-4532-AE94-54AD21891558}" dt="2023-11-29T05:58:48.566" v="678"/>
        <pc:sldMkLst>
          <pc:docMk/>
          <pc:sldMk cId="127516126" sldId="268"/>
        </pc:sldMkLst>
        <pc:spChg chg="mod">
          <ac:chgData name="李 莘慈" userId="d6ed8ce8b59dd2fa" providerId="Windows Live" clId="Web-{631E48A9-47DE-4532-AE94-54AD21891558}" dt="2023-11-29T05:54:57.808" v="668"/>
          <ac:spMkLst>
            <pc:docMk/>
            <pc:sldMk cId="127516126" sldId="268"/>
            <ac:spMk id="2" creationId="{616753F7-28B7-4FB5-A78E-33040668648C}"/>
          </ac:spMkLst>
        </pc:spChg>
        <pc:spChg chg="mod">
          <ac:chgData name="李 莘慈" userId="d6ed8ce8b59dd2fa" providerId="Windows Live" clId="Web-{631E48A9-47DE-4532-AE94-54AD21891558}" dt="2023-11-29T05:54:57.808" v="668"/>
          <ac:spMkLst>
            <pc:docMk/>
            <pc:sldMk cId="127516126" sldId="268"/>
            <ac:spMk id="3" creationId="{6B4FA5D3-E6B2-BBFF-E77D-73E5A4B9B764}"/>
          </ac:spMkLst>
        </pc:spChg>
        <pc:spChg chg="add del mod">
          <ac:chgData name="李 莘慈" userId="d6ed8ce8b59dd2fa" providerId="Windows Live" clId="Web-{631E48A9-47DE-4532-AE94-54AD21891558}" dt="2023-11-29T05:58:48.566" v="678"/>
          <ac:spMkLst>
            <pc:docMk/>
            <pc:sldMk cId="127516126" sldId="268"/>
            <ac:spMk id="4" creationId="{80E5CFE6-2AE3-F86E-B11C-5192DE1F5DDD}"/>
          </ac:spMkLst>
        </pc:spChg>
        <pc:spChg chg="add">
          <ac:chgData name="李 莘慈" userId="d6ed8ce8b59dd2fa" providerId="Windows Live" clId="Web-{631E48A9-47DE-4532-AE94-54AD21891558}" dt="2023-11-29T05:54:57.808" v="668"/>
          <ac:spMkLst>
            <pc:docMk/>
            <pc:sldMk cId="127516126" sldId="268"/>
            <ac:spMk id="9" creationId="{8181FC64-B306-4821-98E2-780662EFC486}"/>
          </ac:spMkLst>
        </pc:spChg>
        <pc:spChg chg="add">
          <ac:chgData name="李 莘慈" userId="d6ed8ce8b59dd2fa" providerId="Windows Live" clId="Web-{631E48A9-47DE-4532-AE94-54AD21891558}" dt="2023-11-29T05:54:57.808" v="668"/>
          <ac:spMkLst>
            <pc:docMk/>
            <pc:sldMk cId="127516126" sldId="268"/>
            <ac:spMk id="11" creationId="{5871FC61-DD4E-47D4-81FD-8A7E7D12B371}"/>
          </ac:spMkLst>
        </pc:spChg>
        <pc:spChg chg="add">
          <ac:chgData name="李 莘慈" userId="d6ed8ce8b59dd2fa" providerId="Windows Live" clId="Web-{631E48A9-47DE-4532-AE94-54AD21891558}" dt="2023-11-29T05:54:57.808" v="668"/>
          <ac:spMkLst>
            <pc:docMk/>
            <pc:sldMk cId="127516126" sldId="268"/>
            <ac:spMk id="13" creationId="{829A1E2C-5AC8-40FC-99E9-832069D39792}"/>
          </ac:spMkLst>
        </pc:spChg>
        <pc:spChg chg="add">
          <ac:chgData name="李 莘慈" userId="d6ed8ce8b59dd2fa" providerId="Windows Live" clId="Web-{631E48A9-47DE-4532-AE94-54AD21891558}" dt="2023-11-29T05:54:57.808" v="668"/>
          <ac:spMkLst>
            <pc:docMk/>
            <pc:sldMk cId="127516126" sldId="268"/>
            <ac:spMk id="15" creationId="{55C54A75-E44A-4147-B9D0-FF46CFD31612}"/>
          </ac:spMkLst>
        </pc:spChg>
        <pc:picChg chg="add">
          <ac:chgData name="李 莘慈" userId="d6ed8ce8b59dd2fa" providerId="Windows Live" clId="Web-{631E48A9-47DE-4532-AE94-54AD21891558}" dt="2023-11-29T05:54:57.808" v="668"/>
          <ac:picMkLst>
            <pc:docMk/>
            <pc:sldMk cId="127516126" sldId="268"/>
            <ac:picMk id="5" creationId="{D4BD2794-8102-80E7-923E-7E40F99049EB}"/>
          </ac:picMkLst>
        </pc:picChg>
      </pc:sldChg>
      <pc:sldChg chg="addSp delSp modSp new mod setBg">
        <pc:chgData name="李 莘慈" userId="d6ed8ce8b59dd2fa" providerId="Windows Live" clId="Web-{631E48A9-47DE-4532-AE94-54AD21891558}" dt="2023-11-29T06:00:03.929" v="687"/>
        <pc:sldMkLst>
          <pc:docMk/>
          <pc:sldMk cId="240653793" sldId="269"/>
        </pc:sldMkLst>
        <pc:spChg chg="mod">
          <ac:chgData name="李 莘慈" userId="d6ed8ce8b59dd2fa" providerId="Windows Live" clId="Web-{631E48A9-47DE-4532-AE94-54AD21891558}" dt="2023-11-29T06:00:03.929" v="687"/>
          <ac:spMkLst>
            <pc:docMk/>
            <pc:sldMk cId="240653793" sldId="269"/>
            <ac:spMk id="2" creationId="{DDE05BD8-1444-AC29-6C32-815C02FBC5BF}"/>
          </ac:spMkLst>
        </pc:spChg>
        <pc:spChg chg="del">
          <ac:chgData name="李 莘慈" userId="d6ed8ce8b59dd2fa" providerId="Windows Live" clId="Web-{631E48A9-47DE-4532-AE94-54AD21891558}" dt="2023-11-29T05:59:38.428" v="686"/>
          <ac:spMkLst>
            <pc:docMk/>
            <pc:sldMk cId="240653793" sldId="269"/>
            <ac:spMk id="3" creationId="{94E2D0C3-A576-5661-3E17-E968DD08F76D}"/>
          </ac:spMkLst>
        </pc:spChg>
        <pc:spChg chg="add del">
          <ac:chgData name="李 莘慈" userId="d6ed8ce8b59dd2fa" providerId="Windows Live" clId="Web-{631E48A9-47DE-4532-AE94-54AD21891558}" dt="2023-11-29T06:00:03.929" v="687"/>
          <ac:spMkLst>
            <pc:docMk/>
            <pc:sldMk cId="240653793" sldId="269"/>
            <ac:spMk id="9" creationId="{9B0F7D69-D93C-4C38-A23D-76E000D691CD}"/>
          </ac:spMkLst>
        </pc:spChg>
        <pc:spChg chg="add del">
          <ac:chgData name="李 莘慈" userId="d6ed8ce8b59dd2fa" providerId="Windows Live" clId="Web-{631E48A9-47DE-4532-AE94-54AD21891558}" dt="2023-11-29T06:00:03.929" v="687"/>
          <ac:spMkLst>
            <pc:docMk/>
            <pc:sldMk cId="240653793" sldId="269"/>
            <ac:spMk id="11" creationId="{8CD419D4-EA9D-42D9-BF62-B07F0B7B672B}"/>
          </ac:spMkLst>
        </pc:spChg>
        <pc:spChg chg="add del">
          <ac:chgData name="李 莘慈" userId="d6ed8ce8b59dd2fa" providerId="Windows Live" clId="Web-{631E48A9-47DE-4532-AE94-54AD21891558}" dt="2023-11-29T06:00:03.929" v="687"/>
          <ac:spMkLst>
            <pc:docMk/>
            <pc:sldMk cId="240653793" sldId="269"/>
            <ac:spMk id="13" creationId="{1C6FEC9B-9608-4181-A9E5-A1B80E72021C}"/>
          </ac:spMkLst>
        </pc:spChg>
        <pc:spChg chg="add del">
          <ac:chgData name="李 莘慈" userId="d6ed8ce8b59dd2fa" providerId="Windows Live" clId="Web-{631E48A9-47DE-4532-AE94-54AD21891558}" dt="2023-11-29T06:00:03.929" v="687"/>
          <ac:spMkLst>
            <pc:docMk/>
            <pc:sldMk cId="240653793" sldId="269"/>
            <ac:spMk id="15" creationId="{AB1564ED-F26F-451D-97D6-A6EC3E83FD55}"/>
          </ac:spMkLst>
        </pc:spChg>
        <pc:spChg chg="add del">
          <ac:chgData name="李 莘慈" userId="d6ed8ce8b59dd2fa" providerId="Windows Live" clId="Web-{631E48A9-47DE-4532-AE94-54AD21891558}" dt="2023-11-29T06:00:03.929" v="687"/>
          <ac:spMkLst>
            <pc:docMk/>
            <pc:sldMk cId="240653793" sldId="269"/>
            <ac:spMk id="17" creationId="{0CA184B6-3482-4F43-87F0-BC765DCFD8A8}"/>
          </ac:spMkLst>
        </pc:spChg>
        <pc:spChg chg="add del">
          <ac:chgData name="李 莘慈" userId="d6ed8ce8b59dd2fa" providerId="Windows Live" clId="Web-{631E48A9-47DE-4532-AE94-54AD21891558}" dt="2023-11-29T06:00:03.929" v="687"/>
          <ac:spMkLst>
            <pc:docMk/>
            <pc:sldMk cId="240653793" sldId="269"/>
            <ac:spMk id="19" creationId="{6C869923-8380-4244-9548-802C330638A0}"/>
          </ac:spMkLst>
        </pc:spChg>
        <pc:spChg chg="add del">
          <ac:chgData name="李 莘慈" userId="d6ed8ce8b59dd2fa" providerId="Windows Live" clId="Web-{631E48A9-47DE-4532-AE94-54AD21891558}" dt="2023-11-29T06:00:03.929" v="687"/>
          <ac:spMkLst>
            <pc:docMk/>
            <pc:sldMk cId="240653793" sldId="269"/>
            <ac:spMk id="21" creationId="{C06255F2-BC67-4DDE-B34E-AC4BA21838CC}"/>
          </ac:spMkLst>
        </pc:spChg>
        <pc:spChg chg="add del">
          <ac:chgData name="李 莘慈" userId="d6ed8ce8b59dd2fa" providerId="Windows Live" clId="Web-{631E48A9-47DE-4532-AE94-54AD21891558}" dt="2023-11-29T06:00:03.929" v="687"/>
          <ac:spMkLst>
            <pc:docMk/>
            <pc:sldMk cId="240653793" sldId="269"/>
            <ac:spMk id="23" creationId="{55169443-FCCD-4C0A-8C69-18CD3FA0968D}"/>
          </ac:spMkLst>
        </pc:spChg>
        <pc:spChg chg="add del">
          <ac:chgData name="李 莘慈" userId="d6ed8ce8b59dd2fa" providerId="Windows Live" clId="Web-{631E48A9-47DE-4532-AE94-54AD21891558}" dt="2023-11-29T06:00:03.929" v="687"/>
          <ac:spMkLst>
            <pc:docMk/>
            <pc:sldMk cId="240653793" sldId="269"/>
            <ac:spMk id="25" creationId="{E217F32C-75AA-4B97-ADFB-5E2C3C7ECBCF}"/>
          </ac:spMkLst>
        </pc:spChg>
        <pc:spChg chg="add del">
          <ac:chgData name="李 莘慈" userId="d6ed8ce8b59dd2fa" providerId="Windows Live" clId="Web-{631E48A9-47DE-4532-AE94-54AD21891558}" dt="2023-11-29T06:00:03.929" v="687"/>
          <ac:spMkLst>
            <pc:docMk/>
            <pc:sldMk cId="240653793" sldId="269"/>
            <ac:spMk id="27" creationId="{4D76AAEA-AF3A-4616-9F99-E9AA131A51F5}"/>
          </ac:spMkLst>
        </pc:spChg>
        <pc:spChg chg="add">
          <ac:chgData name="李 莘慈" userId="d6ed8ce8b59dd2fa" providerId="Windows Live" clId="Web-{631E48A9-47DE-4532-AE94-54AD21891558}" dt="2023-11-29T06:00:03.929" v="687"/>
          <ac:spMkLst>
            <pc:docMk/>
            <pc:sldMk cId="240653793" sldId="269"/>
            <ac:spMk id="32" creationId="{9B0F7D69-D93C-4C38-A23D-76E000D691CD}"/>
          </ac:spMkLst>
        </pc:spChg>
        <pc:spChg chg="add">
          <ac:chgData name="李 莘慈" userId="d6ed8ce8b59dd2fa" providerId="Windows Live" clId="Web-{631E48A9-47DE-4532-AE94-54AD21891558}" dt="2023-11-29T06:00:03.929" v="687"/>
          <ac:spMkLst>
            <pc:docMk/>
            <pc:sldMk cId="240653793" sldId="269"/>
            <ac:spMk id="34" creationId="{8CD419D4-EA9D-42D9-BF62-B07F0B7B672B}"/>
          </ac:spMkLst>
        </pc:spChg>
        <pc:spChg chg="add">
          <ac:chgData name="李 莘慈" userId="d6ed8ce8b59dd2fa" providerId="Windows Live" clId="Web-{631E48A9-47DE-4532-AE94-54AD21891558}" dt="2023-11-29T06:00:03.929" v="687"/>
          <ac:spMkLst>
            <pc:docMk/>
            <pc:sldMk cId="240653793" sldId="269"/>
            <ac:spMk id="36" creationId="{1C6FEC9B-9608-4181-A9E5-A1B80E72021C}"/>
          </ac:spMkLst>
        </pc:spChg>
        <pc:spChg chg="add">
          <ac:chgData name="李 莘慈" userId="d6ed8ce8b59dd2fa" providerId="Windows Live" clId="Web-{631E48A9-47DE-4532-AE94-54AD21891558}" dt="2023-11-29T06:00:03.929" v="687"/>
          <ac:spMkLst>
            <pc:docMk/>
            <pc:sldMk cId="240653793" sldId="269"/>
            <ac:spMk id="38" creationId="{AB1564ED-F26F-451D-97D6-A6EC3E83FD55}"/>
          </ac:spMkLst>
        </pc:spChg>
        <pc:spChg chg="add">
          <ac:chgData name="李 莘慈" userId="d6ed8ce8b59dd2fa" providerId="Windows Live" clId="Web-{631E48A9-47DE-4532-AE94-54AD21891558}" dt="2023-11-29T06:00:03.929" v="687"/>
          <ac:spMkLst>
            <pc:docMk/>
            <pc:sldMk cId="240653793" sldId="269"/>
            <ac:spMk id="40" creationId="{0CA184B6-3482-4F43-87F0-BC765DCFD8A8}"/>
          </ac:spMkLst>
        </pc:spChg>
        <pc:spChg chg="add">
          <ac:chgData name="李 莘慈" userId="d6ed8ce8b59dd2fa" providerId="Windows Live" clId="Web-{631E48A9-47DE-4532-AE94-54AD21891558}" dt="2023-11-29T06:00:03.929" v="687"/>
          <ac:spMkLst>
            <pc:docMk/>
            <pc:sldMk cId="240653793" sldId="269"/>
            <ac:spMk id="42" creationId="{6C869923-8380-4244-9548-802C330638A0}"/>
          </ac:spMkLst>
        </pc:spChg>
        <pc:spChg chg="add">
          <ac:chgData name="李 莘慈" userId="d6ed8ce8b59dd2fa" providerId="Windows Live" clId="Web-{631E48A9-47DE-4532-AE94-54AD21891558}" dt="2023-11-29T06:00:03.929" v="687"/>
          <ac:spMkLst>
            <pc:docMk/>
            <pc:sldMk cId="240653793" sldId="269"/>
            <ac:spMk id="44" creationId="{C06255F2-BC67-4DDE-B34E-AC4BA21838CC}"/>
          </ac:spMkLst>
        </pc:spChg>
        <pc:spChg chg="add">
          <ac:chgData name="李 莘慈" userId="d6ed8ce8b59dd2fa" providerId="Windows Live" clId="Web-{631E48A9-47DE-4532-AE94-54AD21891558}" dt="2023-11-29T06:00:03.929" v="687"/>
          <ac:spMkLst>
            <pc:docMk/>
            <pc:sldMk cId="240653793" sldId="269"/>
            <ac:spMk id="46" creationId="{55169443-FCCD-4C0A-8C69-18CD3FA0968D}"/>
          </ac:spMkLst>
        </pc:spChg>
        <pc:spChg chg="add">
          <ac:chgData name="李 莘慈" userId="d6ed8ce8b59dd2fa" providerId="Windows Live" clId="Web-{631E48A9-47DE-4532-AE94-54AD21891558}" dt="2023-11-29T06:00:03.929" v="687"/>
          <ac:spMkLst>
            <pc:docMk/>
            <pc:sldMk cId="240653793" sldId="269"/>
            <ac:spMk id="48" creationId="{0DBF1ABE-8590-450D-BB49-BDDCCF3EEA9E}"/>
          </ac:spMkLst>
        </pc:spChg>
        <pc:spChg chg="add">
          <ac:chgData name="李 莘慈" userId="d6ed8ce8b59dd2fa" providerId="Windows Live" clId="Web-{631E48A9-47DE-4532-AE94-54AD21891558}" dt="2023-11-29T06:00:03.929" v="687"/>
          <ac:spMkLst>
            <pc:docMk/>
            <pc:sldMk cId="240653793" sldId="269"/>
            <ac:spMk id="50" creationId="{DCD36D47-40B7-494B-B249-3CBA333DE256}"/>
          </ac:spMkLst>
        </pc:spChg>
        <pc:spChg chg="add">
          <ac:chgData name="李 莘慈" userId="d6ed8ce8b59dd2fa" providerId="Windows Live" clId="Web-{631E48A9-47DE-4532-AE94-54AD21891558}" dt="2023-11-29T06:00:03.929" v="687"/>
          <ac:spMkLst>
            <pc:docMk/>
            <pc:sldMk cId="240653793" sldId="269"/>
            <ac:spMk id="52" creationId="{03AD0D1C-F8BA-4CD1-BC4D-BE1823F3EBDD}"/>
          </ac:spMkLst>
        </pc:spChg>
        <pc:spChg chg="add">
          <ac:chgData name="李 莘慈" userId="d6ed8ce8b59dd2fa" providerId="Windows Live" clId="Web-{631E48A9-47DE-4532-AE94-54AD21891558}" dt="2023-11-29T06:00:03.929" v="687"/>
          <ac:spMkLst>
            <pc:docMk/>
            <pc:sldMk cId="240653793" sldId="269"/>
            <ac:spMk id="54" creationId="{FBA7E51E-7B6A-4A79-8F84-47C845C7A2CC}"/>
          </ac:spMkLst>
        </pc:spChg>
        <pc:picChg chg="add mod">
          <ac:chgData name="李 莘慈" userId="d6ed8ce8b59dd2fa" providerId="Windows Live" clId="Web-{631E48A9-47DE-4532-AE94-54AD21891558}" dt="2023-11-29T06:00:03.929" v="687"/>
          <ac:picMkLst>
            <pc:docMk/>
            <pc:sldMk cId="240653793" sldId="269"/>
            <ac:picMk id="5" creationId="{0286321F-2561-DB76-4046-2E889BD289EE}"/>
          </ac:picMkLst>
        </pc:picChg>
      </pc:sldChg>
      <pc:sldMasterChg chg="del delSldLayout">
        <pc:chgData name="李 莘慈" userId="d6ed8ce8b59dd2fa" providerId="Windows Live" clId="Web-{631E48A9-47DE-4532-AE94-54AD21891558}" dt="2023-11-29T02:52:05.120" v="4"/>
        <pc:sldMasterMkLst>
          <pc:docMk/>
          <pc:sldMasterMk cId="4049517345" sldId="2147483660"/>
        </pc:sldMasterMkLst>
        <pc:sldLayoutChg chg="del">
          <pc:chgData name="李 莘慈" userId="d6ed8ce8b59dd2fa" providerId="Windows Live" clId="Web-{631E48A9-47DE-4532-AE94-54AD21891558}" dt="2023-11-29T02:52:05.120" v="4"/>
          <pc:sldLayoutMkLst>
            <pc:docMk/>
            <pc:sldMasterMk cId="4049517345" sldId="2147483660"/>
            <pc:sldLayoutMk cId="2658159958" sldId="2147483661"/>
          </pc:sldLayoutMkLst>
        </pc:sldLayoutChg>
        <pc:sldLayoutChg chg="del">
          <pc:chgData name="李 莘慈" userId="d6ed8ce8b59dd2fa" providerId="Windows Live" clId="Web-{631E48A9-47DE-4532-AE94-54AD21891558}" dt="2023-11-29T02:52:05.120" v="4"/>
          <pc:sldLayoutMkLst>
            <pc:docMk/>
            <pc:sldMasterMk cId="4049517345" sldId="2147483660"/>
            <pc:sldLayoutMk cId="1118226681" sldId="2147483662"/>
          </pc:sldLayoutMkLst>
        </pc:sldLayoutChg>
        <pc:sldLayoutChg chg="del">
          <pc:chgData name="李 莘慈" userId="d6ed8ce8b59dd2fa" providerId="Windows Live" clId="Web-{631E48A9-47DE-4532-AE94-54AD21891558}" dt="2023-11-29T02:52:05.120" v="4"/>
          <pc:sldLayoutMkLst>
            <pc:docMk/>
            <pc:sldMasterMk cId="4049517345" sldId="2147483660"/>
            <pc:sldLayoutMk cId="734471388" sldId="2147483663"/>
          </pc:sldLayoutMkLst>
        </pc:sldLayoutChg>
        <pc:sldLayoutChg chg="del">
          <pc:chgData name="李 莘慈" userId="d6ed8ce8b59dd2fa" providerId="Windows Live" clId="Web-{631E48A9-47DE-4532-AE94-54AD21891558}" dt="2023-11-29T02:52:05.120" v="4"/>
          <pc:sldLayoutMkLst>
            <pc:docMk/>
            <pc:sldMasterMk cId="4049517345" sldId="2147483660"/>
            <pc:sldLayoutMk cId="811004975" sldId="2147483664"/>
          </pc:sldLayoutMkLst>
        </pc:sldLayoutChg>
        <pc:sldLayoutChg chg="del">
          <pc:chgData name="李 莘慈" userId="d6ed8ce8b59dd2fa" providerId="Windows Live" clId="Web-{631E48A9-47DE-4532-AE94-54AD21891558}" dt="2023-11-29T02:52:05.120" v="4"/>
          <pc:sldLayoutMkLst>
            <pc:docMk/>
            <pc:sldMasterMk cId="4049517345" sldId="2147483660"/>
            <pc:sldLayoutMk cId="2443593448" sldId="2147483665"/>
          </pc:sldLayoutMkLst>
        </pc:sldLayoutChg>
        <pc:sldLayoutChg chg="del">
          <pc:chgData name="李 莘慈" userId="d6ed8ce8b59dd2fa" providerId="Windows Live" clId="Web-{631E48A9-47DE-4532-AE94-54AD21891558}" dt="2023-11-29T02:52:05.120" v="4"/>
          <pc:sldLayoutMkLst>
            <pc:docMk/>
            <pc:sldMasterMk cId="4049517345" sldId="2147483660"/>
            <pc:sldLayoutMk cId="349976149" sldId="2147483666"/>
          </pc:sldLayoutMkLst>
        </pc:sldLayoutChg>
        <pc:sldLayoutChg chg="del">
          <pc:chgData name="李 莘慈" userId="d6ed8ce8b59dd2fa" providerId="Windows Live" clId="Web-{631E48A9-47DE-4532-AE94-54AD21891558}" dt="2023-11-29T02:52:05.120" v="4"/>
          <pc:sldLayoutMkLst>
            <pc:docMk/>
            <pc:sldMasterMk cId="4049517345" sldId="2147483660"/>
            <pc:sldLayoutMk cId="1004474629" sldId="2147483667"/>
          </pc:sldLayoutMkLst>
        </pc:sldLayoutChg>
        <pc:sldLayoutChg chg="del">
          <pc:chgData name="李 莘慈" userId="d6ed8ce8b59dd2fa" providerId="Windows Live" clId="Web-{631E48A9-47DE-4532-AE94-54AD21891558}" dt="2023-11-29T02:52:05.120" v="4"/>
          <pc:sldLayoutMkLst>
            <pc:docMk/>
            <pc:sldMasterMk cId="4049517345" sldId="2147483660"/>
            <pc:sldLayoutMk cId="1632963805" sldId="2147483668"/>
          </pc:sldLayoutMkLst>
        </pc:sldLayoutChg>
        <pc:sldLayoutChg chg="del">
          <pc:chgData name="李 莘慈" userId="d6ed8ce8b59dd2fa" providerId="Windows Live" clId="Web-{631E48A9-47DE-4532-AE94-54AD21891558}" dt="2023-11-29T02:52:05.120" v="4"/>
          <pc:sldLayoutMkLst>
            <pc:docMk/>
            <pc:sldMasterMk cId="4049517345" sldId="2147483660"/>
            <pc:sldLayoutMk cId="3187830664" sldId="2147483669"/>
          </pc:sldLayoutMkLst>
        </pc:sldLayoutChg>
        <pc:sldLayoutChg chg="del">
          <pc:chgData name="李 莘慈" userId="d6ed8ce8b59dd2fa" providerId="Windows Live" clId="Web-{631E48A9-47DE-4532-AE94-54AD21891558}" dt="2023-11-29T02:52:05.120" v="4"/>
          <pc:sldLayoutMkLst>
            <pc:docMk/>
            <pc:sldMasterMk cId="4049517345" sldId="2147483660"/>
            <pc:sldLayoutMk cId="466785421" sldId="2147483670"/>
          </pc:sldLayoutMkLst>
        </pc:sldLayoutChg>
        <pc:sldLayoutChg chg="del">
          <pc:chgData name="李 莘慈" userId="d6ed8ce8b59dd2fa" providerId="Windows Live" clId="Web-{631E48A9-47DE-4532-AE94-54AD21891558}" dt="2023-11-29T02:52:05.120" v="4"/>
          <pc:sldLayoutMkLst>
            <pc:docMk/>
            <pc:sldMasterMk cId="4049517345" sldId="2147483660"/>
            <pc:sldLayoutMk cId="2079143107" sldId="2147483671"/>
          </pc:sldLayoutMkLst>
        </pc:sldLayoutChg>
      </pc:sldMasterChg>
      <pc:sldMasterChg chg="add del addSldLayout delSldLayout">
        <pc:chgData name="李 莘慈" userId="d6ed8ce8b59dd2fa" providerId="Windows Live" clId="Web-{631E48A9-47DE-4532-AE94-54AD21891558}" dt="2023-11-29T02:58:05.989" v="25"/>
        <pc:sldMasterMkLst>
          <pc:docMk/>
          <pc:sldMasterMk cId="1624063504" sldId="2147483760"/>
        </pc:sldMasterMkLst>
        <pc:sldLayoutChg chg="add del">
          <pc:chgData name="李 莘慈" userId="d6ed8ce8b59dd2fa" providerId="Windows Live" clId="Web-{631E48A9-47DE-4532-AE94-54AD21891558}" dt="2023-11-29T02:58:05.989" v="25"/>
          <pc:sldLayoutMkLst>
            <pc:docMk/>
            <pc:sldMasterMk cId="1624063504" sldId="2147483760"/>
            <pc:sldLayoutMk cId="2841682470" sldId="2147483749"/>
          </pc:sldLayoutMkLst>
        </pc:sldLayoutChg>
        <pc:sldLayoutChg chg="add del">
          <pc:chgData name="李 莘慈" userId="d6ed8ce8b59dd2fa" providerId="Windows Live" clId="Web-{631E48A9-47DE-4532-AE94-54AD21891558}" dt="2023-11-29T02:58:05.989" v="25"/>
          <pc:sldLayoutMkLst>
            <pc:docMk/>
            <pc:sldMasterMk cId="1624063504" sldId="2147483760"/>
            <pc:sldLayoutMk cId="2133746241" sldId="2147483750"/>
          </pc:sldLayoutMkLst>
        </pc:sldLayoutChg>
        <pc:sldLayoutChg chg="add del">
          <pc:chgData name="李 莘慈" userId="d6ed8ce8b59dd2fa" providerId="Windows Live" clId="Web-{631E48A9-47DE-4532-AE94-54AD21891558}" dt="2023-11-29T02:58:05.989" v="25"/>
          <pc:sldLayoutMkLst>
            <pc:docMk/>
            <pc:sldMasterMk cId="1624063504" sldId="2147483760"/>
            <pc:sldLayoutMk cId="195251878" sldId="2147483751"/>
          </pc:sldLayoutMkLst>
        </pc:sldLayoutChg>
        <pc:sldLayoutChg chg="add del">
          <pc:chgData name="李 莘慈" userId="d6ed8ce8b59dd2fa" providerId="Windows Live" clId="Web-{631E48A9-47DE-4532-AE94-54AD21891558}" dt="2023-11-29T02:58:05.989" v="25"/>
          <pc:sldLayoutMkLst>
            <pc:docMk/>
            <pc:sldMasterMk cId="1624063504" sldId="2147483760"/>
            <pc:sldLayoutMk cId="1387647879" sldId="2147483752"/>
          </pc:sldLayoutMkLst>
        </pc:sldLayoutChg>
        <pc:sldLayoutChg chg="add del">
          <pc:chgData name="李 莘慈" userId="d6ed8ce8b59dd2fa" providerId="Windows Live" clId="Web-{631E48A9-47DE-4532-AE94-54AD21891558}" dt="2023-11-29T02:58:05.989" v="25"/>
          <pc:sldLayoutMkLst>
            <pc:docMk/>
            <pc:sldMasterMk cId="1624063504" sldId="2147483760"/>
            <pc:sldLayoutMk cId="4022490707" sldId="2147483753"/>
          </pc:sldLayoutMkLst>
        </pc:sldLayoutChg>
        <pc:sldLayoutChg chg="add del">
          <pc:chgData name="李 莘慈" userId="d6ed8ce8b59dd2fa" providerId="Windows Live" clId="Web-{631E48A9-47DE-4532-AE94-54AD21891558}" dt="2023-11-29T02:58:05.989" v="25"/>
          <pc:sldLayoutMkLst>
            <pc:docMk/>
            <pc:sldMasterMk cId="1624063504" sldId="2147483760"/>
            <pc:sldLayoutMk cId="836869990" sldId="2147483754"/>
          </pc:sldLayoutMkLst>
        </pc:sldLayoutChg>
        <pc:sldLayoutChg chg="add del">
          <pc:chgData name="李 莘慈" userId="d6ed8ce8b59dd2fa" providerId="Windows Live" clId="Web-{631E48A9-47DE-4532-AE94-54AD21891558}" dt="2023-11-29T02:58:05.989" v="25"/>
          <pc:sldLayoutMkLst>
            <pc:docMk/>
            <pc:sldMasterMk cId="1624063504" sldId="2147483760"/>
            <pc:sldLayoutMk cId="4009102037" sldId="2147483755"/>
          </pc:sldLayoutMkLst>
        </pc:sldLayoutChg>
        <pc:sldLayoutChg chg="add del">
          <pc:chgData name="李 莘慈" userId="d6ed8ce8b59dd2fa" providerId="Windows Live" clId="Web-{631E48A9-47DE-4532-AE94-54AD21891558}" dt="2023-11-29T02:58:05.989" v="25"/>
          <pc:sldLayoutMkLst>
            <pc:docMk/>
            <pc:sldMasterMk cId="1624063504" sldId="2147483760"/>
            <pc:sldLayoutMk cId="3686756885" sldId="2147483756"/>
          </pc:sldLayoutMkLst>
        </pc:sldLayoutChg>
        <pc:sldLayoutChg chg="add del">
          <pc:chgData name="李 莘慈" userId="d6ed8ce8b59dd2fa" providerId="Windows Live" clId="Web-{631E48A9-47DE-4532-AE94-54AD21891558}" dt="2023-11-29T02:58:05.989" v="25"/>
          <pc:sldLayoutMkLst>
            <pc:docMk/>
            <pc:sldMasterMk cId="1624063504" sldId="2147483760"/>
            <pc:sldLayoutMk cId="2283856447" sldId="2147483757"/>
          </pc:sldLayoutMkLst>
        </pc:sldLayoutChg>
        <pc:sldLayoutChg chg="add del">
          <pc:chgData name="李 莘慈" userId="d6ed8ce8b59dd2fa" providerId="Windows Live" clId="Web-{631E48A9-47DE-4532-AE94-54AD21891558}" dt="2023-11-29T02:58:05.989" v="25"/>
          <pc:sldLayoutMkLst>
            <pc:docMk/>
            <pc:sldMasterMk cId="1624063504" sldId="2147483760"/>
            <pc:sldLayoutMk cId="1657520852" sldId="2147483758"/>
          </pc:sldLayoutMkLst>
        </pc:sldLayoutChg>
        <pc:sldLayoutChg chg="add del">
          <pc:chgData name="李 莘慈" userId="d6ed8ce8b59dd2fa" providerId="Windows Live" clId="Web-{631E48A9-47DE-4532-AE94-54AD21891558}" dt="2023-11-29T02:58:05.989" v="25"/>
          <pc:sldLayoutMkLst>
            <pc:docMk/>
            <pc:sldMasterMk cId="1624063504" sldId="2147483760"/>
            <pc:sldLayoutMk cId="1867214262" sldId="2147483759"/>
          </pc:sldLayoutMkLst>
        </pc:sldLayoutChg>
      </pc:sldMasterChg>
      <pc:sldMasterChg chg="add del addSldLayout delSldLayout">
        <pc:chgData name="李 莘慈" userId="d6ed8ce8b59dd2fa" providerId="Windows Live" clId="Web-{631E48A9-47DE-4532-AE94-54AD21891558}" dt="2023-11-29T02:59:23.523" v="29"/>
        <pc:sldMasterMkLst>
          <pc:docMk/>
          <pc:sldMasterMk cId="4267756581" sldId="2147483761"/>
        </pc:sldMasterMkLst>
        <pc:sldLayoutChg chg="add del">
          <pc:chgData name="李 莘慈" userId="d6ed8ce8b59dd2fa" providerId="Windows Live" clId="Web-{631E48A9-47DE-4532-AE94-54AD21891558}" dt="2023-11-29T02:59:23.523" v="29"/>
          <pc:sldLayoutMkLst>
            <pc:docMk/>
            <pc:sldMasterMk cId="4267756581" sldId="2147483761"/>
            <pc:sldLayoutMk cId="2821847426" sldId="2147483762"/>
          </pc:sldLayoutMkLst>
        </pc:sldLayoutChg>
        <pc:sldLayoutChg chg="add del">
          <pc:chgData name="李 莘慈" userId="d6ed8ce8b59dd2fa" providerId="Windows Live" clId="Web-{631E48A9-47DE-4532-AE94-54AD21891558}" dt="2023-11-29T02:59:23.523" v="29"/>
          <pc:sldLayoutMkLst>
            <pc:docMk/>
            <pc:sldMasterMk cId="4267756581" sldId="2147483761"/>
            <pc:sldLayoutMk cId="745696464" sldId="2147483763"/>
          </pc:sldLayoutMkLst>
        </pc:sldLayoutChg>
        <pc:sldLayoutChg chg="add del">
          <pc:chgData name="李 莘慈" userId="d6ed8ce8b59dd2fa" providerId="Windows Live" clId="Web-{631E48A9-47DE-4532-AE94-54AD21891558}" dt="2023-11-29T02:59:23.523" v="29"/>
          <pc:sldLayoutMkLst>
            <pc:docMk/>
            <pc:sldMasterMk cId="4267756581" sldId="2147483761"/>
            <pc:sldLayoutMk cId="1559313736" sldId="2147483764"/>
          </pc:sldLayoutMkLst>
        </pc:sldLayoutChg>
        <pc:sldLayoutChg chg="add del">
          <pc:chgData name="李 莘慈" userId="d6ed8ce8b59dd2fa" providerId="Windows Live" clId="Web-{631E48A9-47DE-4532-AE94-54AD21891558}" dt="2023-11-29T02:59:23.523" v="29"/>
          <pc:sldLayoutMkLst>
            <pc:docMk/>
            <pc:sldMasterMk cId="4267756581" sldId="2147483761"/>
            <pc:sldLayoutMk cId="3717970962" sldId="2147483765"/>
          </pc:sldLayoutMkLst>
        </pc:sldLayoutChg>
        <pc:sldLayoutChg chg="add del">
          <pc:chgData name="李 莘慈" userId="d6ed8ce8b59dd2fa" providerId="Windows Live" clId="Web-{631E48A9-47DE-4532-AE94-54AD21891558}" dt="2023-11-29T02:59:23.523" v="29"/>
          <pc:sldLayoutMkLst>
            <pc:docMk/>
            <pc:sldMasterMk cId="4267756581" sldId="2147483761"/>
            <pc:sldLayoutMk cId="1821921061" sldId="2147483766"/>
          </pc:sldLayoutMkLst>
        </pc:sldLayoutChg>
        <pc:sldLayoutChg chg="add del">
          <pc:chgData name="李 莘慈" userId="d6ed8ce8b59dd2fa" providerId="Windows Live" clId="Web-{631E48A9-47DE-4532-AE94-54AD21891558}" dt="2023-11-29T02:59:23.523" v="29"/>
          <pc:sldLayoutMkLst>
            <pc:docMk/>
            <pc:sldMasterMk cId="4267756581" sldId="2147483761"/>
            <pc:sldLayoutMk cId="2461928709" sldId="2147483767"/>
          </pc:sldLayoutMkLst>
        </pc:sldLayoutChg>
        <pc:sldLayoutChg chg="add del">
          <pc:chgData name="李 莘慈" userId="d6ed8ce8b59dd2fa" providerId="Windows Live" clId="Web-{631E48A9-47DE-4532-AE94-54AD21891558}" dt="2023-11-29T02:59:23.523" v="29"/>
          <pc:sldLayoutMkLst>
            <pc:docMk/>
            <pc:sldMasterMk cId="4267756581" sldId="2147483761"/>
            <pc:sldLayoutMk cId="2263118880" sldId="2147483768"/>
          </pc:sldLayoutMkLst>
        </pc:sldLayoutChg>
        <pc:sldLayoutChg chg="add del">
          <pc:chgData name="李 莘慈" userId="d6ed8ce8b59dd2fa" providerId="Windows Live" clId="Web-{631E48A9-47DE-4532-AE94-54AD21891558}" dt="2023-11-29T02:59:23.523" v="29"/>
          <pc:sldLayoutMkLst>
            <pc:docMk/>
            <pc:sldMasterMk cId="4267756581" sldId="2147483761"/>
            <pc:sldLayoutMk cId="1946032246" sldId="2147483769"/>
          </pc:sldLayoutMkLst>
        </pc:sldLayoutChg>
        <pc:sldLayoutChg chg="add del">
          <pc:chgData name="李 莘慈" userId="d6ed8ce8b59dd2fa" providerId="Windows Live" clId="Web-{631E48A9-47DE-4532-AE94-54AD21891558}" dt="2023-11-29T02:59:23.523" v="29"/>
          <pc:sldLayoutMkLst>
            <pc:docMk/>
            <pc:sldMasterMk cId="4267756581" sldId="2147483761"/>
            <pc:sldLayoutMk cId="1360984896" sldId="2147483770"/>
          </pc:sldLayoutMkLst>
        </pc:sldLayoutChg>
        <pc:sldLayoutChg chg="add del">
          <pc:chgData name="李 莘慈" userId="d6ed8ce8b59dd2fa" providerId="Windows Live" clId="Web-{631E48A9-47DE-4532-AE94-54AD21891558}" dt="2023-11-29T02:59:23.523" v="29"/>
          <pc:sldLayoutMkLst>
            <pc:docMk/>
            <pc:sldMasterMk cId="4267756581" sldId="2147483761"/>
            <pc:sldLayoutMk cId="3337891477" sldId="2147483771"/>
          </pc:sldLayoutMkLst>
        </pc:sldLayoutChg>
        <pc:sldLayoutChg chg="add del">
          <pc:chgData name="李 莘慈" userId="d6ed8ce8b59dd2fa" providerId="Windows Live" clId="Web-{631E48A9-47DE-4532-AE94-54AD21891558}" dt="2023-11-29T02:59:23.523" v="29"/>
          <pc:sldLayoutMkLst>
            <pc:docMk/>
            <pc:sldMasterMk cId="4267756581" sldId="2147483761"/>
            <pc:sldLayoutMk cId="1652715144" sldId="2147483772"/>
          </pc:sldLayoutMkLst>
        </pc:sldLayoutChg>
      </pc:sldMasterChg>
      <pc:sldMasterChg chg="add del addSldLayout delSldLayout">
        <pc:chgData name="李 莘慈" userId="d6ed8ce8b59dd2fa" providerId="Windows Live" clId="Web-{631E48A9-47DE-4532-AE94-54AD21891558}" dt="2023-11-29T03:00:47.040" v="32"/>
        <pc:sldMasterMkLst>
          <pc:docMk/>
          <pc:sldMasterMk cId="2630940083" sldId="2147483786"/>
        </pc:sldMasterMkLst>
        <pc:sldLayoutChg chg="add del">
          <pc:chgData name="李 莘慈" userId="d6ed8ce8b59dd2fa" providerId="Windows Live" clId="Web-{631E48A9-47DE-4532-AE94-54AD21891558}" dt="2023-11-29T03:00:47.040" v="32"/>
          <pc:sldLayoutMkLst>
            <pc:docMk/>
            <pc:sldMasterMk cId="2630940083" sldId="2147483786"/>
            <pc:sldLayoutMk cId="3488326023" sldId="2147483775"/>
          </pc:sldLayoutMkLst>
        </pc:sldLayoutChg>
        <pc:sldLayoutChg chg="add del">
          <pc:chgData name="李 莘慈" userId="d6ed8ce8b59dd2fa" providerId="Windows Live" clId="Web-{631E48A9-47DE-4532-AE94-54AD21891558}" dt="2023-11-29T03:00:47.040" v="32"/>
          <pc:sldLayoutMkLst>
            <pc:docMk/>
            <pc:sldMasterMk cId="2630940083" sldId="2147483786"/>
            <pc:sldLayoutMk cId="2282186554" sldId="2147483776"/>
          </pc:sldLayoutMkLst>
        </pc:sldLayoutChg>
        <pc:sldLayoutChg chg="add del">
          <pc:chgData name="李 莘慈" userId="d6ed8ce8b59dd2fa" providerId="Windows Live" clId="Web-{631E48A9-47DE-4532-AE94-54AD21891558}" dt="2023-11-29T03:00:47.040" v="32"/>
          <pc:sldLayoutMkLst>
            <pc:docMk/>
            <pc:sldMasterMk cId="2630940083" sldId="2147483786"/>
            <pc:sldLayoutMk cId="1043723264" sldId="2147483777"/>
          </pc:sldLayoutMkLst>
        </pc:sldLayoutChg>
        <pc:sldLayoutChg chg="add del">
          <pc:chgData name="李 莘慈" userId="d6ed8ce8b59dd2fa" providerId="Windows Live" clId="Web-{631E48A9-47DE-4532-AE94-54AD21891558}" dt="2023-11-29T03:00:47.040" v="32"/>
          <pc:sldLayoutMkLst>
            <pc:docMk/>
            <pc:sldMasterMk cId="2630940083" sldId="2147483786"/>
            <pc:sldLayoutMk cId="1966944633" sldId="2147483778"/>
          </pc:sldLayoutMkLst>
        </pc:sldLayoutChg>
        <pc:sldLayoutChg chg="add del">
          <pc:chgData name="李 莘慈" userId="d6ed8ce8b59dd2fa" providerId="Windows Live" clId="Web-{631E48A9-47DE-4532-AE94-54AD21891558}" dt="2023-11-29T03:00:47.040" v="32"/>
          <pc:sldLayoutMkLst>
            <pc:docMk/>
            <pc:sldMasterMk cId="2630940083" sldId="2147483786"/>
            <pc:sldLayoutMk cId="832242642" sldId="2147483779"/>
          </pc:sldLayoutMkLst>
        </pc:sldLayoutChg>
        <pc:sldLayoutChg chg="add del">
          <pc:chgData name="李 莘慈" userId="d6ed8ce8b59dd2fa" providerId="Windows Live" clId="Web-{631E48A9-47DE-4532-AE94-54AD21891558}" dt="2023-11-29T03:00:47.040" v="32"/>
          <pc:sldLayoutMkLst>
            <pc:docMk/>
            <pc:sldMasterMk cId="2630940083" sldId="2147483786"/>
            <pc:sldLayoutMk cId="2673020637" sldId="2147483780"/>
          </pc:sldLayoutMkLst>
        </pc:sldLayoutChg>
        <pc:sldLayoutChg chg="add del">
          <pc:chgData name="李 莘慈" userId="d6ed8ce8b59dd2fa" providerId="Windows Live" clId="Web-{631E48A9-47DE-4532-AE94-54AD21891558}" dt="2023-11-29T03:00:47.040" v="32"/>
          <pc:sldLayoutMkLst>
            <pc:docMk/>
            <pc:sldMasterMk cId="2630940083" sldId="2147483786"/>
            <pc:sldLayoutMk cId="173617087" sldId="2147483781"/>
          </pc:sldLayoutMkLst>
        </pc:sldLayoutChg>
        <pc:sldLayoutChg chg="add del">
          <pc:chgData name="李 莘慈" userId="d6ed8ce8b59dd2fa" providerId="Windows Live" clId="Web-{631E48A9-47DE-4532-AE94-54AD21891558}" dt="2023-11-29T03:00:47.040" v="32"/>
          <pc:sldLayoutMkLst>
            <pc:docMk/>
            <pc:sldMasterMk cId="2630940083" sldId="2147483786"/>
            <pc:sldLayoutMk cId="439368899" sldId="2147483782"/>
          </pc:sldLayoutMkLst>
        </pc:sldLayoutChg>
        <pc:sldLayoutChg chg="add del">
          <pc:chgData name="李 莘慈" userId="d6ed8ce8b59dd2fa" providerId="Windows Live" clId="Web-{631E48A9-47DE-4532-AE94-54AD21891558}" dt="2023-11-29T03:00:47.040" v="32"/>
          <pc:sldLayoutMkLst>
            <pc:docMk/>
            <pc:sldMasterMk cId="2630940083" sldId="2147483786"/>
            <pc:sldLayoutMk cId="3028161948" sldId="2147483783"/>
          </pc:sldLayoutMkLst>
        </pc:sldLayoutChg>
        <pc:sldLayoutChg chg="add del">
          <pc:chgData name="李 莘慈" userId="d6ed8ce8b59dd2fa" providerId="Windows Live" clId="Web-{631E48A9-47DE-4532-AE94-54AD21891558}" dt="2023-11-29T03:00:47.040" v="32"/>
          <pc:sldLayoutMkLst>
            <pc:docMk/>
            <pc:sldMasterMk cId="2630940083" sldId="2147483786"/>
            <pc:sldLayoutMk cId="699170218" sldId="2147483784"/>
          </pc:sldLayoutMkLst>
        </pc:sldLayoutChg>
        <pc:sldLayoutChg chg="add del">
          <pc:chgData name="李 莘慈" userId="d6ed8ce8b59dd2fa" providerId="Windows Live" clId="Web-{631E48A9-47DE-4532-AE94-54AD21891558}" dt="2023-11-29T03:00:47.040" v="32"/>
          <pc:sldLayoutMkLst>
            <pc:docMk/>
            <pc:sldMasterMk cId="2630940083" sldId="2147483786"/>
            <pc:sldLayoutMk cId="1439804607" sldId="2147483785"/>
          </pc:sldLayoutMkLst>
        </pc:sldLayoutChg>
      </pc:sldMasterChg>
      <pc:sldMasterChg chg="add del addSldLayout delSldLayout">
        <pc:chgData name="李 莘慈" userId="d6ed8ce8b59dd2fa" providerId="Windows Live" clId="Web-{631E48A9-47DE-4532-AE94-54AD21891558}" dt="2023-11-29T03:04:01.233" v="63"/>
        <pc:sldMasterMkLst>
          <pc:docMk/>
          <pc:sldMasterMk cId="2366785168" sldId="2147483810"/>
        </pc:sldMasterMkLst>
        <pc:sldLayoutChg chg="add del">
          <pc:chgData name="李 莘慈" userId="d6ed8ce8b59dd2fa" providerId="Windows Live" clId="Web-{631E48A9-47DE-4532-AE94-54AD21891558}" dt="2023-11-29T03:04:01.233" v="63"/>
          <pc:sldLayoutMkLst>
            <pc:docMk/>
            <pc:sldMasterMk cId="2366785168" sldId="2147483810"/>
            <pc:sldLayoutMk cId="1995018747" sldId="2147483799"/>
          </pc:sldLayoutMkLst>
        </pc:sldLayoutChg>
        <pc:sldLayoutChg chg="add del">
          <pc:chgData name="李 莘慈" userId="d6ed8ce8b59dd2fa" providerId="Windows Live" clId="Web-{631E48A9-47DE-4532-AE94-54AD21891558}" dt="2023-11-29T03:04:01.233" v="63"/>
          <pc:sldLayoutMkLst>
            <pc:docMk/>
            <pc:sldMasterMk cId="2366785168" sldId="2147483810"/>
            <pc:sldLayoutMk cId="3244696946" sldId="2147483800"/>
          </pc:sldLayoutMkLst>
        </pc:sldLayoutChg>
        <pc:sldLayoutChg chg="add del">
          <pc:chgData name="李 莘慈" userId="d6ed8ce8b59dd2fa" providerId="Windows Live" clId="Web-{631E48A9-47DE-4532-AE94-54AD21891558}" dt="2023-11-29T03:04:01.233" v="63"/>
          <pc:sldLayoutMkLst>
            <pc:docMk/>
            <pc:sldMasterMk cId="2366785168" sldId="2147483810"/>
            <pc:sldLayoutMk cId="1237417478" sldId="2147483801"/>
          </pc:sldLayoutMkLst>
        </pc:sldLayoutChg>
        <pc:sldLayoutChg chg="add del">
          <pc:chgData name="李 莘慈" userId="d6ed8ce8b59dd2fa" providerId="Windows Live" clId="Web-{631E48A9-47DE-4532-AE94-54AD21891558}" dt="2023-11-29T03:04:01.233" v="63"/>
          <pc:sldLayoutMkLst>
            <pc:docMk/>
            <pc:sldMasterMk cId="2366785168" sldId="2147483810"/>
            <pc:sldLayoutMk cId="2480085472" sldId="2147483802"/>
          </pc:sldLayoutMkLst>
        </pc:sldLayoutChg>
        <pc:sldLayoutChg chg="add del">
          <pc:chgData name="李 莘慈" userId="d6ed8ce8b59dd2fa" providerId="Windows Live" clId="Web-{631E48A9-47DE-4532-AE94-54AD21891558}" dt="2023-11-29T03:04:01.233" v="63"/>
          <pc:sldLayoutMkLst>
            <pc:docMk/>
            <pc:sldMasterMk cId="2366785168" sldId="2147483810"/>
            <pc:sldLayoutMk cId="1190273840" sldId="2147483803"/>
          </pc:sldLayoutMkLst>
        </pc:sldLayoutChg>
        <pc:sldLayoutChg chg="add del">
          <pc:chgData name="李 莘慈" userId="d6ed8ce8b59dd2fa" providerId="Windows Live" clId="Web-{631E48A9-47DE-4532-AE94-54AD21891558}" dt="2023-11-29T03:04:01.233" v="63"/>
          <pc:sldLayoutMkLst>
            <pc:docMk/>
            <pc:sldMasterMk cId="2366785168" sldId="2147483810"/>
            <pc:sldLayoutMk cId="4103489771" sldId="2147483804"/>
          </pc:sldLayoutMkLst>
        </pc:sldLayoutChg>
        <pc:sldLayoutChg chg="add del">
          <pc:chgData name="李 莘慈" userId="d6ed8ce8b59dd2fa" providerId="Windows Live" clId="Web-{631E48A9-47DE-4532-AE94-54AD21891558}" dt="2023-11-29T03:04:01.233" v="63"/>
          <pc:sldLayoutMkLst>
            <pc:docMk/>
            <pc:sldMasterMk cId="2366785168" sldId="2147483810"/>
            <pc:sldLayoutMk cId="927156519" sldId="2147483805"/>
          </pc:sldLayoutMkLst>
        </pc:sldLayoutChg>
        <pc:sldLayoutChg chg="add del">
          <pc:chgData name="李 莘慈" userId="d6ed8ce8b59dd2fa" providerId="Windows Live" clId="Web-{631E48A9-47DE-4532-AE94-54AD21891558}" dt="2023-11-29T03:04:01.233" v="63"/>
          <pc:sldLayoutMkLst>
            <pc:docMk/>
            <pc:sldMasterMk cId="2366785168" sldId="2147483810"/>
            <pc:sldLayoutMk cId="3491447536" sldId="2147483806"/>
          </pc:sldLayoutMkLst>
        </pc:sldLayoutChg>
        <pc:sldLayoutChg chg="add del">
          <pc:chgData name="李 莘慈" userId="d6ed8ce8b59dd2fa" providerId="Windows Live" clId="Web-{631E48A9-47DE-4532-AE94-54AD21891558}" dt="2023-11-29T03:04:01.233" v="63"/>
          <pc:sldLayoutMkLst>
            <pc:docMk/>
            <pc:sldMasterMk cId="2366785168" sldId="2147483810"/>
            <pc:sldLayoutMk cId="2658902429" sldId="2147483807"/>
          </pc:sldLayoutMkLst>
        </pc:sldLayoutChg>
        <pc:sldLayoutChg chg="add del">
          <pc:chgData name="李 莘慈" userId="d6ed8ce8b59dd2fa" providerId="Windows Live" clId="Web-{631E48A9-47DE-4532-AE94-54AD21891558}" dt="2023-11-29T03:04:01.233" v="63"/>
          <pc:sldLayoutMkLst>
            <pc:docMk/>
            <pc:sldMasterMk cId="2366785168" sldId="2147483810"/>
            <pc:sldLayoutMk cId="2157200152" sldId="2147483808"/>
          </pc:sldLayoutMkLst>
        </pc:sldLayoutChg>
        <pc:sldLayoutChg chg="add del">
          <pc:chgData name="李 莘慈" userId="d6ed8ce8b59dd2fa" providerId="Windows Live" clId="Web-{631E48A9-47DE-4532-AE94-54AD21891558}" dt="2023-11-29T03:04:01.233" v="63"/>
          <pc:sldLayoutMkLst>
            <pc:docMk/>
            <pc:sldMasterMk cId="2366785168" sldId="2147483810"/>
            <pc:sldLayoutMk cId="207268162" sldId="2147483809"/>
          </pc:sldLayoutMkLst>
        </pc:sldLayoutChg>
      </pc:sldMasterChg>
      <pc:sldMasterChg chg="add del addSldLayout delSldLayout">
        <pc:chgData name="李 莘慈" userId="d6ed8ce8b59dd2fa" providerId="Windows Live" clId="Web-{631E48A9-47DE-4532-AE94-54AD21891558}" dt="2023-11-29T03:04:01.155" v="62"/>
        <pc:sldMasterMkLst>
          <pc:docMk/>
          <pc:sldMasterMk cId="1705606658" sldId="2147483811"/>
        </pc:sldMasterMkLst>
        <pc:sldLayoutChg chg="add del">
          <pc:chgData name="李 莘慈" userId="d6ed8ce8b59dd2fa" providerId="Windows Live" clId="Web-{631E48A9-47DE-4532-AE94-54AD21891558}" dt="2023-11-29T03:04:01.155" v="62"/>
          <pc:sldLayoutMkLst>
            <pc:docMk/>
            <pc:sldMasterMk cId="1705606658" sldId="2147483811"/>
            <pc:sldLayoutMk cId="3812650987" sldId="2147483812"/>
          </pc:sldLayoutMkLst>
        </pc:sldLayoutChg>
        <pc:sldLayoutChg chg="add del">
          <pc:chgData name="李 莘慈" userId="d6ed8ce8b59dd2fa" providerId="Windows Live" clId="Web-{631E48A9-47DE-4532-AE94-54AD21891558}" dt="2023-11-29T03:04:01.155" v="62"/>
          <pc:sldLayoutMkLst>
            <pc:docMk/>
            <pc:sldMasterMk cId="1705606658" sldId="2147483811"/>
            <pc:sldLayoutMk cId="163051881" sldId="2147483813"/>
          </pc:sldLayoutMkLst>
        </pc:sldLayoutChg>
        <pc:sldLayoutChg chg="add del">
          <pc:chgData name="李 莘慈" userId="d6ed8ce8b59dd2fa" providerId="Windows Live" clId="Web-{631E48A9-47DE-4532-AE94-54AD21891558}" dt="2023-11-29T03:04:01.155" v="62"/>
          <pc:sldLayoutMkLst>
            <pc:docMk/>
            <pc:sldMasterMk cId="1705606658" sldId="2147483811"/>
            <pc:sldLayoutMk cId="4189419312" sldId="2147483814"/>
          </pc:sldLayoutMkLst>
        </pc:sldLayoutChg>
        <pc:sldLayoutChg chg="add del">
          <pc:chgData name="李 莘慈" userId="d6ed8ce8b59dd2fa" providerId="Windows Live" clId="Web-{631E48A9-47DE-4532-AE94-54AD21891558}" dt="2023-11-29T03:04:01.155" v="62"/>
          <pc:sldLayoutMkLst>
            <pc:docMk/>
            <pc:sldMasterMk cId="1705606658" sldId="2147483811"/>
            <pc:sldLayoutMk cId="3698103920" sldId="2147483815"/>
          </pc:sldLayoutMkLst>
        </pc:sldLayoutChg>
        <pc:sldLayoutChg chg="add del">
          <pc:chgData name="李 莘慈" userId="d6ed8ce8b59dd2fa" providerId="Windows Live" clId="Web-{631E48A9-47DE-4532-AE94-54AD21891558}" dt="2023-11-29T03:04:01.155" v="62"/>
          <pc:sldLayoutMkLst>
            <pc:docMk/>
            <pc:sldMasterMk cId="1705606658" sldId="2147483811"/>
            <pc:sldLayoutMk cId="2274174205" sldId="2147483816"/>
          </pc:sldLayoutMkLst>
        </pc:sldLayoutChg>
        <pc:sldLayoutChg chg="add del">
          <pc:chgData name="李 莘慈" userId="d6ed8ce8b59dd2fa" providerId="Windows Live" clId="Web-{631E48A9-47DE-4532-AE94-54AD21891558}" dt="2023-11-29T03:04:01.155" v="62"/>
          <pc:sldLayoutMkLst>
            <pc:docMk/>
            <pc:sldMasterMk cId="1705606658" sldId="2147483811"/>
            <pc:sldLayoutMk cId="2347220117" sldId="2147483817"/>
          </pc:sldLayoutMkLst>
        </pc:sldLayoutChg>
        <pc:sldLayoutChg chg="add del">
          <pc:chgData name="李 莘慈" userId="d6ed8ce8b59dd2fa" providerId="Windows Live" clId="Web-{631E48A9-47DE-4532-AE94-54AD21891558}" dt="2023-11-29T03:04:01.155" v="62"/>
          <pc:sldLayoutMkLst>
            <pc:docMk/>
            <pc:sldMasterMk cId="1705606658" sldId="2147483811"/>
            <pc:sldLayoutMk cId="4133803659" sldId="2147483818"/>
          </pc:sldLayoutMkLst>
        </pc:sldLayoutChg>
        <pc:sldLayoutChg chg="add del">
          <pc:chgData name="李 莘慈" userId="d6ed8ce8b59dd2fa" providerId="Windows Live" clId="Web-{631E48A9-47DE-4532-AE94-54AD21891558}" dt="2023-11-29T03:04:01.155" v="62"/>
          <pc:sldLayoutMkLst>
            <pc:docMk/>
            <pc:sldMasterMk cId="1705606658" sldId="2147483811"/>
            <pc:sldLayoutMk cId="1593725348" sldId="2147483819"/>
          </pc:sldLayoutMkLst>
        </pc:sldLayoutChg>
        <pc:sldLayoutChg chg="add del">
          <pc:chgData name="李 莘慈" userId="d6ed8ce8b59dd2fa" providerId="Windows Live" clId="Web-{631E48A9-47DE-4532-AE94-54AD21891558}" dt="2023-11-29T03:04:01.155" v="62"/>
          <pc:sldLayoutMkLst>
            <pc:docMk/>
            <pc:sldMasterMk cId="1705606658" sldId="2147483811"/>
            <pc:sldLayoutMk cId="859969741" sldId="2147483820"/>
          </pc:sldLayoutMkLst>
        </pc:sldLayoutChg>
        <pc:sldLayoutChg chg="add del">
          <pc:chgData name="李 莘慈" userId="d6ed8ce8b59dd2fa" providerId="Windows Live" clId="Web-{631E48A9-47DE-4532-AE94-54AD21891558}" dt="2023-11-29T03:04:01.155" v="62"/>
          <pc:sldLayoutMkLst>
            <pc:docMk/>
            <pc:sldMasterMk cId="1705606658" sldId="2147483811"/>
            <pc:sldLayoutMk cId="3070197008" sldId="2147483821"/>
          </pc:sldLayoutMkLst>
        </pc:sldLayoutChg>
        <pc:sldLayoutChg chg="add del">
          <pc:chgData name="李 莘慈" userId="d6ed8ce8b59dd2fa" providerId="Windows Live" clId="Web-{631E48A9-47DE-4532-AE94-54AD21891558}" dt="2023-11-29T03:04:01.155" v="62"/>
          <pc:sldLayoutMkLst>
            <pc:docMk/>
            <pc:sldMasterMk cId="1705606658" sldId="2147483811"/>
            <pc:sldLayoutMk cId="3676593120" sldId="2147483822"/>
          </pc:sldLayoutMkLst>
        </pc:sldLayoutChg>
      </pc:sldMasterChg>
      <pc:sldMasterChg chg="add del addSldLayout delSldLayout">
        <pc:chgData name="李 莘慈" userId="d6ed8ce8b59dd2fa" providerId="Windows Live" clId="Web-{631E48A9-47DE-4532-AE94-54AD21891558}" dt="2023-11-29T03:03:49.811" v="56"/>
        <pc:sldMasterMkLst>
          <pc:docMk/>
          <pc:sldMasterMk cId="301286662" sldId="2147483860"/>
        </pc:sldMasterMkLst>
        <pc:sldLayoutChg chg="add del">
          <pc:chgData name="李 莘慈" userId="d6ed8ce8b59dd2fa" providerId="Windows Live" clId="Web-{631E48A9-47DE-4532-AE94-54AD21891558}" dt="2023-11-29T03:03:49.811" v="56"/>
          <pc:sldLayoutMkLst>
            <pc:docMk/>
            <pc:sldMasterMk cId="301286662" sldId="2147483860"/>
            <pc:sldLayoutMk cId="1101652798" sldId="2147483849"/>
          </pc:sldLayoutMkLst>
        </pc:sldLayoutChg>
        <pc:sldLayoutChg chg="add del">
          <pc:chgData name="李 莘慈" userId="d6ed8ce8b59dd2fa" providerId="Windows Live" clId="Web-{631E48A9-47DE-4532-AE94-54AD21891558}" dt="2023-11-29T03:03:49.811" v="56"/>
          <pc:sldLayoutMkLst>
            <pc:docMk/>
            <pc:sldMasterMk cId="301286662" sldId="2147483860"/>
            <pc:sldLayoutMk cId="3098856121" sldId="2147483850"/>
          </pc:sldLayoutMkLst>
        </pc:sldLayoutChg>
        <pc:sldLayoutChg chg="add del">
          <pc:chgData name="李 莘慈" userId="d6ed8ce8b59dd2fa" providerId="Windows Live" clId="Web-{631E48A9-47DE-4532-AE94-54AD21891558}" dt="2023-11-29T03:03:49.811" v="56"/>
          <pc:sldLayoutMkLst>
            <pc:docMk/>
            <pc:sldMasterMk cId="301286662" sldId="2147483860"/>
            <pc:sldLayoutMk cId="872168050" sldId="2147483851"/>
          </pc:sldLayoutMkLst>
        </pc:sldLayoutChg>
        <pc:sldLayoutChg chg="add del">
          <pc:chgData name="李 莘慈" userId="d6ed8ce8b59dd2fa" providerId="Windows Live" clId="Web-{631E48A9-47DE-4532-AE94-54AD21891558}" dt="2023-11-29T03:03:49.811" v="56"/>
          <pc:sldLayoutMkLst>
            <pc:docMk/>
            <pc:sldMasterMk cId="301286662" sldId="2147483860"/>
            <pc:sldLayoutMk cId="1122030868" sldId="2147483852"/>
          </pc:sldLayoutMkLst>
        </pc:sldLayoutChg>
        <pc:sldLayoutChg chg="add del">
          <pc:chgData name="李 莘慈" userId="d6ed8ce8b59dd2fa" providerId="Windows Live" clId="Web-{631E48A9-47DE-4532-AE94-54AD21891558}" dt="2023-11-29T03:03:49.811" v="56"/>
          <pc:sldLayoutMkLst>
            <pc:docMk/>
            <pc:sldMasterMk cId="301286662" sldId="2147483860"/>
            <pc:sldLayoutMk cId="2236208922" sldId="2147483853"/>
          </pc:sldLayoutMkLst>
        </pc:sldLayoutChg>
        <pc:sldLayoutChg chg="add del">
          <pc:chgData name="李 莘慈" userId="d6ed8ce8b59dd2fa" providerId="Windows Live" clId="Web-{631E48A9-47DE-4532-AE94-54AD21891558}" dt="2023-11-29T03:03:49.811" v="56"/>
          <pc:sldLayoutMkLst>
            <pc:docMk/>
            <pc:sldMasterMk cId="301286662" sldId="2147483860"/>
            <pc:sldLayoutMk cId="979618560" sldId="2147483854"/>
          </pc:sldLayoutMkLst>
        </pc:sldLayoutChg>
        <pc:sldLayoutChg chg="add del">
          <pc:chgData name="李 莘慈" userId="d6ed8ce8b59dd2fa" providerId="Windows Live" clId="Web-{631E48A9-47DE-4532-AE94-54AD21891558}" dt="2023-11-29T03:03:49.811" v="56"/>
          <pc:sldLayoutMkLst>
            <pc:docMk/>
            <pc:sldMasterMk cId="301286662" sldId="2147483860"/>
            <pc:sldLayoutMk cId="2690768389" sldId="2147483855"/>
          </pc:sldLayoutMkLst>
        </pc:sldLayoutChg>
        <pc:sldLayoutChg chg="add del">
          <pc:chgData name="李 莘慈" userId="d6ed8ce8b59dd2fa" providerId="Windows Live" clId="Web-{631E48A9-47DE-4532-AE94-54AD21891558}" dt="2023-11-29T03:03:49.811" v="56"/>
          <pc:sldLayoutMkLst>
            <pc:docMk/>
            <pc:sldMasterMk cId="301286662" sldId="2147483860"/>
            <pc:sldLayoutMk cId="4091813318" sldId="2147483856"/>
          </pc:sldLayoutMkLst>
        </pc:sldLayoutChg>
        <pc:sldLayoutChg chg="add del">
          <pc:chgData name="李 莘慈" userId="d6ed8ce8b59dd2fa" providerId="Windows Live" clId="Web-{631E48A9-47DE-4532-AE94-54AD21891558}" dt="2023-11-29T03:03:49.811" v="56"/>
          <pc:sldLayoutMkLst>
            <pc:docMk/>
            <pc:sldMasterMk cId="301286662" sldId="2147483860"/>
            <pc:sldLayoutMk cId="187628564" sldId="2147483857"/>
          </pc:sldLayoutMkLst>
        </pc:sldLayoutChg>
        <pc:sldLayoutChg chg="add del">
          <pc:chgData name="李 莘慈" userId="d6ed8ce8b59dd2fa" providerId="Windows Live" clId="Web-{631E48A9-47DE-4532-AE94-54AD21891558}" dt="2023-11-29T03:03:49.811" v="56"/>
          <pc:sldLayoutMkLst>
            <pc:docMk/>
            <pc:sldMasterMk cId="301286662" sldId="2147483860"/>
            <pc:sldLayoutMk cId="1612685999" sldId="2147483858"/>
          </pc:sldLayoutMkLst>
        </pc:sldLayoutChg>
        <pc:sldLayoutChg chg="add del">
          <pc:chgData name="李 莘慈" userId="d6ed8ce8b59dd2fa" providerId="Windows Live" clId="Web-{631E48A9-47DE-4532-AE94-54AD21891558}" dt="2023-11-29T03:03:49.811" v="56"/>
          <pc:sldLayoutMkLst>
            <pc:docMk/>
            <pc:sldMasterMk cId="301286662" sldId="2147483860"/>
            <pc:sldLayoutMk cId="1777699061" sldId="2147483859"/>
          </pc:sldLayoutMkLst>
        </pc:sldLayoutChg>
      </pc:sldMasterChg>
      <pc:sldMasterChg chg="add del addSldLayout delSldLayout">
        <pc:chgData name="李 莘慈" userId="d6ed8ce8b59dd2fa" providerId="Windows Live" clId="Web-{631E48A9-47DE-4532-AE94-54AD21891558}" dt="2023-11-29T03:06:51.879" v="73"/>
        <pc:sldMasterMkLst>
          <pc:docMk/>
          <pc:sldMasterMk cId="3166470004" sldId="2147483873"/>
        </pc:sldMasterMkLst>
        <pc:sldLayoutChg chg="add del">
          <pc:chgData name="李 莘慈" userId="d6ed8ce8b59dd2fa" providerId="Windows Live" clId="Web-{631E48A9-47DE-4532-AE94-54AD21891558}" dt="2023-11-29T03:06:51.879" v="73"/>
          <pc:sldLayoutMkLst>
            <pc:docMk/>
            <pc:sldMasterMk cId="3166470004" sldId="2147483873"/>
            <pc:sldLayoutMk cId="3020112769" sldId="2147483862"/>
          </pc:sldLayoutMkLst>
        </pc:sldLayoutChg>
        <pc:sldLayoutChg chg="add del">
          <pc:chgData name="李 莘慈" userId="d6ed8ce8b59dd2fa" providerId="Windows Live" clId="Web-{631E48A9-47DE-4532-AE94-54AD21891558}" dt="2023-11-29T03:06:51.879" v="73"/>
          <pc:sldLayoutMkLst>
            <pc:docMk/>
            <pc:sldMasterMk cId="3166470004" sldId="2147483873"/>
            <pc:sldLayoutMk cId="5737481" sldId="2147483863"/>
          </pc:sldLayoutMkLst>
        </pc:sldLayoutChg>
        <pc:sldLayoutChg chg="add del">
          <pc:chgData name="李 莘慈" userId="d6ed8ce8b59dd2fa" providerId="Windows Live" clId="Web-{631E48A9-47DE-4532-AE94-54AD21891558}" dt="2023-11-29T03:06:51.879" v="73"/>
          <pc:sldLayoutMkLst>
            <pc:docMk/>
            <pc:sldMasterMk cId="3166470004" sldId="2147483873"/>
            <pc:sldLayoutMk cId="1024251937" sldId="2147483864"/>
          </pc:sldLayoutMkLst>
        </pc:sldLayoutChg>
        <pc:sldLayoutChg chg="add del">
          <pc:chgData name="李 莘慈" userId="d6ed8ce8b59dd2fa" providerId="Windows Live" clId="Web-{631E48A9-47DE-4532-AE94-54AD21891558}" dt="2023-11-29T03:06:51.879" v="73"/>
          <pc:sldLayoutMkLst>
            <pc:docMk/>
            <pc:sldMasterMk cId="3166470004" sldId="2147483873"/>
            <pc:sldLayoutMk cId="1700557340" sldId="2147483865"/>
          </pc:sldLayoutMkLst>
        </pc:sldLayoutChg>
        <pc:sldLayoutChg chg="add del">
          <pc:chgData name="李 莘慈" userId="d6ed8ce8b59dd2fa" providerId="Windows Live" clId="Web-{631E48A9-47DE-4532-AE94-54AD21891558}" dt="2023-11-29T03:06:51.879" v="73"/>
          <pc:sldLayoutMkLst>
            <pc:docMk/>
            <pc:sldMasterMk cId="3166470004" sldId="2147483873"/>
            <pc:sldLayoutMk cId="1957055491" sldId="2147483866"/>
          </pc:sldLayoutMkLst>
        </pc:sldLayoutChg>
        <pc:sldLayoutChg chg="add del">
          <pc:chgData name="李 莘慈" userId="d6ed8ce8b59dd2fa" providerId="Windows Live" clId="Web-{631E48A9-47DE-4532-AE94-54AD21891558}" dt="2023-11-29T03:06:51.879" v="73"/>
          <pc:sldLayoutMkLst>
            <pc:docMk/>
            <pc:sldMasterMk cId="3166470004" sldId="2147483873"/>
            <pc:sldLayoutMk cId="664679711" sldId="2147483867"/>
          </pc:sldLayoutMkLst>
        </pc:sldLayoutChg>
        <pc:sldLayoutChg chg="add del">
          <pc:chgData name="李 莘慈" userId="d6ed8ce8b59dd2fa" providerId="Windows Live" clId="Web-{631E48A9-47DE-4532-AE94-54AD21891558}" dt="2023-11-29T03:06:51.879" v="73"/>
          <pc:sldLayoutMkLst>
            <pc:docMk/>
            <pc:sldMasterMk cId="3166470004" sldId="2147483873"/>
            <pc:sldLayoutMk cId="3058401928" sldId="2147483868"/>
          </pc:sldLayoutMkLst>
        </pc:sldLayoutChg>
        <pc:sldLayoutChg chg="add del">
          <pc:chgData name="李 莘慈" userId="d6ed8ce8b59dd2fa" providerId="Windows Live" clId="Web-{631E48A9-47DE-4532-AE94-54AD21891558}" dt="2023-11-29T03:06:51.879" v="73"/>
          <pc:sldLayoutMkLst>
            <pc:docMk/>
            <pc:sldMasterMk cId="3166470004" sldId="2147483873"/>
            <pc:sldLayoutMk cId="120164052" sldId="2147483869"/>
          </pc:sldLayoutMkLst>
        </pc:sldLayoutChg>
        <pc:sldLayoutChg chg="add del">
          <pc:chgData name="李 莘慈" userId="d6ed8ce8b59dd2fa" providerId="Windows Live" clId="Web-{631E48A9-47DE-4532-AE94-54AD21891558}" dt="2023-11-29T03:06:51.879" v="73"/>
          <pc:sldLayoutMkLst>
            <pc:docMk/>
            <pc:sldMasterMk cId="3166470004" sldId="2147483873"/>
            <pc:sldLayoutMk cId="1416358333" sldId="2147483870"/>
          </pc:sldLayoutMkLst>
        </pc:sldLayoutChg>
        <pc:sldLayoutChg chg="add del">
          <pc:chgData name="李 莘慈" userId="d6ed8ce8b59dd2fa" providerId="Windows Live" clId="Web-{631E48A9-47DE-4532-AE94-54AD21891558}" dt="2023-11-29T03:06:51.879" v="73"/>
          <pc:sldLayoutMkLst>
            <pc:docMk/>
            <pc:sldMasterMk cId="3166470004" sldId="2147483873"/>
            <pc:sldLayoutMk cId="2135523338" sldId="2147483871"/>
          </pc:sldLayoutMkLst>
        </pc:sldLayoutChg>
        <pc:sldLayoutChg chg="add del">
          <pc:chgData name="李 莘慈" userId="d6ed8ce8b59dd2fa" providerId="Windows Live" clId="Web-{631E48A9-47DE-4532-AE94-54AD21891558}" dt="2023-11-29T03:06:51.879" v="73"/>
          <pc:sldLayoutMkLst>
            <pc:docMk/>
            <pc:sldMasterMk cId="3166470004" sldId="2147483873"/>
            <pc:sldLayoutMk cId="2481285851" sldId="2147483872"/>
          </pc:sldLayoutMkLst>
        </pc:sldLayoutChg>
      </pc:sldMasterChg>
      <pc:sldMasterChg chg="add addSldLayout">
        <pc:chgData name="李 莘慈" userId="d6ed8ce8b59dd2fa" providerId="Windows Live" clId="Web-{631E48A9-47DE-4532-AE94-54AD21891558}" dt="2023-11-29T03:06:51.879" v="73"/>
        <pc:sldMasterMkLst>
          <pc:docMk/>
          <pc:sldMasterMk cId="2428935795" sldId="2147483874"/>
        </pc:sldMasterMkLst>
        <pc:sldLayoutChg chg="add">
          <pc:chgData name="李 莘慈" userId="d6ed8ce8b59dd2fa" providerId="Windows Live" clId="Web-{631E48A9-47DE-4532-AE94-54AD21891558}" dt="2023-11-29T03:06:51.879" v="73"/>
          <pc:sldLayoutMkLst>
            <pc:docMk/>
            <pc:sldMasterMk cId="2428935795" sldId="2147483874"/>
            <pc:sldLayoutMk cId="1312073313" sldId="2147483875"/>
          </pc:sldLayoutMkLst>
        </pc:sldLayoutChg>
        <pc:sldLayoutChg chg="add">
          <pc:chgData name="李 莘慈" userId="d6ed8ce8b59dd2fa" providerId="Windows Live" clId="Web-{631E48A9-47DE-4532-AE94-54AD21891558}" dt="2023-11-29T03:06:51.879" v="73"/>
          <pc:sldLayoutMkLst>
            <pc:docMk/>
            <pc:sldMasterMk cId="2428935795" sldId="2147483874"/>
            <pc:sldLayoutMk cId="935312927" sldId="2147483876"/>
          </pc:sldLayoutMkLst>
        </pc:sldLayoutChg>
        <pc:sldLayoutChg chg="add">
          <pc:chgData name="李 莘慈" userId="d6ed8ce8b59dd2fa" providerId="Windows Live" clId="Web-{631E48A9-47DE-4532-AE94-54AD21891558}" dt="2023-11-29T03:06:51.879" v="73"/>
          <pc:sldLayoutMkLst>
            <pc:docMk/>
            <pc:sldMasterMk cId="2428935795" sldId="2147483874"/>
            <pc:sldLayoutMk cId="458923504" sldId="2147483877"/>
          </pc:sldLayoutMkLst>
        </pc:sldLayoutChg>
        <pc:sldLayoutChg chg="add">
          <pc:chgData name="李 莘慈" userId="d6ed8ce8b59dd2fa" providerId="Windows Live" clId="Web-{631E48A9-47DE-4532-AE94-54AD21891558}" dt="2023-11-29T03:06:51.879" v="73"/>
          <pc:sldLayoutMkLst>
            <pc:docMk/>
            <pc:sldMasterMk cId="2428935795" sldId="2147483874"/>
            <pc:sldLayoutMk cId="3230298763" sldId="2147483878"/>
          </pc:sldLayoutMkLst>
        </pc:sldLayoutChg>
        <pc:sldLayoutChg chg="add">
          <pc:chgData name="李 莘慈" userId="d6ed8ce8b59dd2fa" providerId="Windows Live" clId="Web-{631E48A9-47DE-4532-AE94-54AD21891558}" dt="2023-11-29T03:06:51.879" v="73"/>
          <pc:sldLayoutMkLst>
            <pc:docMk/>
            <pc:sldMasterMk cId="2428935795" sldId="2147483874"/>
            <pc:sldLayoutMk cId="3451345688" sldId="2147483879"/>
          </pc:sldLayoutMkLst>
        </pc:sldLayoutChg>
        <pc:sldLayoutChg chg="add">
          <pc:chgData name="李 莘慈" userId="d6ed8ce8b59dd2fa" providerId="Windows Live" clId="Web-{631E48A9-47DE-4532-AE94-54AD21891558}" dt="2023-11-29T03:06:51.879" v="73"/>
          <pc:sldLayoutMkLst>
            <pc:docMk/>
            <pc:sldMasterMk cId="2428935795" sldId="2147483874"/>
            <pc:sldLayoutMk cId="2295717703" sldId="2147483880"/>
          </pc:sldLayoutMkLst>
        </pc:sldLayoutChg>
        <pc:sldLayoutChg chg="add">
          <pc:chgData name="李 莘慈" userId="d6ed8ce8b59dd2fa" providerId="Windows Live" clId="Web-{631E48A9-47DE-4532-AE94-54AD21891558}" dt="2023-11-29T03:06:51.879" v="73"/>
          <pc:sldLayoutMkLst>
            <pc:docMk/>
            <pc:sldMasterMk cId="2428935795" sldId="2147483874"/>
            <pc:sldLayoutMk cId="954354348" sldId="2147483881"/>
          </pc:sldLayoutMkLst>
        </pc:sldLayoutChg>
        <pc:sldLayoutChg chg="add">
          <pc:chgData name="李 莘慈" userId="d6ed8ce8b59dd2fa" providerId="Windows Live" clId="Web-{631E48A9-47DE-4532-AE94-54AD21891558}" dt="2023-11-29T03:06:51.879" v="73"/>
          <pc:sldLayoutMkLst>
            <pc:docMk/>
            <pc:sldMasterMk cId="2428935795" sldId="2147483874"/>
            <pc:sldLayoutMk cId="396245781" sldId="2147483882"/>
          </pc:sldLayoutMkLst>
        </pc:sldLayoutChg>
        <pc:sldLayoutChg chg="add">
          <pc:chgData name="李 莘慈" userId="d6ed8ce8b59dd2fa" providerId="Windows Live" clId="Web-{631E48A9-47DE-4532-AE94-54AD21891558}" dt="2023-11-29T03:06:51.879" v="73"/>
          <pc:sldLayoutMkLst>
            <pc:docMk/>
            <pc:sldMasterMk cId="2428935795" sldId="2147483874"/>
            <pc:sldLayoutMk cId="970764944" sldId="2147483883"/>
          </pc:sldLayoutMkLst>
        </pc:sldLayoutChg>
        <pc:sldLayoutChg chg="add">
          <pc:chgData name="李 莘慈" userId="d6ed8ce8b59dd2fa" providerId="Windows Live" clId="Web-{631E48A9-47DE-4532-AE94-54AD21891558}" dt="2023-11-29T03:06:51.879" v="73"/>
          <pc:sldLayoutMkLst>
            <pc:docMk/>
            <pc:sldMasterMk cId="2428935795" sldId="2147483874"/>
            <pc:sldLayoutMk cId="366184423" sldId="2147483884"/>
          </pc:sldLayoutMkLst>
        </pc:sldLayoutChg>
        <pc:sldLayoutChg chg="add">
          <pc:chgData name="李 莘慈" userId="d6ed8ce8b59dd2fa" providerId="Windows Live" clId="Web-{631E48A9-47DE-4532-AE94-54AD21891558}" dt="2023-11-29T03:06:51.879" v="73"/>
          <pc:sldLayoutMkLst>
            <pc:docMk/>
            <pc:sldMasterMk cId="2428935795" sldId="2147483874"/>
            <pc:sldLayoutMk cId="2252955836" sldId="2147483885"/>
          </pc:sldLayoutMkLst>
        </pc:sldLayoutChg>
      </pc:sldMasterChg>
      <pc:sldMasterChg chg="add del addSldLayout delSldLayout">
        <pc:chgData name="李 莘慈" userId="d6ed8ce8b59dd2fa" providerId="Windows Live" clId="Web-{631E48A9-47DE-4532-AE94-54AD21891558}" dt="2023-11-29T03:03:12.123" v="52"/>
        <pc:sldMasterMkLst>
          <pc:docMk/>
          <pc:sldMasterMk cId="2580448179" sldId="2147483912"/>
        </pc:sldMasterMkLst>
        <pc:sldLayoutChg chg="add del">
          <pc:chgData name="李 莘慈" userId="d6ed8ce8b59dd2fa" providerId="Windows Live" clId="Web-{631E48A9-47DE-4532-AE94-54AD21891558}" dt="2023-11-29T03:03:12.123" v="52"/>
          <pc:sldLayoutMkLst>
            <pc:docMk/>
            <pc:sldMasterMk cId="2580448179" sldId="2147483912"/>
            <pc:sldLayoutMk cId="3182018184" sldId="2147483901"/>
          </pc:sldLayoutMkLst>
        </pc:sldLayoutChg>
        <pc:sldLayoutChg chg="add del">
          <pc:chgData name="李 莘慈" userId="d6ed8ce8b59dd2fa" providerId="Windows Live" clId="Web-{631E48A9-47DE-4532-AE94-54AD21891558}" dt="2023-11-29T03:03:12.123" v="52"/>
          <pc:sldLayoutMkLst>
            <pc:docMk/>
            <pc:sldMasterMk cId="2580448179" sldId="2147483912"/>
            <pc:sldLayoutMk cId="2525730429" sldId="2147483902"/>
          </pc:sldLayoutMkLst>
        </pc:sldLayoutChg>
        <pc:sldLayoutChg chg="add del">
          <pc:chgData name="李 莘慈" userId="d6ed8ce8b59dd2fa" providerId="Windows Live" clId="Web-{631E48A9-47DE-4532-AE94-54AD21891558}" dt="2023-11-29T03:03:12.123" v="52"/>
          <pc:sldLayoutMkLst>
            <pc:docMk/>
            <pc:sldMasterMk cId="2580448179" sldId="2147483912"/>
            <pc:sldLayoutMk cId="339391223" sldId="2147483903"/>
          </pc:sldLayoutMkLst>
        </pc:sldLayoutChg>
        <pc:sldLayoutChg chg="add del">
          <pc:chgData name="李 莘慈" userId="d6ed8ce8b59dd2fa" providerId="Windows Live" clId="Web-{631E48A9-47DE-4532-AE94-54AD21891558}" dt="2023-11-29T03:03:12.123" v="52"/>
          <pc:sldLayoutMkLst>
            <pc:docMk/>
            <pc:sldMasterMk cId="2580448179" sldId="2147483912"/>
            <pc:sldLayoutMk cId="1184346498" sldId="2147483904"/>
          </pc:sldLayoutMkLst>
        </pc:sldLayoutChg>
        <pc:sldLayoutChg chg="add del">
          <pc:chgData name="李 莘慈" userId="d6ed8ce8b59dd2fa" providerId="Windows Live" clId="Web-{631E48A9-47DE-4532-AE94-54AD21891558}" dt="2023-11-29T03:03:12.123" v="52"/>
          <pc:sldLayoutMkLst>
            <pc:docMk/>
            <pc:sldMasterMk cId="2580448179" sldId="2147483912"/>
            <pc:sldLayoutMk cId="3114336381" sldId="2147483905"/>
          </pc:sldLayoutMkLst>
        </pc:sldLayoutChg>
        <pc:sldLayoutChg chg="add del">
          <pc:chgData name="李 莘慈" userId="d6ed8ce8b59dd2fa" providerId="Windows Live" clId="Web-{631E48A9-47DE-4532-AE94-54AD21891558}" dt="2023-11-29T03:03:12.123" v="52"/>
          <pc:sldLayoutMkLst>
            <pc:docMk/>
            <pc:sldMasterMk cId="2580448179" sldId="2147483912"/>
            <pc:sldLayoutMk cId="2480022130" sldId="2147483906"/>
          </pc:sldLayoutMkLst>
        </pc:sldLayoutChg>
        <pc:sldLayoutChg chg="add del">
          <pc:chgData name="李 莘慈" userId="d6ed8ce8b59dd2fa" providerId="Windows Live" clId="Web-{631E48A9-47DE-4532-AE94-54AD21891558}" dt="2023-11-29T03:03:12.123" v="52"/>
          <pc:sldLayoutMkLst>
            <pc:docMk/>
            <pc:sldMasterMk cId="2580448179" sldId="2147483912"/>
            <pc:sldLayoutMk cId="3823801541" sldId="2147483907"/>
          </pc:sldLayoutMkLst>
        </pc:sldLayoutChg>
        <pc:sldLayoutChg chg="add del">
          <pc:chgData name="李 莘慈" userId="d6ed8ce8b59dd2fa" providerId="Windows Live" clId="Web-{631E48A9-47DE-4532-AE94-54AD21891558}" dt="2023-11-29T03:03:12.123" v="52"/>
          <pc:sldLayoutMkLst>
            <pc:docMk/>
            <pc:sldMasterMk cId="2580448179" sldId="2147483912"/>
            <pc:sldLayoutMk cId="3422014143" sldId="2147483908"/>
          </pc:sldLayoutMkLst>
        </pc:sldLayoutChg>
        <pc:sldLayoutChg chg="add del">
          <pc:chgData name="李 莘慈" userId="d6ed8ce8b59dd2fa" providerId="Windows Live" clId="Web-{631E48A9-47DE-4532-AE94-54AD21891558}" dt="2023-11-29T03:03:12.123" v="52"/>
          <pc:sldLayoutMkLst>
            <pc:docMk/>
            <pc:sldMasterMk cId="2580448179" sldId="2147483912"/>
            <pc:sldLayoutMk cId="427627934" sldId="2147483909"/>
          </pc:sldLayoutMkLst>
        </pc:sldLayoutChg>
        <pc:sldLayoutChg chg="add del">
          <pc:chgData name="李 莘慈" userId="d6ed8ce8b59dd2fa" providerId="Windows Live" clId="Web-{631E48A9-47DE-4532-AE94-54AD21891558}" dt="2023-11-29T03:03:12.123" v="52"/>
          <pc:sldLayoutMkLst>
            <pc:docMk/>
            <pc:sldMasterMk cId="2580448179" sldId="2147483912"/>
            <pc:sldLayoutMk cId="3021366274" sldId="2147483910"/>
          </pc:sldLayoutMkLst>
        </pc:sldLayoutChg>
        <pc:sldLayoutChg chg="add del">
          <pc:chgData name="李 莘慈" userId="d6ed8ce8b59dd2fa" providerId="Windows Live" clId="Web-{631E48A9-47DE-4532-AE94-54AD21891558}" dt="2023-11-29T03:03:12.123" v="52"/>
          <pc:sldLayoutMkLst>
            <pc:docMk/>
            <pc:sldMasterMk cId="2580448179" sldId="2147483912"/>
            <pc:sldLayoutMk cId="3766863219" sldId="214748391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11/29/2023</a:t>
            </a:fld>
            <a:endParaRPr lang="en-US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2073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11/29/2023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4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955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11/29/2023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12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11/29/2023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23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11/29/2023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29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11/29/2023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51345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11/29/2023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17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5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11/29/2023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4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11/29/2023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64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935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lazyfun.yibnb.net/sce.php" TargetMode="External"/><Relationship Id="rId3" Type="http://schemas.openxmlformats.org/officeDocument/2006/relationships/hyperlink" Target="https://www.theadagio.com.tw/article_d.php?lang=tw&amp;tb=10&amp;id=310" TargetMode="External"/><Relationship Id="rId7" Type="http://schemas.openxmlformats.org/officeDocument/2006/relationships/hyperlink" Target="https://www.tfbnb.com.tw/service" TargetMode="External"/><Relationship Id="rId2" Type="http://schemas.openxmlformats.org/officeDocument/2006/relationships/hyperlink" Target="https://miurabase.com/concep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erasmanor.com/guestroom-1.php?RID=13" TargetMode="External"/><Relationship Id="rId5" Type="http://schemas.openxmlformats.org/officeDocument/2006/relationships/hyperlink" Target="https://www.treehouse.tw/guestroom.html" TargetMode="External"/><Relationship Id="rId4" Type="http://schemas.openxmlformats.org/officeDocument/2006/relationships/hyperlink" Target="https://wudai.tw/rooms/type-z/" TargetMode="External"/><Relationship Id="rId9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9B8B478-7A6D-259D-B1E9-7735898CD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0045" y="1346200"/>
            <a:ext cx="5624118" cy="3284538"/>
          </a:xfrm>
        </p:spPr>
        <p:txBody>
          <a:bodyPr anchor="b">
            <a:normAutofit/>
          </a:bodyPr>
          <a:lstStyle/>
          <a:p>
            <a:r>
              <a:rPr lang="zh-TW" altLang="en-US" i="1">
                <a:latin typeface="Georgia Pro Semibold"/>
              </a:rPr>
              <a:t>Palmy House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839A005-90BA-248F-49E2-51D2A0B7C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369" y="4630738"/>
            <a:ext cx="5617794" cy="1150937"/>
          </a:xfrm>
        </p:spPr>
        <p:txBody>
          <a:bodyPr anchor="t">
            <a:normAutofit/>
          </a:bodyPr>
          <a:lstStyle/>
          <a:p>
            <a:r>
              <a:rPr lang="zh-TW" altLang="en-US"/>
              <a:t>報告人:李莘慈</a:t>
            </a:r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4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白色背景上的粉紅花朵與葉子">
            <a:extLst>
              <a:ext uri="{FF2B5EF4-FFF2-40B4-BE49-F238E27FC236}">
                <a16:creationId xmlns:a16="http://schemas.microsoft.com/office/drawing/2014/main" id="{32DDDE96-47B5-673C-30B1-59E86E0457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15" r="26515"/>
          <a:stretch/>
        </p:blipFill>
        <p:spPr>
          <a:xfrm>
            <a:off x="153" y="10"/>
            <a:ext cx="5033023" cy="685799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483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F50A80E-5DCB-4320-9947-73BF2D6F0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E9C9717-43F9-44EA-9215-3F2D15B1C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004D1-3DCE-405F-9046-6DE912409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1319957-918B-4BBC-B357-957813808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4E5F18F-9D70-4BE5-8A38-603463EE8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7626" y="0"/>
            <a:ext cx="10678291" cy="6858000"/>
            <a:chOff x="547626" y="0"/>
            <a:chExt cx="10678291" cy="685800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91F8D69-709A-4575-A393-B4C26481A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66083" y="0"/>
              <a:ext cx="9841377" cy="6858000"/>
            </a:xfrm>
            <a:custGeom>
              <a:avLst/>
              <a:gdLst>
                <a:gd name="connsiteX0" fmla="*/ 8218354 w 9841377"/>
                <a:gd name="connsiteY0" fmla="*/ 0 h 6858000"/>
                <a:gd name="connsiteX1" fmla="*/ 5551962 w 9841377"/>
                <a:gd name="connsiteY1" fmla="*/ 0 h 6858000"/>
                <a:gd name="connsiteX2" fmla="*/ 5482342 w 9841377"/>
                <a:gd name="connsiteY2" fmla="*/ 0 h 6858000"/>
                <a:gd name="connsiteX3" fmla="*/ 4359035 w 9841377"/>
                <a:gd name="connsiteY3" fmla="*/ 0 h 6858000"/>
                <a:gd name="connsiteX4" fmla="*/ 4289415 w 9841377"/>
                <a:gd name="connsiteY4" fmla="*/ 0 h 6858000"/>
                <a:gd name="connsiteX5" fmla="*/ 1623023 w 9841377"/>
                <a:gd name="connsiteY5" fmla="*/ 0 h 6858000"/>
                <a:gd name="connsiteX6" fmla="*/ 1600899 w 9841377"/>
                <a:gd name="connsiteY6" fmla="*/ 14997 h 6858000"/>
                <a:gd name="connsiteX7" fmla="*/ 0 w 9841377"/>
                <a:gd name="connsiteY7" fmla="*/ 3621656 h 6858000"/>
                <a:gd name="connsiteX8" fmla="*/ 1874350 w 9841377"/>
                <a:gd name="connsiteY8" fmla="*/ 6374814 h 6858000"/>
                <a:gd name="connsiteX9" fmla="*/ 2390998 w 9841377"/>
                <a:gd name="connsiteY9" fmla="*/ 6780599 h 6858000"/>
                <a:gd name="connsiteX10" fmla="*/ 2502754 w 9841377"/>
                <a:gd name="connsiteY10" fmla="*/ 6858000 h 6858000"/>
                <a:gd name="connsiteX11" fmla="*/ 4289415 w 9841377"/>
                <a:gd name="connsiteY11" fmla="*/ 6858000 h 6858000"/>
                <a:gd name="connsiteX12" fmla="*/ 4359035 w 9841377"/>
                <a:gd name="connsiteY12" fmla="*/ 6858000 h 6858000"/>
                <a:gd name="connsiteX13" fmla="*/ 5482342 w 9841377"/>
                <a:gd name="connsiteY13" fmla="*/ 6858000 h 6858000"/>
                <a:gd name="connsiteX14" fmla="*/ 5551962 w 9841377"/>
                <a:gd name="connsiteY14" fmla="*/ 6858000 h 6858000"/>
                <a:gd name="connsiteX15" fmla="*/ 7338623 w 9841377"/>
                <a:gd name="connsiteY15" fmla="*/ 6858000 h 6858000"/>
                <a:gd name="connsiteX16" fmla="*/ 7450379 w 9841377"/>
                <a:gd name="connsiteY16" fmla="*/ 6780599 h 6858000"/>
                <a:gd name="connsiteX17" fmla="*/ 7967027 w 9841377"/>
                <a:gd name="connsiteY17" fmla="*/ 6374814 h 6858000"/>
                <a:gd name="connsiteX18" fmla="*/ 9841377 w 9841377"/>
                <a:gd name="connsiteY18" fmla="*/ 3621656 h 6858000"/>
                <a:gd name="connsiteX19" fmla="*/ 8240478 w 9841377"/>
                <a:gd name="connsiteY19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841377" h="6858000">
                  <a:moveTo>
                    <a:pt x="8218354" y="0"/>
                  </a:moveTo>
                  <a:lnTo>
                    <a:pt x="5551962" y="0"/>
                  </a:lnTo>
                  <a:lnTo>
                    <a:pt x="5482342" y="0"/>
                  </a:lnTo>
                  <a:lnTo>
                    <a:pt x="4359035" y="0"/>
                  </a:lnTo>
                  <a:lnTo>
                    <a:pt x="4289415" y="0"/>
                  </a:lnTo>
                  <a:lnTo>
                    <a:pt x="1623023" y="0"/>
                  </a:lnTo>
                  <a:lnTo>
                    <a:pt x="1600899" y="14997"/>
                  </a:lnTo>
                  <a:cubicBezTo>
                    <a:pt x="573736" y="754641"/>
                    <a:pt x="0" y="2093192"/>
                    <a:pt x="0" y="3621656"/>
                  </a:cubicBezTo>
                  <a:cubicBezTo>
                    <a:pt x="0" y="4969131"/>
                    <a:pt x="928725" y="5602839"/>
                    <a:pt x="1874350" y="6374814"/>
                  </a:cubicBezTo>
                  <a:cubicBezTo>
                    <a:pt x="2046553" y="6515397"/>
                    <a:pt x="2217180" y="6653108"/>
                    <a:pt x="2390998" y="6780599"/>
                  </a:cubicBezTo>
                  <a:lnTo>
                    <a:pt x="2502754" y="6858000"/>
                  </a:lnTo>
                  <a:lnTo>
                    <a:pt x="4289415" y="6858000"/>
                  </a:lnTo>
                  <a:lnTo>
                    <a:pt x="4359035" y="6858000"/>
                  </a:lnTo>
                  <a:lnTo>
                    <a:pt x="5482342" y="6858000"/>
                  </a:lnTo>
                  <a:lnTo>
                    <a:pt x="5551962" y="6858000"/>
                  </a:lnTo>
                  <a:lnTo>
                    <a:pt x="7338623" y="6858000"/>
                  </a:lnTo>
                  <a:lnTo>
                    <a:pt x="7450379" y="6780599"/>
                  </a:lnTo>
                  <a:cubicBezTo>
                    <a:pt x="7624197" y="6653108"/>
                    <a:pt x="7794824" y="6515397"/>
                    <a:pt x="7967027" y="6374814"/>
                  </a:cubicBezTo>
                  <a:cubicBezTo>
                    <a:pt x="8912652" y="5602839"/>
                    <a:pt x="9841377" y="4969131"/>
                    <a:pt x="9841377" y="3621656"/>
                  </a:cubicBezTo>
                  <a:cubicBezTo>
                    <a:pt x="9841377" y="2093192"/>
                    <a:pt x="9267641" y="754641"/>
                    <a:pt x="8240478" y="14997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0981015-32A2-4B76-9F2E-0A8D6EC8EC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7626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38532F4-8B67-47B7-B58A-5DD3E1BE5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760922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C87DA9F-8DB2-4D48-8716-A928FBB8A5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26724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95EA065-AC5D-431D-927E-87FF05884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9619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E37E2DD-C7FE-4D6C-8F1D-5031E96A7F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7618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78B68BA-AB87-4EB5-97C2-F1F304E19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4494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11F7F556-DC56-8E5E-5CFA-3D19F44F0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23490" y="-2169092"/>
            <a:ext cx="7810500" cy="3125338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>
                <a:solidFill>
                  <a:srgbClr val="404040"/>
                </a:solidFill>
                <a:ea typeface="+mj-lt"/>
                <a:cs typeface="+mj-lt"/>
              </a:rPr>
              <a:t>Mock</a:t>
            </a:r>
            <a:r>
              <a:rPr lang="zh-TW" altLang="en-US">
                <a:solidFill>
                  <a:srgbClr val="404040"/>
                </a:solidFill>
                <a:ea typeface="+mj-lt"/>
                <a:cs typeface="+mj-lt"/>
              </a:rPr>
              <a:t> </a:t>
            </a:r>
            <a:r>
              <a:rPr lang="en-US" altLang="zh-TW">
                <a:solidFill>
                  <a:srgbClr val="404040"/>
                </a:solidFill>
                <a:ea typeface="+mj-lt"/>
                <a:cs typeface="+mj-lt"/>
              </a:rPr>
              <a:t>Up</a:t>
            </a:r>
            <a:endParaRPr lang="zh-TW" altLang="en-US"/>
          </a:p>
        </p:txBody>
      </p:sp>
      <p:pic>
        <p:nvPicPr>
          <p:cNvPr id="4" name="圖片 3" descr="一張含有 文字, 螢幕擷取畫面, 人的臉孔, 信 的圖片&#10;&#10;自動產生的描述">
            <a:extLst>
              <a:ext uri="{FF2B5EF4-FFF2-40B4-BE49-F238E27FC236}">
                <a16:creationId xmlns:a16="http://schemas.microsoft.com/office/drawing/2014/main" id="{12D1791F-682C-F743-8C0B-4BDDC0FA2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310" y="1300480"/>
            <a:ext cx="3055860" cy="4114800"/>
          </a:xfrm>
          <a:prstGeom prst="rect">
            <a:avLst/>
          </a:prstGeom>
        </p:spPr>
      </p:pic>
      <p:pic>
        <p:nvPicPr>
          <p:cNvPr id="5" name="圖片 4" descr="一張含有 文字, 螢幕擷取畫面, 樹狀 的圖片&#10;&#10;自動產生的描述">
            <a:extLst>
              <a:ext uri="{FF2B5EF4-FFF2-40B4-BE49-F238E27FC236}">
                <a16:creationId xmlns:a16="http://schemas.microsoft.com/office/drawing/2014/main" id="{53756943-3B5A-E479-0E06-823A2DD4E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281" y="294640"/>
            <a:ext cx="2273519" cy="5577840"/>
          </a:xfrm>
          <a:prstGeom prst="rect">
            <a:avLst/>
          </a:prstGeom>
        </p:spPr>
      </p:pic>
      <p:pic>
        <p:nvPicPr>
          <p:cNvPr id="6" name="圖片 5" descr="一張含有 文字, 電子產品, 螢幕擷取畫面, 網頁 的圖片&#10;&#10;自動產生的描述">
            <a:extLst>
              <a:ext uri="{FF2B5EF4-FFF2-40B4-BE49-F238E27FC236}">
                <a16:creationId xmlns:a16="http://schemas.microsoft.com/office/drawing/2014/main" id="{EBAF55F8-4CA6-6135-BE0B-124A490DFC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5867" y="294640"/>
            <a:ext cx="1376905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971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16753F7-28B7-4FB5-A78E-330406686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271804" cy="1639888"/>
          </a:xfrm>
        </p:spPr>
        <p:txBody>
          <a:bodyPr anchor="b">
            <a:normAutofit/>
          </a:bodyPr>
          <a:lstStyle/>
          <a:p>
            <a:r>
              <a:rPr lang="zh-TW" altLang="en-US">
                <a:ea typeface="Meiryo"/>
              </a:rPr>
              <a:t>參考網站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4FA5D3-E6B2-BBFF-E77D-73E5A4B9B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9" y="2312988"/>
            <a:ext cx="5271804" cy="3651250"/>
          </a:xfrm>
        </p:spPr>
        <p:txBody>
          <a:bodyPr vert="horz" lIns="109728" tIns="109728" rIns="109728" bIns="91440" rtlCol="0">
            <a:normAutofit/>
          </a:bodyPr>
          <a:lstStyle/>
          <a:p>
            <a:pPr>
              <a:lnSpc>
                <a:spcPct val="130000"/>
              </a:lnSpc>
            </a:pPr>
            <a:r>
              <a:rPr lang="zh-TW" sz="1500">
                <a:latin typeface="Calibri"/>
                <a:cs typeface="Calibri"/>
                <a:hlinkClick r:id="rId2"/>
              </a:rPr>
              <a:t>https://miurabase.com/concept/</a:t>
            </a:r>
            <a:r>
              <a:rPr lang="en-US" altLang="zh-TW" sz="1500">
                <a:latin typeface="Microsoft JhengHei"/>
                <a:ea typeface="+mn-lt"/>
              </a:rPr>
              <a:t> (</a:t>
            </a:r>
            <a:r>
              <a:rPr lang="zh-TW" sz="1500">
                <a:latin typeface="Microsoft JhengHei"/>
                <a:ea typeface="Microsoft JhengHei"/>
              </a:rPr>
              <a:t>溫暖標語</a:t>
            </a:r>
            <a:r>
              <a:rPr lang="en-US" altLang="zh-TW" sz="1500">
                <a:latin typeface="Microsoft JhengHei"/>
                <a:ea typeface="+mn-lt"/>
              </a:rPr>
              <a:t>)</a:t>
            </a:r>
            <a:endParaRPr lang="zh-TW" sz="1500"/>
          </a:p>
          <a:p>
            <a:pPr>
              <a:lnSpc>
                <a:spcPct val="130000"/>
              </a:lnSpc>
            </a:pPr>
            <a:r>
              <a:rPr lang="zh-TW" sz="1500">
                <a:latin typeface="Calibri"/>
                <a:cs typeface="Calibri"/>
                <a:hlinkClick r:id="rId3"/>
              </a:rPr>
              <a:t>https://www.theadagio.com.tw/article_d.php?lang=tw&amp;tb=10&amp;id=310</a:t>
            </a:r>
            <a:r>
              <a:rPr lang="en-US" altLang="zh-TW" sz="1500">
                <a:latin typeface="Microsoft JhengHei"/>
                <a:ea typeface="+mn-lt"/>
              </a:rPr>
              <a:t> (</a:t>
            </a:r>
            <a:r>
              <a:rPr lang="zh-TW" sz="1500">
                <a:latin typeface="Microsoft JhengHei"/>
                <a:ea typeface="Microsoft JhengHei"/>
              </a:rPr>
              <a:t>早餐</a:t>
            </a:r>
            <a:r>
              <a:rPr lang="en-US" altLang="zh-TW" sz="1500">
                <a:latin typeface="Microsoft JhengHei"/>
                <a:ea typeface="+mn-lt"/>
              </a:rPr>
              <a:t>)</a:t>
            </a:r>
            <a:endParaRPr lang="zh-TW" sz="1500"/>
          </a:p>
          <a:p>
            <a:pPr>
              <a:lnSpc>
                <a:spcPct val="130000"/>
              </a:lnSpc>
            </a:pPr>
            <a:r>
              <a:rPr lang="zh-TW" sz="1500">
                <a:latin typeface="Calibri"/>
                <a:cs typeface="Calibri"/>
                <a:hlinkClick r:id="rId4"/>
              </a:rPr>
              <a:t>https://wudai.tw/rooms/type-z/</a:t>
            </a:r>
            <a:endParaRPr lang="zh-TW" sz="1500"/>
          </a:p>
          <a:p>
            <a:pPr>
              <a:lnSpc>
                <a:spcPct val="130000"/>
              </a:lnSpc>
            </a:pPr>
            <a:r>
              <a:rPr lang="zh-TW" sz="1500">
                <a:latin typeface="Calibri"/>
                <a:cs typeface="Calibri"/>
                <a:hlinkClick r:id="rId5"/>
              </a:rPr>
              <a:t>https://www.treehouse.tw/guestroom.html</a:t>
            </a:r>
            <a:r>
              <a:rPr lang="en-US" altLang="zh-TW" sz="1500">
                <a:latin typeface="Microsoft JhengHei"/>
                <a:ea typeface="+mn-lt"/>
              </a:rPr>
              <a:t> (</a:t>
            </a:r>
            <a:r>
              <a:rPr lang="zh-TW" sz="1500">
                <a:latin typeface="Microsoft JhengHei"/>
                <a:ea typeface="Microsoft JhengHei"/>
              </a:rPr>
              <a:t>房型</a:t>
            </a:r>
            <a:r>
              <a:rPr lang="en-US" altLang="zh-TW" sz="1500">
                <a:latin typeface="Microsoft JhengHei"/>
                <a:ea typeface="+mn-lt"/>
              </a:rPr>
              <a:t>)</a:t>
            </a:r>
            <a:endParaRPr lang="zh-TW" sz="1500"/>
          </a:p>
          <a:p>
            <a:pPr>
              <a:lnSpc>
                <a:spcPct val="130000"/>
              </a:lnSpc>
            </a:pPr>
            <a:r>
              <a:rPr lang="zh-TW" sz="1500">
                <a:latin typeface="Calibri"/>
                <a:cs typeface="Calibri"/>
                <a:hlinkClick r:id="rId6"/>
              </a:rPr>
              <a:t>https://www.berasmanor.com/guestroom-1.php?RID=13</a:t>
            </a:r>
            <a:r>
              <a:rPr lang="en-US" altLang="zh-TW" sz="1500">
                <a:latin typeface="Microsoft JhengHei"/>
                <a:ea typeface="+mn-lt"/>
              </a:rPr>
              <a:t> (</a:t>
            </a:r>
            <a:r>
              <a:rPr lang="zh-TW" sz="1500">
                <a:latin typeface="Microsoft JhengHei"/>
                <a:ea typeface="Microsoft JhengHei"/>
              </a:rPr>
              <a:t>房型</a:t>
            </a:r>
            <a:r>
              <a:rPr lang="en-US" altLang="zh-TW" sz="1500">
                <a:latin typeface="Microsoft JhengHei"/>
                <a:ea typeface="+mn-lt"/>
              </a:rPr>
              <a:t>)</a:t>
            </a:r>
            <a:endParaRPr lang="zh-TW" sz="1500"/>
          </a:p>
          <a:p>
            <a:pPr>
              <a:lnSpc>
                <a:spcPct val="130000"/>
              </a:lnSpc>
            </a:pPr>
            <a:r>
              <a:rPr lang="zh-TW" sz="1500">
                <a:latin typeface="Calibri"/>
                <a:cs typeface="Calibri"/>
                <a:hlinkClick r:id="rId7"/>
              </a:rPr>
              <a:t>https://www.tfbnb.com.tw/service</a:t>
            </a:r>
            <a:r>
              <a:rPr lang="en-US" altLang="zh-TW" sz="1500">
                <a:latin typeface="Microsoft JhengHei"/>
                <a:ea typeface="+mn-lt"/>
              </a:rPr>
              <a:t> (</a:t>
            </a:r>
            <a:r>
              <a:rPr lang="zh-TW" sz="1500">
                <a:latin typeface="Microsoft JhengHei"/>
                <a:ea typeface="Microsoft JhengHei"/>
              </a:rPr>
              <a:t>景點</a:t>
            </a:r>
            <a:r>
              <a:rPr lang="en-US" altLang="zh-TW" sz="1500">
                <a:latin typeface="Microsoft JhengHei"/>
                <a:ea typeface="+mn-lt"/>
              </a:rPr>
              <a:t>)</a:t>
            </a:r>
            <a:endParaRPr lang="zh-TW" sz="1500"/>
          </a:p>
          <a:p>
            <a:pPr>
              <a:lnSpc>
                <a:spcPct val="130000"/>
              </a:lnSpc>
            </a:pPr>
            <a:r>
              <a:rPr lang="zh-TW" sz="1500">
                <a:latin typeface="Calibri"/>
                <a:cs typeface="Calibri"/>
                <a:hlinkClick r:id="rId8"/>
              </a:rPr>
              <a:t>https://lazyfun.yibnb.net/sce.php</a:t>
            </a:r>
            <a:r>
              <a:rPr lang="en-US" altLang="zh-TW" sz="1500">
                <a:latin typeface="Microsoft JhengHei"/>
                <a:ea typeface="+mn-lt"/>
              </a:rPr>
              <a:t> (</a:t>
            </a:r>
            <a:r>
              <a:rPr lang="zh-TW" sz="1500">
                <a:latin typeface="Microsoft JhengHei"/>
                <a:ea typeface="Microsoft JhengHei"/>
              </a:rPr>
              <a:t>景點</a:t>
            </a:r>
            <a:r>
              <a:rPr lang="en-US" altLang="zh-TW" sz="1500">
                <a:latin typeface="Microsoft JhengHei"/>
                <a:ea typeface="+mn-lt"/>
              </a:rPr>
              <a:t>)</a:t>
            </a:r>
            <a:endParaRPr lang="zh-TW" sz="1500"/>
          </a:p>
          <a:p>
            <a:pPr>
              <a:lnSpc>
                <a:spcPct val="130000"/>
              </a:lnSpc>
            </a:pPr>
            <a:endParaRPr lang="zh-TW" altLang="en-US" sz="1500">
              <a:ea typeface="Meiryo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77485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49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Pins in a map">
            <a:extLst>
              <a:ext uri="{FF2B5EF4-FFF2-40B4-BE49-F238E27FC236}">
                <a16:creationId xmlns:a16="http://schemas.microsoft.com/office/drawing/2014/main" id="{D4BD2794-8102-80E7-923E-7E40F99049E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6520" r="25001" b="-3"/>
          <a:stretch/>
        </p:blipFill>
        <p:spPr>
          <a:xfrm>
            <a:off x="7203882" y="10"/>
            <a:ext cx="4988118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7516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Tying a bow in an arrangment of presents">
            <a:extLst>
              <a:ext uri="{FF2B5EF4-FFF2-40B4-BE49-F238E27FC236}">
                <a16:creationId xmlns:a16="http://schemas.microsoft.com/office/drawing/2014/main" id="{0286321F-2561-DB76-4046-2E889BD289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13" r="12614" b="1"/>
          <a:stretch/>
        </p:blipFill>
        <p:spPr>
          <a:xfrm>
            <a:off x="4487333" y="10"/>
            <a:ext cx="7704667" cy="6877868"/>
          </a:xfrm>
          <a:custGeom>
            <a:avLst/>
            <a:gdLst/>
            <a:ahLst/>
            <a:cxnLst/>
            <a:rect l="l" t="t" r="r" b="b"/>
            <a:pathLst>
              <a:path w="7704667" h="6877878">
                <a:moveTo>
                  <a:pt x="0" y="0"/>
                </a:moveTo>
                <a:lnTo>
                  <a:pt x="7704667" y="0"/>
                </a:lnTo>
                <a:lnTo>
                  <a:pt x="7704667" y="6877878"/>
                </a:lnTo>
                <a:lnTo>
                  <a:pt x="0" y="6877878"/>
                </a:lnTo>
                <a:lnTo>
                  <a:pt x="0" y="6867939"/>
                </a:lnTo>
                <a:lnTo>
                  <a:pt x="146217" y="6867939"/>
                </a:lnTo>
                <a:lnTo>
                  <a:pt x="252811" y="6795007"/>
                </a:lnTo>
                <a:cubicBezTo>
                  <a:pt x="428996" y="6667346"/>
                  <a:pt x="601946" y="6529451"/>
                  <a:pt x="776494" y="6388681"/>
                </a:cubicBezTo>
                <a:cubicBezTo>
                  <a:pt x="1734992" y="5615677"/>
                  <a:pt x="2676361" y="4981124"/>
                  <a:pt x="2676361" y="3631852"/>
                </a:cubicBezTo>
                <a:cubicBezTo>
                  <a:pt x="2676361" y="2101350"/>
                  <a:pt x="2094814" y="761014"/>
                  <a:pt x="1053668" y="20384"/>
                </a:cubicBezTo>
                <a:lnTo>
                  <a:pt x="1038069" y="9939"/>
                </a:lnTo>
                <a:lnTo>
                  <a:pt x="0" y="9939"/>
                </a:lnTo>
                <a:close/>
              </a:path>
            </a:pathLst>
          </a:custGeom>
        </p:spPr>
      </p:pic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DCD36D47-40B7-494B-B249-3CBA333DE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52" name="Freeform: Shape 51">
            <a:extLst>
              <a:ext uri="{FF2B5EF4-FFF2-40B4-BE49-F238E27FC236}">
                <a16:creationId xmlns:a16="http://schemas.microsoft.com/office/drawing/2014/main" id="{03AD0D1C-F8BA-4CD1-BC4D-BE1823F3E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7283242" cy="6858000"/>
          </a:xfrm>
          <a:custGeom>
            <a:avLst/>
            <a:gdLst>
              <a:gd name="connsiteX0" fmla="*/ 0 w 7163694"/>
              <a:gd name="connsiteY0" fmla="*/ 0 h 6858000"/>
              <a:gd name="connsiteX1" fmla="*/ 5525402 w 7163694"/>
              <a:gd name="connsiteY1" fmla="*/ 0 h 6858000"/>
              <a:gd name="connsiteX2" fmla="*/ 5541001 w 7163694"/>
              <a:gd name="connsiteY2" fmla="*/ 10445 h 6858000"/>
              <a:gd name="connsiteX3" fmla="*/ 7163694 w 7163694"/>
              <a:gd name="connsiteY3" fmla="*/ 3621913 h 6858000"/>
              <a:gd name="connsiteX4" fmla="*/ 5263827 w 7163694"/>
              <a:gd name="connsiteY4" fmla="*/ 6378742 h 6858000"/>
              <a:gd name="connsiteX5" fmla="*/ 4740144 w 7163694"/>
              <a:gd name="connsiteY5" fmla="*/ 6785068 h 6858000"/>
              <a:gd name="connsiteX6" fmla="*/ 4633550 w 7163694"/>
              <a:gd name="connsiteY6" fmla="*/ 6858000 h 6858000"/>
              <a:gd name="connsiteX7" fmla="*/ 0 w 716369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63694" h="6858000">
                <a:moveTo>
                  <a:pt x="0" y="0"/>
                </a:moveTo>
                <a:lnTo>
                  <a:pt x="5525402" y="0"/>
                </a:lnTo>
                <a:lnTo>
                  <a:pt x="5541001" y="10445"/>
                </a:lnTo>
                <a:cubicBezTo>
                  <a:pt x="6582147" y="751075"/>
                  <a:pt x="7163694" y="2091411"/>
                  <a:pt x="7163694" y="3621913"/>
                </a:cubicBezTo>
                <a:cubicBezTo>
                  <a:pt x="7163694" y="4971185"/>
                  <a:pt x="6222325" y="5605738"/>
                  <a:pt x="5263827" y="6378742"/>
                </a:cubicBezTo>
                <a:cubicBezTo>
                  <a:pt x="5089279" y="6519512"/>
                  <a:pt x="4916329" y="6657407"/>
                  <a:pt x="4740144" y="6785068"/>
                </a:cubicBezTo>
                <a:lnTo>
                  <a:pt x="463355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9836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DE05BD8-1444-AC29-6C32-815C02FBC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531" y="1346268"/>
            <a:ext cx="5274860" cy="3066706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TW" sz="6000">
                <a:solidFill>
                  <a:schemeClr val="tx1">
                    <a:lumMod val="85000"/>
                    <a:lumOff val="1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0653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CCEEF8A-4A3A-4B35-AA57-D804767F5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0"/>
            <a:ext cx="12191696" cy="6170490"/>
            <a:chOff x="-2" y="0"/>
            <a:chExt cx="12191696" cy="617049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5A741C2-AB82-4BF5-9324-5D0B56A3D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67675" y="-3167677"/>
              <a:ext cx="5856341" cy="12191695"/>
            </a:xfrm>
            <a:custGeom>
              <a:avLst/>
              <a:gdLst>
                <a:gd name="connsiteX0" fmla="*/ 0 w 5856341"/>
                <a:gd name="connsiteY0" fmla="*/ 12191695 h 12191695"/>
                <a:gd name="connsiteX1" fmla="*/ 0 w 5856341"/>
                <a:gd name="connsiteY1" fmla="*/ 0 h 12191695"/>
                <a:gd name="connsiteX2" fmla="*/ 243849 w 5856341"/>
                <a:gd name="connsiteY2" fmla="*/ 0 h 12191695"/>
                <a:gd name="connsiteX3" fmla="*/ 505121 w 5856341"/>
                <a:gd name="connsiteY3" fmla="*/ 0 h 12191695"/>
                <a:gd name="connsiteX4" fmla="*/ 723207 w 5856341"/>
                <a:gd name="connsiteY4" fmla="*/ 0 h 12191695"/>
                <a:gd name="connsiteX5" fmla="*/ 755828 w 5856341"/>
                <a:gd name="connsiteY5" fmla="*/ 0 h 12191695"/>
                <a:gd name="connsiteX6" fmla="*/ 1411868 w 5856341"/>
                <a:gd name="connsiteY6" fmla="*/ 0 h 12191695"/>
                <a:gd name="connsiteX7" fmla="*/ 1421034 w 5856341"/>
                <a:gd name="connsiteY7" fmla="*/ 0 h 12191695"/>
                <a:gd name="connsiteX8" fmla="*/ 1515206 w 5856341"/>
                <a:gd name="connsiteY8" fmla="*/ 0 h 12191695"/>
                <a:gd name="connsiteX9" fmla="*/ 2636151 w 5856341"/>
                <a:gd name="connsiteY9" fmla="*/ 0 h 12191695"/>
                <a:gd name="connsiteX10" fmla="*/ 4637890 w 5856341"/>
                <a:gd name="connsiteY10" fmla="*/ 0 h 12191695"/>
                <a:gd name="connsiteX11" fmla="*/ 4654499 w 5856341"/>
                <a:gd name="connsiteY11" fmla="*/ 26661 h 12191695"/>
                <a:gd name="connsiteX12" fmla="*/ 5856341 w 5856341"/>
                <a:gd name="connsiteY12" fmla="*/ 6438338 h 12191695"/>
                <a:gd name="connsiteX13" fmla="*/ 4449211 w 5856341"/>
                <a:gd name="connsiteY13" fmla="*/ 11332719 h 12191695"/>
                <a:gd name="connsiteX14" fmla="*/ 4061349 w 5856341"/>
                <a:gd name="connsiteY14" fmla="*/ 12054097 h 12191695"/>
                <a:gd name="connsiteX15" fmla="*/ 3977450 w 5856341"/>
                <a:gd name="connsiteY15" fmla="*/ 12191695 h 12191695"/>
                <a:gd name="connsiteX16" fmla="*/ 2636151 w 5856341"/>
                <a:gd name="connsiteY16" fmla="*/ 12191695 h 12191695"/>
                <a:gd name="connsiteX17" fmla="*/ 1421034 w 5856341"/>
                <a:gd name="connsiteY17" fmla="*/ 12191695 h 12191695"/>
                <a:gd name="connsiteX18" fmla="*/ 1411868 w 5856341"/>
                <a:gd name="connsiteY18" fmla="*/ 12191695 h 12191695"/>
                <a:gd name="connsiteX19" fmla="*/ 1283685 w 5856341"/>
                <a:gd name="connsiteY19" fmla="*/ 12191695 h 12191695"/>
                <a:gd name="connsiteX20" fmla="*/ 755828 w 5856341"/>
                <a:gd name="connsiteY20" fmla="*/ 12191695 h 12191695"/>
                <a:gd name="connsiteX21" fmla="*/ 723207 w 5856341"/>
                <a:gd name="connsiteY21" fmla="*/ 12191695 h 12191695"/>
                <a:gd name="connsiteX22" fmla="*/ 505121 w 5856341"/>
                <a:gd name="connsiteY22" fmla="*/ 12191695 h 12191695"/>
                <a:gd name="connsiteX23" fmla="*/ 243849 w 5856341"/>
                <a:gd name="connsiteY23" fmla="*/ 12191695 h 1219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856341" h="12191695">
                  <a:moveTo>
                    <a:pt x="0" y="12191695"/>
                  </a:moveTo>
                  <a:lnTo>
                    <a:pt x="0" y="0"/>
                  </a:lnTo>
                  <a:lnTo>
                    <a:pt x="243849" y="0"/>
                  </a:lnTo>
                  <a:lnTo>
                    <a:pt x="505121" y="0"/>
                  </a:lnTo>
                  <a:lnTo>
                    <a:pt x="723207" y="0"/>
                  </a:lnTo>
                  <a:lnTo>
                    <a:pt x="755828" y="0"/>
                  </a:lnTo>
                  <a:lnTo>
                    <a:pt x="1411868" y="0"/>
                  </a:lnTo>
                  <a:lnTo>
                    <a:pt x="1421034" y="0"/>
                  </a:lnTo>
                  <a:lnTo>
                    <a:pt x="1515206" y="0"/>
                  </a:lnTo>
                  <a:lnTo>
                    <a:pt x="2636151" y="0"/>
                  </a:lnTo>
                  <a:lnTo>
                    <a:pt x="4637890" y="0"/>
                  </a:lnTo>
                  <a:lnTo>
                    <a:pt x="4654499" y="26661"/>
                  </a:lnTo>
                  <a:cubicBezTo>
                    <a:pt x="5425621" y="1341551"/>
                    <a:pt x="5856341" y="3721137"/>
                    <a:pt x="5856341" y="6438338"/>
                  </a:cubicBezTo>
                  <a:cubicBezTo>
                    <a:pt x="5856341" y="8833790"/>
                    <a:pt x="5159120" y="9960353"/>
                    <a:pt x="4449211" y="11332719"/>
                  </a:cubicBezTo>
                  <a:cubicBezTo>
                    <a:pt x="4319934" y="11582638"/>
                    <a:pt x="4191839" y="11827452"/>
                    <a:pt x="4061349" y="12054097"/>
                  </a:cubicBezTo>
                  <a:lnTo>
                    <a:pt x="3977450" y="12191695"/>
                  </a:lnTo>
                  <a:lnTo>
                    <a:pt x="2636151" y="12191695"/>
                  </a:lnTo>
                  <a:lnTo>
                    <a:pt x="1421034" y="12191695"/>
                  </a:lnTo>
                  <a:lnTo>
                    <a:pt x="1411868" y="12191695"/>
                  </a:lnTo>
                  <a:lnTo>
                    <a:pt x="1283685" y="12191695"/>
                  </a:lnTo>
                  <a:lnTo>
                    <a:pt x="755828" y="12191695"/>
                  </a:lnTo>
                  <a:lnTo>
                    <a:pt x="723207" y="12191695"/>
                  </a:lnTo>
                  <a:lnTo>
                    <a:pt x="505121" y="12191695"/>
                  </a:lnTo>
                  <a:lnTo>
                    <a:pt x="243849" y="12191695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CD46807-BF17-4E5D-90A8-A062604C0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6277" y="-874927"/>
              <a:ext cx="1899138" cy="12191695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23926DB-76C8-474A-B5FB-F43C59E33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3758" y="-1037574"/>
              <a:ext cx="1904176" cy="12191695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C1F5347-E00A-4E12-AC11-18E0B1AF2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247015" y="-1314429"/>
              <a:ext cx="1697663" cy="12191695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5AB28E61-14A4-D44F-EF27-5C873B348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875" y="432753"/>
            <a:ext cx="6857365" cy="13446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>
                <a:ea typeface="Meiryo"/>
              </a:rPr>
              <a:t>目錄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D8FEA10-924E-D32D-E2CE-2FA75AF2A326}"/>
              </a:ext>
            </a:extLst>
          </p:cNvPr>
          <p:cNvSpPr txBox="1"/>
          <p:nvPr/>
        </p:nvSpPr>
        <p:spPr>
          <a:xfrm>
            <a:off x="4675156" y="2208079"/>
            <a:ext cx="6728951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sz="2400">
                <a:ea typeface="Meiryo"/>
              </a:rPr>
              <a:t> 網站理念</a:t>
            </a:r>
            <a:endParaRPr lang="zh-TW" sz="2400">
              <a:ea typeface="Meiryo"/>
            </a:endParaRPr>
          </a:p>
          <a:p>
            <a:pPr marL="342900" indent="-342900">
              <a:buAutoNum type="arabicPeriod"/>
            </a:pPr>
            <a:endParaRPr lang="zh-TW" altLang="en-US" sz="2400">
              <a:ea typeface="Meiryo"/>
            </a:endParaRPr>
          </a:p>
          <a:p>
            <a:r>
              <a:rPr lang="zh-TW" altLang="en-US" sz="2400">
                <a:ea typeface="Meiryo"/>
              </a:rPr>
              <a:t>2.  LOGO設計</a:t>
            </a:r>
          </a:p>
          <a:p>
            <a:endParaRPr lang="zh-TW" altLang="en-US" sz="2400">
              <a:ea typeface="Meiryo"/>
            </a:endParaRPr>
          </a:p>
          <a:p>
            <a:r>
              <a:rPr lang="zh-TW" altLang="en-US" sz="2400">
                <a:ea typeface="Meiryo"/>
              </a:rPr>
              <a:t>3.  主要配色及字體</a:t>
            </a:r>
          </a:p>
          <a:p>
            <a:endParaRPr lang="zh-TW" altLang="en-US" sz="2400">
              <a:ea typeface="Meiryo"/>
            </a:endParaRPr>
          </a:p>
          <a:p>
            <a:r>
              <a:rPr lang="zh-TW" altLang="en-US" sz="2400">
                <a:ea typeface="Meiryo"/>
              </a:rPr>
              <a:t>4.  網站架構圖</a:t>
            </a:r>
          </a:p>
          <a:p>
            <a:endParaRPr lang="zh-TW" altLang="en-US" sz="2400">
              <a:ea typeface="Meiryo"/>
            </a:endParaRPr>
          </a:p>
          <a:p>
            <a:r>
              <a:rPr lang="zh-TW" altLang="en-US" sz="2400">
                <a:ea typeface="Meiryo"/>
              </a:rPr>
              <a:t>5.  Mock Up</a:t>
            </a:r>
          </a:p>
          <a:p>
            <a:endParaRPr lang="zh-TW" altLang="en-US" sz="2400">
              <a:ea typeface="Meiryo"/>
            </a:endParaRPr>
          </a:p>
          <a:p>
            <a:r>
              <a:rPr lang="zh-TW" altLang="en-US" sz="2400">
                <a:ea typeface="Meiryo"/>
              </a:rPr>
              <a:t>6.  參考網站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E5280A82-48CB-9C66-7FA6-341775A4C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5933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D5B803A-815E-404C-A9D6-2452087B7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340" y="1105232"/>
            <a:ext cx="3013545" cy="4277802"/>
          </a:xfrm>
        </p:spPr>
        <p:txBody>
          <a:bodyPr anchor="ctr">
            <a:normAutofit/>
          </a:bodyPr>
          <a:lstStyle/>
          <a:p>
            <a:r>
              <a:rPr lang="zh-TW" altLang="en-US">
                <a:ea typeface="Meiryo"/>
              </a:rPr>
              <a:t>網站理念</a:t>
            </a:r>
            <a:endParaRPr lang="zh-TW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D684F8-91BF-481C-A965-722756A38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308533" y="0"/>
            <a:ext cx="7883467" cy="6858000"/>
            <a:chOff x="0" y="0"/>
            <a:chExt cx="7883467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5DF7B3C-29EF-4ADC-BFDC-C3A038AC4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7475746" cy="6858000"/>
            </a:xfrm>
            <a:custGeom>
              <a:avLst/>
              <a:gdLst>
                <a:gd name="connsiteX0" fmla="*/ 0 w 7475746"/>
                <a:gd name="connsiteY0" fmla="*/ 0 h 6858000"/>
                <a:gd name="connsiteX1" fmla="*/ 5859459 w 7475746"/>
                <a:gd name="connsiteY1" fmla="*/ 0 h 6858000"/>
                <a:gd name="connsiteX2" fmla="*/ 5874848 w 7475746"/>
                <a:gd name="connsiteY2" fmla="*/ 10445 h 6858000"/>
                <a:gd name="connsiteX3" fmla="*/ 7475746 w 7475746"/>
                <a:gd name="connsiteY3" fmla="*/ 3621913 h 6858000"/>
                <a:gd name="connsiteX4" fmla="*/ 5601397 w 7475746"/>
                <a:gd name="connsiteY4" fmla="*/ 6378742 h 6858000"/>
                <a:gd name="connsiteX5" fmla="*/ 5084748 w 7475746"/>
                <a:gd name="connsiteY5" fmla="*/ 6785068 h 6858000"/>
                <a:gd name="connsiteX6" fmla="*/ 4979585 w 7475746"/>
                <a:gd name="connsiteY6" fmla="*/ 6858000 h 6858000"/>
                <a:gd name="connsiteX7" fmla="*/ 0 w 7475746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75746" h="6858000">
                  <a:moveTo>
                    <a:pt x="0" y="0"/>
                  </a:moveTo>
                  <a:lnTo>
                    <a:pt x="5859459" y="0"/>
                  </a:lnTo>
                  <a:lnTo>
                    <a:pt x="5874848" y="10445"/>
                  </a:lnTo>
                  <a:cubicBezTo>
                    <a:pt x="6902010" y="751075"/>
                    <a:pt x="7475746" y="2091411"/>
                    <a:pt x="7475746" y="3621913"/>
                  </a:cubicBezTo>
                  <a:cubicBezTo>
                    <a:pt x="7475746" y="4971185"/>
                    <a:pt x="6547021" y="5605738"/>
                    <a:pt x="5601397" y="6378742"/>
                  </a:cubicBezTo>
                  <a:cubicBezTo>
                    <a:pt x="5429193" y="6519512"/>
                    <a:pt x="5258566" y="6657407"/>
                    <a:pt x="5084748" y="6785068"/>
                  </a:cubicBezTo>
                  <a:lnTo>
                    <a:pt x="497958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0289037-6999-491E-AA63-CC1C3CBBF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374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97CF6DF-9FF9-4D10-B338-0BEFC0AA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3373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F58FCC-DB15-C12F-6D00-EA80042B5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5232"/>
            <a:ext cx="5176298" cy="4277802"/>
          </a:xfr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zh-TW" altLang="en-US" sz="2400">
                <a:ea typeface="Meiryo"/>
              </a:rPr>
              <a:t>打造一間溫暖、可以暫時忘卻煩惱的民宿</a:t>
            </a:r>
          </a:p>
          <a:p>
            <a:r>
              <a:rPr lang="zh-TW" altLang="en-US" sz="2400">
                <a:ea typeface="Meiryo"/>
              </a:rPr>
              <a:t>讓陷入低潮的人們來這裡休息、</a:t>
            </a:r>
          </a:p>
          <a:p>
            <a:r>
              <a:rPr lang="zh-TW" altLang="en-US" sz="2400">
                <a:ea typeface="Meiryo"/>
              </a:rPr>
              <a:t>整頓心情再重新出發</a:t>
            </a:r>
            <a:endParaRPr lang="zh-TW" sz="2400">
              <a:ea typeface="Meiryo"/>
            </a:endParaRPr>
          </a:p>
          <a:p>
            <a:r>
              <a:rPr lang="zh-TW" altLang="en-US" sz="2400">
                <a:ea typeface="Meiryo"/>
              </a:rPr>
              <a:t>去面對現實生活</a:t>
            </a:r>
          </a:p>
        </p:txBody>
      </p:sp>
    </p:spTree>
    <p:extLst>
      <p:ext uri="{BB962C8B-B14F-4D97-AF65-F5344CB8AC3E}">
        <p14:creationId xmlns:p14="http://schemas.microsoft.com/office/powerpoint/2010/main" val="413908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26C22DA-9FE3-9CC2-97E5-7B7C75DC5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2259" y="893763"/>
            <a:ext cx="4691478" cy="1587444"/>
          </a:xfrm>
        </p:spPr>
        <p:txBody>
          <a:bodyPr anchor="b">
            <a:normAutofit/>
          </a:bodyPr>
          <a:lstStyle/>
          <a:p>
            <a:r>
              <a:rPr lang="zh-TW" altLang="en-US">
                <a:ea typeface="Meiryo"/>
              </a:rPr>
              <a:t>LOGO設計理念</a:t>
            </a:r>
            <a:endParaRPr lang="zh-TW" alt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F87E4D0-D347-4DA8-81D7-104733308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293" y="1074738"/>
            <a:ext cx="4906732" cy="4679812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DC9CEF6-58E1-4D78-BBBE-76F779AD9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7555" y="898498"/>
            <a:ext cx="5298208" cy="5032292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7AF1248-67F7-4FEF-8D1D-FE33661A9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266" y="993913"/>
            <a:ext cx="5101442" cy="4851950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58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圖片 3" descr="一張含有 寫生, 美工圖案, 圓形, 圖畫 的圖片&#10;&#10;自動產生的描述">
            <a:extLst>
              <a:ext uri="{FF2B5EF4-FFF2-40B4-BE49-F238E27FC236}">
                <a16:creationId xmlns:a16="http://schemas.microsoft.com/office/drawing/2014/main" id="{91DFA8D5-C255-97BC-2505-84E75A879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065" y="2703805"/>
            <a:ext cx="1376303" cy="1424975"/>
          </a:xfrm>
          <a:prstGeom prst="rect">
            <a:avLst/>
          </a:prstGeom>
        </p:spPr>
      </p:pic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945DD2C2-1CBE-CEFC-DCE8-C0EA61B33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2260" y="2721030"/>
            <a:ext cx="4691478" cy="3243207"/>
          </a:xfrm>
        </p:spPr>
        <p:txBody>
          <a:bodyPr vert="horz" lIns="109728" tIns="109728" rIns="109728" bIns="91440" rtlCol="0">
            <a:normAutofit/>
          </a:bodyPr>
          <a:lstStyle/>
          <a:p>
            <a:pPr marL="342900" indent="-34290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zh-TW">
                <a:latin typeface="Arial"/>
                <a:cs typeface="Arial"/>
              </a:rPr>
              <a:t>用手接住現實生活中陷入低潮的人們</a:t>
            </a:r>
            <a:endParaRPr lang="en-US" altLang="zh-TW">
              <a:latin typeface="Arial"/>
              <a:cs typeface="Arial"/>
            </a:endParaRP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AutoNum type="arabicPeriod"/>
            </a:pPr>
            <a:endParaRPr lang="zh-TW" altLang="en-US">
              <a:latin typeface="Arial"/>
              <a:cs typeface="Arial"/>
            </a:endParaRP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zh-TW">
                <a:latin typeface="Arial"/>
                <a:cs typeface="Arial"/>
              </a:rPr>
              <a:t>採用手心的英文Palm來命名民宿</a:t>
            </a:r>
            <a:endParaRPr lang="en-US" altLang="zh-TW">
              <a:latin typeface="Arial"/>
              <a:cs typeface="Arial"/>
            </a:endParaRP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AutoNum type="arabicPeriod"/>
            </a:pPr>
            <a:endParaRPr lang="zh-TW">
              <a:latin typeface="Arial"/>
              <a:cs typeface="Arial"/>
            </a:endParaRP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zh-TW">
                <a:latin typeface="Arial"/>
                <a:cs typeface="Arial"/>
              </a:rPr>
              <a:t>紅色大門象徵即將進入彩色的世界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10530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CC700D5-9809-43F4-89D5-7DBBCB0DC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02296" y="1287887"/>
            <a:ext cx="4523890" cy="418719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7163242-6303-46DC-BAC1-2A204F061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51182" y="1382922"/>
            <a:ext cx="4174735" cy="394195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05C4C40-D70E-4C4F-B228-98A0A6132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00000" flipH="1">
            <a:off x="6733248" y="1097468"/>
            <a:ext cx="4908132" cy="4613915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1191579-27B8-7374-AE89-31A3A34E1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0501" y="1847596"/>
            <a:ext cx="3459760" cy="2186393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3600"/>
              <a:t>LOGO</a:t>
            </a:r>
            <a:r>
              <a:rPr lang="zh-TW" altLang="en-US" sz="3600"/>
              <a:t>演變</a:t>
            </a:r>
            <a:endParaRPr lang="en-US" altLang="zh-TW" sz="3600"/>
          </a:p>
        </p:txBody>
      </p:sp>
      <p:pic>
        <p:nvPicPr>
          <p:cNvPr id="4" name="圖片 3" descr="一張含有 圓形, 圖畫, 寫生, 卡通 的圖片&#10;&#10;自動產生的描述">
            <a:extLst>
              <a:ext uri="{FF2B5EF4-FFF2-40B4-BE49-F238E27FC236}">
                <a16:creationId xmlns:a16="http://schemas.microsoft.com/office/drawing/2014/main" id="{43DE9338-23B6-E5FF-E6BD-E01820CDF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812" y="1578467"/>
            <a:ext cx="5311451" cy="374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715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8438C4-315B-45D1-FAD6-6F124F42D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Meiryo"/>
              </a:rPr>
              <a:t>主要配色及字體</a:t>
            </a:r>
            <a:endParaRPr lang="zh-TW" altLang="en-US"/>
          </a:p>
        </p:txBody>
      </p:sp>
      <p:pic>
        <p:nvPicPr>
          <p:cNvPr id="4" name="內容版面配置區 3" descr="一張含有 圓形, 螢幕擷取畫面 的圖片&#10;&#10;自動產生的描述">
            <a:extLst>
              <a:ext uri="{FF2B5EF4-FFF2-40B4-BE49-F238E27FC236}">
                <a16:creationId xmlns:a16="http://schemas.microsoft.com/office/drawing/2014/main" id="{461AE46B-6896-E2E3-7C15-0C930504A0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1678" y="2703347"/>
            <a:ext cx="5293360" cy="3093211"/>
          </a:xfr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BF6B2C89-51C5-4A24-724E-E2B41424FBE7}"/>
              </a:ext>
            </a:extLst>
          </p:cNvPr>
          <p:cNvSpPr txBox="1"/>
          <p:nvPr/>
        </p:nvSpPr>
        <p:spPr>
          <a:xfrm>
            <a:off x="8536447" y="2559091"/>
            <a:ext cx="267314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400">
                <a:ea typeface="Meiryo"/>
              </a:rPr>
              <a:t>文字字體:</a:t>
            </a:r>
          </a:p>
          <a:p>
            <a:endParaRPr lang="zh-TW" altLang="en-US" sz="2400">
              <a:ea typeface="Meiryo"/>
            </a:endParaRPr>
          </a:p>
          <a:p>
            <a:r>
              <a:rPr lang="zh-TW" altLang="en-US" sz="2400">
                <a:ea typeface="Meiryo"/>
              </a:rPr>
              <a:t>Noto Serif TC</a:t>
            </a:r>
          </a:p>
        </p:txBody>
      </p:sp>
    </p:spTree>
    <p:extLst>
      <p:ext uri="{BB962C8B-B14F-4D97-AF65-F5344CB8AC3E}">
        <p14:creationId xmlns:p14="http://schemas.microsoft.com/office/powerpoint/2010/main" val="473179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7E5BCCD-DB23-4AD8-B850-9154AAE91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5566001" cy="6858000"/>
            <a:chOff x="6505773" y="0"/>
            <a:chExt cx="5566001" cy="68580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871FC61-DD4E-47D4-81FD-8A7E7D12B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865823" y="0"/>
              <a:ext cx="5205951" cy="6858000"/>
            </a:xfrm>
            <a:custGeom>
              <a:avLst/>
              <a:gdLst>
                <a:gd name="connsiteX0" fmla="*/ 0 w 5205951"/>
                <a:gd name="connsiteY0" fmla="*/ 0 h 6858000"/>
                <a:gd name="connsiteX1" fmla="*/ 1709529 w 5205951"/>
                <a:gd name="connsiteY1" fmla="*/ 0 h 6858000"/>
                <a:gd name="connsiteX2" fmla="*/ 2489695 w 5205951"/>
                <a:gd name="connsiteY2" fmla="*/ 0 h 6858000"/>
                <a:gd name="connsiteX3" fmla="*/ 3582928 w 5205951"/>
                <a:gd name="connsiteY3" fmla="*/ 0 h 6858000"/>
                <a:gd name="connsiteX4" fmla="*/ 3605052 w 5205951"/>
                <a:gd name="connsiteY4" fmla="*/ 14997 h 6858000"/>
                <a:gd name="connsiteX5" fmla="*/ 5205951 w 5205951"/>
                <a:gd name="connsiteY5" fmla="*/ 3621656 h 6858000"/>
                <a:gd name="connsiteX6" fmla="*/ 3331601 w 5205951"/>
                <a:gd name="connsiteY6" fmla="*/ 6374814 h 6858000"/>
                <a:gd name="connsiteX7" fmla="*/ 2814953 w 5205951"/>
                <a:gd name="connsiteY7" fmla="*/ 6780599 h 6858000"/>
                <a:gd name="connsiteX8" fmla="*/ 2703197 w 5205951"/>
                <a:gd name="connsiteY8" fmla="*/ 6858000 h 6858000"/>
                <a:gd name="connsiteX9" fmla="*/ 2489695 w 5205951"/>
                <a:gd name="connsiteY9" fmla="*/ 6858000 h 6858000"/>
                <a:gd name="connsiteX10" fmla="*/ 1709529 w 5205951"/>
                <a:gd name="connsiteY10" fmla="*/ 6858000 h 6858000"/>
                <a:gd name="connsiteX11" fmla="*/ 0 w 5205951"/>
                <a:gd name="connsiteY11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05951" h="6858000">
                  <a:moveTo>
                    <a:pt x="0" y="0"/>
                  </a:moveTo>
                  <a:lnTo>
                    <a:pt x="1709529" y="0"/>
                  </a:lnTo>
                  <a:lnTo>
                    <a:pt x="2489695" y="0"/>
                  </a:lnTo>
                  <a:lnTo>
                    <a:pt x="3582928" y="0"/>
                  </a:lnTo>
                  <a:lnTo>
                    <a:pt x="3605052" y="14997"/>
                  </a:lnTo>
                  <a:cubicBezTo>
                    <a:pt x="4632215" y="754641"/>
                    <a:pt x="5205951" y="2093192"/>
                    <a:pt x="5205951" y="3621656"/>
                  </a:cubicBezTo>
                  <a:cubicBezTo>
                    <a:pt x="5205951" y="4969131"/>
                    <a:pt x="4277226" y="5602839"/>
                    <a:pt x="3331601" y="6374814"/>
                  </a:cubicBezTo>
                  <a:cubicBezTo>
                    <a:pt x="3159398" y="6515397"/>
                    <a:pt x="2988771" y="6653108"/>
                    <a:pt x="2814953" y="6780599"/>
                  </a:cubicBezTo>
                  <a:lnTo>
                    <a:pt x="2703197" y="6858000"/>
                  </a:lnTo>
                  <a:lnTo>
                    <a:pt x="2489695" y="6858000"/>
                  </a:lnTo>
                  <a:lnTo>
                    <a:pt x="170952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29A1E2C-5AC8-40FC-99E9-832069D39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505773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5C54A75-E44A-4147-B9D0-FF46CFD31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719069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pic>
        <p:nvPicPr>
          <p:cNvPr id="4" name="內容版面配置區 3" descr="一張含有 文字, 螢幕擷取畫面, 字型, Rectangle 的圖片&#10;&#10;自動產生的描述">
            <a:extLst>
              <a:ext uri="{FF2B5EF4-FFF2-40B4-BE49-F238E27FC236}">
                <a16:creationId xmlns:a16="http://schemas.microsoft.com/office/drawing/2014/main" id="{61BDC2EB-3E33-EE05-16C7-E1BF63DF0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708" y="1894717"/>
            <a:ext cx="7012211" cy="316000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682231A-4B8C-1672-A21A-C27D5D829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771" y="1794849"/>
            <a:ext cx="5197655" cy="1639888"/>
          </a:xfrm>
        </p:spPr>
        <p:txBody>
          <a:bodyPr anchor="b">
            <a:normAutofit/>
          </a:bodyPr>
          <a:lstStyle/>
          <a:p>
            <a:r>
              <a:rPr lang="zh-TW">
                <a:ea typeface="+mj-lt"/>
                <a:cs typeface="+mj-lt"/>
              </a:rPr>
              <a:t>網站架構圖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880185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F50A80E-5DCB-4320-9947-73BF2D6F0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E9C9717-43F9-44EA-9215-3F2D15B1C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004D1-3DCE-405F-9046-6DE912409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1319957-918B-4BBC-B357-957813808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4E5F18F-9D70-4BE5-8A38-603463EE8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7626" y="0"/>
            <a:ext cx="10678291" cy="6858000"/>
            <a:chOff x="547626" y="0"/>
            <a:chExt cx="10678291" cy="685800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91F8D69-709A-4575-A393-B4C26481A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66083" y="0"/>
              <a:ext cx="9841377" cy="6858000"/>
            </a:xfrm>
            <a:custGeom>
              <a:avLst/>
              <a:gdLst>
                <a:gd name="connsiteX0" fmla="*/ 8218354 w 9841377"/>
                <a:gd name="connsiteY0" fmla="*/ 0 h 6858000"/>
                <a:gd name="connsiteX1" fmla="*/ 5551962 w 9841377"/>
                <a:gd name="connsiteY1" fmla="*/ 0 h 6858000"/>
                <a:gd name="connsiteX2" fmla="*/ 5482342 w 9841377"/>
                <a:gd name="connsiteY2" fmla="*/ 0 h 6858000"/>
                <a:gd name="connsiteX3" fmla="*/ 4359035 w 9841377"/>
                <a:gd name="connsiteY3" fmla="*/ 0 h 6858000"/>
                <a:gd name="connsiteX4" fmla="*/ 4289415 w 9841377"/>
                <a:gd name="connsiteY4" fmla="*/ 0 h 6858000"/>
                <a:gd name="connsiteX5" fmla="*/ 1623023 w 9841377"/>
                <a:gd name="connsiteY5" fmla="*/ 0 h 6858000"/>
                <a:gd name="connsiteX6" fmla="*/ 1600899 w 9841377"/>
                <a:gd name="connsiteY6" fmla="*/ 14997 h 6858000"/>
                <a:gd name="connsiteX7" fmla="*/ 0 w 9841377"/>
                <a:gd name="connsiteY7" fmla="*/ 3621656 h 6858000"/>
                <a:gd name="connsiteX8" fmla="*/ 1874350 w 9841377"/>
                <a:gd name="connsiteY8" fmla="*/ 6374814 h 6858000"/>
                <a:gd name="connsiteX9" fmla="*/ 2390998 w 9841377"/>
                <a:gd name="connsiteY9" fmla="*/ 6780599 h 6858000"/>
                <a:gd name="connsiteX10" fmla="*/ 2502754 w 9841377"/>
                <a:gd name="connsiteY10" fmla="*/ 6858000 h 6858000"/>
                <a:gd name="connsiteX11" fmla="*/ 4289415 w 9841377"/>
                <a:gd name="connsiteY11" fmla="*/ 6858000 h 6858000"/>
                <a:gd name="connsiteX12" fmla="*/ 4359035 w 9841377"/>
                <a:gd name="connsiteY12" fmla="*/ 6858000 h 6858000"/>
                <a:gd name="connsiteX13" fmla="*/ 5482342 w 9841377"/>
                <a:gd name="connsiteY13" fmla="*/ 6858000 h 6858000"/>
                <a:gd name="connsiteX14" fmla="*/ 5551962 w 9841377"/>
                <a:gd name="connsiteY14" fmla="*/ 6858000 h 6858000"/>
                <a:gd name="connsiteX15" fmla="*/ 7338623 w 9841377"/>
                <a:gd name="connsiteY15" fmla="*/ 6858000 h 6858000"/>
                <a:gd name="connsiteX16" fmla="*/ 7450379 w 9841377"/>
                <a:gd name="connsiteY16" fmla="*/ 6780599 h 6858000"/>
                <a:gd name="connsiteX17" fmla="*/ 7967027 w 9841377"/>
                <a:gd name="connsiteY17" fmla="*/ 6374814 h 6858000"/>
                <a:gd name="connsiteX18" fmla="*/ 9841377 w 9841377"/>
                <a:gd name="connsiteY18" fmla="*/ 3621656 h 6858000"/>
                <a:gd name="connsiteX19" fmla="*/ 8240478 w 9841377"/>
                <a:gd name="connsiteY19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841377" h="6858000">
                  <a:moveTo>
                    <a:pt x="8218354" y="0"/>
                  </a:moveTo>
                  <a:lnTo>
                    <a:pt x="5551962" y="0"/>
                  </a:lnTo>
                  <a:lnTo>
                    <a:pt x="5482342" y="0"/>
                  </a:lnTo>
                  <a:lnTo>
                    <a:pt x="4359035" y="0"/>
                  </a:lnTo>
                  <a:lnTo>
                    <a:pt x="4289415" y="0"/>
                  </a:lnTo>
                  <a:lnTo>
                    <a:pt x="1623023" y="0"/>
                  </a:lnTo>
                  <a:lnTo>
                    <a:pt x="1600899" y="14997"/>
                  </a:lnTo>
                  <a:cubicBezTo>
                    <a:pt x="573736" y="754641"/>
                    <a:pt x="0" y="2093192"/>
                    <a:pt x="0" y="3621656"/>
                  </a:cubicBezTo>
                  <a:cubicBezTo>
                    <a:pt x="0" y="4969131"/>
                    <a:pt x="928725" y="5602839"/>
                    <a:pt x="1874350" y="6374814"/>
                  </a:cubicBezTo>
                  <a:cubicBezTo>
                    <a:pt x="2046553" y="6515397"/>
                    <a:pt x="2217180" y="6653108"/>
                    <a:pt x="2390998" y="6780599"/>
                  </a:cubicBezTo>
                  <a:lnTo>
                    <a:pt x="2502754" y="6858000"/>
                  </a:lnTo>
                  <a:lnTo>
                    <a:pt x="4289415" y="6858000"/>
                  </a:lnTo>
                  <a:lnTo>
                    <a:pt x="4359035" y="6858000"/>
                  </a:lnTo>
                  <a:lnTo>
                    <a:pt x="5482342" y="6858000"/>
                  </a:lnTo>
                  <a:lnTo>
                    <a:pt x="5551962" y="6858000"/>
                  </a:lnTo>
                  <a:lnTo>
                    <a:pt x="7338623" y="6858000"/>
                  </a:lnTo>
                  <a:lnTo>
                    <a:pt x="7450379" y="6780599"/>
                  </a:lnTo>
                  <a:cubicBezTo>
                    <a:pt x="7624197" y="6653108"/>
                    <a:pt x="7794824" y="6515397"/>
                    <a:pt x="7967027" y="6374814"/>
                  </a:cubicBezTo>
                  <a:cubicBezTo>
                    <a:pt x="8912652" y="5602839"/>
                    <a:pt x="9841377" y="4969131"/>
                    <a:pt x="9841377" y="3621656"/>
                  </a:cubicBezTo>
                  <a:cubicBezTo>
                    <a:pt x="9841377" y="2093192"/>
                    <a:pt x="9267641" y="754641"/>
                    <a:pt x="8240478" y="14997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0981015-32A2-4B76-9F2E-0A8D6EC8EC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7626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38532F4-8B67-47B7-B58A-5DD3E1BE5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760922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C87DA9F-8DB2-4D48-8716-A928FBB8A5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26724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95EA065-AC5D-431D-927E-87FF05884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9619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E37E2DD-C7FE-4D6C-8F1D-5031E96A7F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7618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78B68BA-AB87-4EB5-97C2-F1F304E19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4494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11F7F556-DC56-8E5E-5CFA-3D19F44F0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23490" y="-2169092"/>
            <a:ext cx="7810500" cy="3125338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>
                <a:solidFill>
                  <a:srgbClr val="404040"/>
                </a:solidFill>
                <a:ea typeface="+mj-lt"/>
                <a:cs typeface="+mj-lt"/>
              </a:rPr>
              <a:t>Mock</a:t>
            </a:r>
            <a:r>
              <a:rPr lang="zh-TW" altLang="en-US">
                <a:solidFill>
                  <a:srgbClr val="404040"/>
                </a:solidFill>
                <a:ea typeface="+mj-lt"/>
                <a:cs typeface="+mj-lt"/>
              </a:rPr>
              <a:t> </a:t>
            </a:r>
            <a:r>
              <a:rPr lang="en-US" altLang="zh-TW">
                <a:solidFill>
                  <a:srgbClr val="404040"/>
                </a:solidFill>
                <a:ea typeface="+mj-lt"/>
                <a:cs typeface="+mj-lt"/>
              </a:rPr>
              <a:t>Up</a:t>
            </a:r>
            <a:endParaRPr lang="zh-TW" altLang="en-US"/>
          </a:p>
        </p:txBody>
      </p:sp>
      <p:pic>
        <p:nvPicPr>
          <p:cNvPr id="4" name="圖片 3" descr="一張含有 文字, 螢幕擷取畫面 的圖片&#10;&#10;自動產生的描述">
            <a:extLst>
              <a:ext uri="{FF2B5EF4-FFF2-40B4-BE49-F238E27FC236}">
                <a16:creationId xmlns:a16="http://schemas.microsoft.com/office/drawing/2014/main" id="{B110397A-0745-FA21-1F58-17077F14D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320" y="323808"/>
            <a:ext cx="1806394" cy="6213987"/>
          </a:xfrm>
          <a:prstGeom prst="rect">
            <a:avLst/>
          </a:prstGeom>
        </p:spPr>
      </p:pic>
      <p:pic>
        <p:nvPicPr>
          <p:cNvPr id="5" name="圖片 4" descr="一張含有 文字, 螢幕擷取畫面 的圖片&#10;&#10;自動產生的描述">
            <a:extLst>
              <a:ext uri="{FF2B5EF4-FFF2-40B4-BE49-F238E27FC236}">
                <a16:creationId xmlns:a16="http://schemas.microsoft.com/office/drawing/2014/main" id="{14186943-7503-ECC0-BC8E-3595623FA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2248" y="325120"/>
            <a:ext cx="1052223" cy="6207760"/>
          </a:xfrm>
          <a:prstGeom prst="rect">
            <a:avLst/>
          </a:prstGeom>
        </p:spPr>
      </p:pic>
      <p:pic>
        <p:nvPicPr>
          <p:cNvPr id="6" name="圖片 5" descr="一張含有 文字, 螢幕擷取畫面 的圖片&#10;&#10;自動產生的描述">
            <a:extLst>
              <a:ext uri="{FF2B5EF4-FFF2-40B4-BE49-F238E27FC236}">
                <a16:creationId xmlns:a16="http://schemas.microsoft.com/office/drawing/2014/main" id="{50E9890D-1A82-F829-3E66-F7A4B75BFA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1857" y="648765"/>
            <a:ext cx="2572812" cy="555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391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F50A80E-5DCB-4320-9947-73BF2D6F0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E9C9717-43F9-44EA-9215-3F2D15B1C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004D1-3DCE-405F-9046-6DE912409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1319957-918B-4BBC-B357-957813808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4E5F18F-9D70-4BE5-8A38-603463EE8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7626" y="0"/>
            <a:ext cx="10678291" cy="6858000"/>
            <a:chOff x="547626" y="0"/>
            <a:chExt cx="10678291" cy="685800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91F8D69-709A-4575-A393-B4C26481A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66083" y="0"/>
              <a:ext cx="9841377" cy="6858000"/>
            </a:xfrm>
            <a:custGeom>
              <a:avLst/>
              <a:gdLst>
                <a:gd name="connsiteX0" fmla="*/ 8218354 w 9841377"/>
                <a:gd name="connsiteY0" fmla="*/ 0 h 6858000"/>
                <a:gd name="connsiteX1" fmla="*/ 5551962 w 9841377"/>
                <a:gd name="connsiteY1" fmla="*/ 0 h 6858000"/>
                <a:gd name="connsiteX2" fmla="*/ 5482342 w 9841377"/>
                <a:gd name="connsiteY2" fmla="*/ 0 h 6858000"/>
                <a:gd name="connsiteX3" fmla="*/ 4359035 w 9841377"/>
                <a:gd name="connsiteY3" fmla="*/ 0 h 6858000"/>
                <a:gd name="connsiteX4" fmla="*/ 4289415 w 9841377"/>
                <a:gd name="connsiteY4" fmla="*/ 0 h 6858000"/>
                <a:gd name="connsiteX5" fmla="*/ 1623023 w 9841377"/>
                <a:gd name="connsiteY5" fmla="*/ 0 h 6858000"/>
                <a:gd name="connsiteX6" fmla="*/ 1600899 w 9841377"/>
                <a:gd name="connsiteY6" fmla="*/ 14997 h 6858000"/>
                <a:gd name="connsiteX7" fmla="*/ 0 w 9841377"/>
                <a:gd name="connsiteY7" fmla="*/ 3621656 h 6858000"/>
                <a:gd name="connsiteX8" fmla="*/ 1874350 w 9841377"/>
                <a:gd name="connsiteY8" fmla="*/ 6374814 h 6858000"/>
                <a:gd name="connsiteX9" fmla="*/ 2390998 w 9841377"/>
                <a:gd name="connsiteY9" fmla="*/ 6780599 h 6858000"/>
                <a:gd name="connsiteX10" fmla="*/ 2502754 w 9841377"/>
                <a:gd name="connsiteY10" fmla="*/ 6858000 h 6858000"/>
                <a:gd name="connsiteX11" fmla="*/ 4289415 w 9841377"/>
                <a:gd name="connsiteY11" fmla="*/ 6858000 h 6858000"/>
                <a:gd name="connsiteX12" fmla="*/ 4359035 w 9841377"/>
                <a:gd name="connsiteY12" fmla="*/ 6858000 h 6858000"/>
                <a:gd name="connsiteX13" fmla="*/ 5482342 w 9841377"/>
                <a:gd name="connsiteY13" fmla="*/ 6858000 h 6858000"/>
                <a:gd name="connsiteX14" fmla="*/ 5551962 w 9841377"/>
                <a:gd name="connsiteY14" fmla="*/ 6858000 h 6858000"/>
                <a:gd name="connsiteX15" fmla="*/ 7338623 w 9841377"/>
                <a:gd name="connsiteY15" fmla="*/ 6858000 h 6858000"/>
                <a:gd name="connsiteX16" fmla="*/ 7450379 w 9841377"/>
                <a:gd name="connsiteY16" fmla="*/ 6780599 h 6858000"/>
                <a:gd name="connsiteX17" fmla="*/ 7967027 w 9841377"/>
                <a:gd name="connsiteY17" fmla="*/ 6374814 h 6858000"/>
                <a:gd name="connsiteX18" fmla="*/ 9841377 w 9841377"/>
                <a:gd name="connsiteY18" fmla="*/ 3621656 h 6858000"/>
                <a:gd name="connsiteX19" fmla="*/ 8240478 w 9841377"/>
                <a:gd name="connsiteY19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841377" h="6858000">
                  <a:moveTo>
                    <a:pt x="8218354" y="0"/>
                  </a:moveTo>
                  <a:lnTo>
                    <a:pt x="5551962" y="0"/>
                  </a:lnTo>
                  <a:lnTo>
                    <a:pt x="5482342" y="0"/>
                  </a:lnTo>
                  <a:lnTo>
                    <a:pt x="4359035" y="0"/>
                  </a:lnTo>
                  <a:lnTo>
                    <a:pt x="4289415" y="0"/>
                  </a:lnTo>
                  <a:lnTo>
                    <a:pt x="1623023" y="0"/>
                  </a:lnTo>
                  <a:lnTo>
                    <a:pt x="1600899" y="14997"/>
                  </a:lnTo>
                  <a:cubicBezTo>
                    <a:pt x="573736" y="754641"/>
                    <a:pt x="0" y="2093192"/>
                    <a:pt x="0" y="3621656"/>
                  </a:cubicBezTo>
                  <a:cubicBezTo>
                    <a:pt x="0" y="4969131"/>
                    <a:pt x="928725" y="5602839"/>
                    <a:pt x="1874350" y="6374814"/>
                  </a:cubicBezTo>
                  <a:cubicBezTo>
                    <a:pt x="2046553" y="6515397"/>
                    <a:pt x="2217180" y="6653108"/>
                    <a:pt x="2390998" y="6780599"/>
                  </a:cubicBezTo>
                  <a:lnTo>
                    <a:pt x="2502754" y="6858000"/>
                  </a:lnTo>
                  <a:lnTo>
                    <a:pt x="4289415" y="6858000"/>
                  </a:lnTo>
                  <a:lnTo>
                    <a:pt x="4359035" y="6858000"/>
                  </a:lnTo>
                  <a:lnTo>
                    <a:pt x="5482342" y="6858000"/>
                  </a:lnTo>
                  <a:lnTo>
                    <a:pt x="5551962" y="6858000"/>
                  </a:lnTo>
                  <a:lnTo>
                    <a:pt x="7338623" y="6858000"/>
                  </a:lnTo>
                  <a:lnTo>
                    <a:pt x="7450379" y="6780599"/>
                  </a:lnTo>
                  <a:cubicBezTo>
                    <a:pt x="7624197" y="6653108"/>
                    <a:pt x="7794824" y="6515397"/>
                    <a:pt x="7967027" y="6374814"/>
                  </a:cubicBezTo>
                  <a:cubicBezTo>
                    <a:pt x="8912652" y="5602839"/>
                    <a:pt x="9841377" y="4969131"/>
                    <a:pt x="9841377" y="3621656"/>
                  </a:cubicBezTo>
                  <a:cubicBezTo>
                    <a:pt x="9841377" y="2093192"/>
                    <a:pt x="9267641" y="754641"/>
                    <a:pt x="8240478" y="14997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0981015-32A2-4B76-9F2E-0A8D6EC8EC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7626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38532F4-8B67-47B7-B58A-5DD3E1BE5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760922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C87DA9F-8DB2-4D48-8716-A928FBB8A5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26724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95EA065-AC5D-431D-927E-87FF05884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9619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E37E2DD-C7FE-4D6C-8F1D-5031E96A7F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7618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78B68BA-AB87-4EB5-97C2-F1F304E19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4494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11F7F556-DC56-8E5E-5CFA-3D19F44F0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23490" y="-2169092"/>
            <a:ext cx="7810500" cy="3125338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>
                <a:solidFill>
                  <a:srgbClr val="404040"/>
                </a:solidFill>
                <a:ea typeface="+mj-lt"/>
                <a:cs typeface="+mj-lt"/>
              </a:rPr>
              <a:t>Mock</a:t>
            </a:r>
            <a:r>
              <a:rPr lang="zh-TW" altLang="en-US">
                <a:solidFill>
                  <a:srgbClr val="404040"/>
                </a:solidFill>
                <a:ea typeface="+mj-lt"/>
                <a:cs typeface="+mj-lt"/>
              </a:rPr>
              <a:t> </a:t>
            </a:r>
            <a:r>
              <a:rPr lang="en-US" altLang="zh-TW">
                <a:solidFill>
                  <a:srgbClr val="404040"/>
                </a:solidFill>
                <a:ea typeface="+mj-lt"/>
                <a:cs typeface="+mj-lt"/>
              </a:rPr>
              <a:t>Up</a:t>
            </a:r>
            <a:endParaRPr lang="zh-TW" altLang="en-US"/>
          </a:p>
        </p:txBody>
      </p:sp>
      <p:pic>
        <p:nvPicPr>
          <p:cNvPr id="3" name="圖片 2" descr="一張含有 文字, 螢幕擷取畫面, 網頁, 網站 的圖片&#10;&#10;自動產生的描述">
            <a:extLst>
              <a:ext uri="{FF2B5EF4-FFF2-40B4-BE49-F238E27FC236}">
                <a16:creationId xmlns:a16="http://schemas.microsoft.com/office/drawing/2014/main" id="{7CF9B92D-5617-36C5-D301-E2C5B76F2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283" y="1016000"/>
            <a:ext cx="2534474" cy="5659120"/>
          </a:xfrm>
          <a:prstGeom prst="rect">
            <a:avLst/>
          </a:prstGeom>
        </p:spPr>
      </p:pic>
      <p:pic>
        <p:nvPicPr>
          <p:cNvPr id="11" name="圖片 10" descr="一張含有 文字, 螢幕擷取畫面, 正在列印, 小冊子 的圖片&#10;&#10;自動產生的描述">
            <a:extLst>
              <a:ext uri="{FF2B5EF4-FFF2-40B4-BE49-F238E27FC236}">
                <a16:creationId xmlns:a16="http://schemas.microsoft.com/office/drawing/2014/main" id="{56A4C632-60E2-D7DC-F6D3-A0B78DA8E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6674" y="1016000"/>
            <a:ext cx="3378171" cy="4114800"/>
          </a:xfrm>
          <a:prstGeom prst="rect">
            <a:avLst/>
          </a:prstGeom>
        </p:spPr>
      </p:pic>
      <p:pic>
        <p:nvPicPr>
          <p:cNvPr id="13" name="圖片 12" descr="一張含有 文字, 螢幕擷取畫面 的圖片&#10;&#10;自動產生的描述">
            <a:extLst>
              <a:ext uri="{FF2B5EF4-FFF2-40B4-BE49-F238E27FC236}">
                <a16:creationId xmlns:a16="http://schemas.microsoft.com/office/drawing/2014/main" id="{EACB8785-108A-086C-C7DB-A571D583F1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0008" y="1016000"/>
            <a:ext cx="2980623" cy="530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479021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寬螢幕</PresentationFormat>
  <Slides>12</Slides>
  <Notes>0</Notes>
  <HiddenSlides>0</HiddenSlide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SketchLinesVTI</vt:lpstr>
      <vt:lpstr>Palmy House</vt:lpstr>
      <vt:lpstr>目錄</vt:lpstr>
      <vt:lpstr>網站理念</vt:lpstr>
      <vt:lpstr>LOGO設計理念</vt:lpstr>
      <vt:lpstr>LOGO演變</vt:lpstr>
      <vt:lpstr>主要配色及字體</vt:lpstr>
      <vt:lpstr>網站架構圖</vt:lpstr>
      <vt:lpstr>Mock Up</vt:lpstr>
      <vt:lpstr>Mock Up</vt:lpstr>
      <vt:lpstr>Mock Up</vt:lpstr>
      <vt:lpstr>參考網站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/>
  <cp:revision>7</cp:revision>
  <dcterms:created xsi:type="dcterms:W3CDTF">2023-11-29T02:45:29Z</dcterms:created>
  <dcterms:modified xsi:type="dcterms:W3CDTF">2023-11-29T10:08:11Z</dcterms:modified>
</cp:coreProperties>
</file>