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E48A9-47DE-4532-AE94-54AD21891558}" v="916" dt="2023-11-29T06:06:39.099"/>
    <p1510:client id="{789C0F4A-146B-4291-93CD-1083A7236423}" v="5" dt="2023-11-29T02:48:33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莘慈" userId="d6ed8ce8b59dd2fa" providerId="Windows Live" clId="Web-{789C0F4A-146B-4291-93CD-1083A7236423}"/>
    <pc:docChg chg="addSld delSld modSld sldOrd addMainMaster delMainMaster">
      <pc:chgData name="李 莘慈" userId="d6ed8ce8b59dd2fa" providerId="Windows Live" clId="Web-{789C0F4A-146B-4291-93CD-1083A7236423}" dt="2023-11-29T02:48:33.347" v="5"/>
      <pc:docMkLst>
        <pc:docMk/>
      </pc:docMkLst>
      <pc:sldChg chg="addSp modSp del mod setBg modClrScheme chgLayout">
        <pc:chgData name="李 莘慈" userId="d6ed8ce8b59dd2fa" providerId="Windows Live" clId="Web-{789C0F4A-146B-4291-93CD-1083A7236423}" dt="2023-11-29T02:48:24.159" v="3"/>
        <pc:sldMkLst>
          <pc:docMk/>
          <pc:sldMk cId="2592129946" sldId="256"/>
        </pc:sldMkLst>
        <pc:spChg chg="mo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3" creationId="{00000000-0000-0000-0000-000000000000}"/>
          </ac:spMkLst>
        </pc:spChg>
        <pc:spChg chg="ad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9" creationId="{551580BD-7D80-4957-A58D-916E994AB787}"/>
          </ac:spMkLst>
        </pc:spChg>
        <pc:spChg chg="ad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11" creationId="{DE478B8E-B09A-4F54-BAF6-88125E69902A}"/>
          </ac:spMkLst>
        </pc:spChg>
        <pc:spChg chg="ad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13" creationId="{CB59DE95-F3B9-4A35-9681-78FA926F024B}"/>
          </ac:spMkLst>
        </pc:spChg>
        <pc:picChg chg="add">
          <ac:chgData name="李 莘慈" userId="d6ed8ce8b59dd2fa" providerId="Windows Live" clId="Web-{789C0F4A-146B-4291-93CD-1083A7236423}" dt="2023-11-29T02:46:05.405" v="0"/>
          <ac:picMkLst>
            <pc:docMk/>
            <pc:sldMk cId="2592129946" sldId="256"/>
            <ac:picMk id="4" creationId="{C2D4A232-1224-3E15-1492-E64ACB7DC213}"/>
          </ac:picMkLst>
        </pc:picChg>
        <pc:cxnChg chg="add">
          <ac:chgData name="李 莘慈" userId="d6ed8ce8b59dd2fa" providerId="Windows Live" clId="Web-{789C0F4A-146B-4291-93CD-1083A7236423}" dt="2023-11-29T02:46:05.405" v="0"/>
          <ac:cxnSpMkLst>
            <pc:docMk/>
            <pc:sldMk cId="2592129946" sldId="256"/>
            <ac:cxnSpMk id="15" creationId="{5E687E3B-9C6D-4102-8F38-DCB77C49C6FD}"/>
          </ac:cxnSpMkLst>
        </pc:cxnChg>
        <pc:cxnChg chg="add">
          <ac:chgData name="李 莘慈" userId="d6ed8ce8b59dd2fa" providerId="Windows Live" clId="Web-{789C0F4A-146B-4291-93CD-1083A7236423}" dt="2023-11-29T02:46:05.405" v="0"/>
          <ac:cxnSpMkLst>
            <pc:docMk/>
            <pc:sldMk cId="2592129946" sldId="256"/>
            <ac:cxnSpMk id="17" creationId="{8FD2391C-602E-4522-B790-1F85883AF5F1}"/>
          </ac:cxnSpMkLst>
        </pc:cxnChg>
        <pc:cxnChg chg="add">
          <ac:chgData name="李 莘慈" userId="d6ed8ce8b59dd2fa" providerId="Windows Live" clId="Web-{789C0F4A-146B-4291-93CD-1083A7236423}" dt="2023-11-29T02:46:05.405" v="0"/>
          <ac:cxnSpMkLst>
            <pc:docMk/>
            <pc:sldMk cId="2592129946" sldId="256"/>
            <ac:cxnSpMk id="19" creationId="{573C7C39-C73B-4051-B742-C9086B7BE3EC}"/>
          </ac:cxnSpMkLst>
        </pc:cxnChg>
      </pc:sldChg>
      <pc:sldChg chg="new">
        <pc:chgData name="李 莘慈" userId="d6ed8ce8b59dd2fa" providerId="Windows Live" clId="Web-{789C0F4A-146B-4291-93CD-1083A7236423}" dt="2023-11-29T02:47:36.548" v="1"/>
        <pc:sldMkLst>
          <pc:docMk/>
          <pc:sldMk cId="1208274170" sldId="257"/>
        </pc:sldMkLst>
      </pc:sldChg>
      <pc:sldChg chg="new">
        <pc:chgData name="李 莘慈" userId="d6ed8ce8b59dd2fa" providerId="Windows Live" clId="Web-{789C0F4A-146B-4291-93CD-1083A7236423}" dt="2023-11-29T02:48:05.877" v="2"/>
        <pc:sldMkLst>
          <pc:docMk/>
          <pc:sldMk cId="3159392782" sldId="258"/>
        </pc:sldMkLst>
      </pc:sldChg>
      <pc:sldChg chg="new ord">
        <pc:chgData name="李 莘慈" userId="d6ed8ce8b59dd2fa" providerId="Windows Live" clId="Web-{789C0F4A-146B-4291-93CD-1083A7236423}" dt="2023-11-29T02:48:33.347" v="5"/>
        <pc:sldMkLst>
          <pc:docMk/>
          <pc:sldMk cId="3374160990" sldId="259"/>
        </pc:sldMkLst>
      </pc:sldChg>
      <pc:sldMasterChg chg="del delSldLayout">
        <pc:chgData name="李 莘慈" userId="d6ed8ce8b59dd2fa" providerId="Windows Live" clId="Web-{789C0F4A-146B-4291-93CD-1083A7236423}" dt="2023-11-29T02:46:05.405" v="0"/>
        <pc:sldMasterMkLst>
          <pc:docMk/>
          <pc:sldMasterMk cId="3221134675" sldId="2147483648"/>
        </pc:sldMasterMkLst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1334484747" sldId="2147483649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2392236802" sldId="2147483650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2154042259" sldId="2147483651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597651056" sldId="2147483652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1644048710" sldId="2147483653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1864656770" sldId="2147483654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3410961386" sldId="2147483655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361526853" sldId="2147483656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3012263201" sldId="2147483657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118045649" sldId="2147483658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replId addSldLayout">
        <pc:chgData name="李 莘慈" userId="d6ed8ce8b59dd2fa" providerId="Windows Live" clId="Web-{789C0F4A-146B-4291-93CD-1083A7236423}" dt="2023-11-29T02:46:05.405" v="0"/>
        <pc:sldMasterMkLst>
          <pc:docMk/>
          <pc:sldMasterMk cId="4049517345" sldId="2147483660"/>
        </pc:sldMasterMkLst>
        <pc:sldLayoutChg chg="ad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2658159958" sldId="2147483661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1118226681" sldId="2147483662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734471388" sldId="2147483663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811004975" sldId="2147483664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2443593448" sldId="2147483665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349976149" sldId="2147483666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1004474629" sldId="2147483667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1632963805" sldId="2147483668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3187830664" sldId="2147483669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466785421" sldId="2147483670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2079143107" sldId="2147483671"/>
          </pc:sldLayoutMkLst>
        </pc:sldLayoutChg>
      </pc:sldMasterChg>
    </pc:docChg>
  </pc:docChgLst>
  <pc:docChgLst>
    <pc:chgData name="李 莘慈" userId="d6ed8ce8b59dd2fa" providerId="Windows Live" clId="Web-{631E48A9-47DE-4532-AE94-54AD21891558}"/>
    <pc:docChg chg="addSld delSld modSld addMainMaster delMainMaster">
      <pc:chgData name="李 莘慈" userId="d6ed8ce8b59dd2fa" providerId="Windows Live" clId="Web-{631E48A9-47DE-4532-AE94-54AD21891558}" dt="2023-11-29T06:06:39.099" v="691" actId="1076"/>
      <pc:docMkLst>
        <pc:docMk/>
      </pc:docMkLst>
      <pc:sldChg chg="addSp delSp modSp new mod setBg modClrScheme addAnim delAnim chgLayout">
        <pc:chgData name="李 莘慈" userId="d6ed8ce8b59dd2fa" providerId="Windows Live" clId="Web-{631E48A9-47DE-4532-AE94-54AD21891558}" dt="2023-11-29T03:06:51.879" v="73"/>
        <pc:sldMkLst>
          <pc:docMk/>
          <pc:sldMk cId="894832221" sldId="256"/>
        </pc:sldMkLst>
        <pc:spChg chg="mo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2" creationId="{89B8B478-7A6D-259D-B1E9-7735898CDBA1}"/>
          </ac:spMkLst>
        </pc:spChg>
        <pc:spChg chg="mo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3" creationId="{0839A005-90BA-248F-49E2-51D2A0B7C78A}"/>
          </ac:spMkLst>
        </pc:spChg>
        <pc:spChg chg="add del">
          <ac:chgData name="李 莘慈" userId="d6ed8ce8b59dd2fa" providerId="Windows Live" clId="Web-{631E48A9-47DE-4532-AE94-54AD21891558}" dt="2023-11-29T03:04:01.233" v="63"/>
          <ac:spMkLst>
            <pc:docMk/>
            <pc:sldMk cId="894832221" sldId="256"/>
            <ac:spMk id="9" creationId="{A5D0B0D3-D735-4619-AA45-B57B791E1744}"/>
          </ac:spMkLst>
        </pc:spChg>
        <pc:spChg chg="add del">
          <ac:chgData name="李 莘慈" userId="d6ed8ce8b59dd2fa" providerId="Windows Live" clId="Web-{631E48A9-47DE-4532-AE94-54AD21891558}" dt="2023-11-29T03:04:01.233" v="63"/>
          <ac:spMkLst>
            <pc:docMk/>
            <pc:sldMk cId="894832221" sldId="256"/>
            <ac:spMk id="11" creationId="{CF7F2079-504C-499A-A644-58F4DDC7643B}"/>
          </ac:spMkLst>
        </pc:spChg>
        <pc:spChg chg="add del">
          <ac:chgData name="李 莘慈" userId="d6ed8ce8b59dd2fa" providerId="Windows Live" clId="Web-{631E48A9-47DE-4532-AE94-54AD21891558}" dt="2023-11-29T03:04:01.233" v="63"/>
          <ac:spMkLst>
            <pc:docMk/>
            <pc:sldMk cId="894832221" sldId="256"/>
            <ac:spMk id="21" creationId="{3D505D40-32E9-4C48-81F8-AD80433BE6B7}"/>
          </ac:spMkLst>
        </pc:spChg>
        <pc:spChg chg="add del">
          <ac:chgData name="李 莘慈" userId="d6ed8ce8b59dd2fa" providerId="Windows Live" clId="Web-{631E48A9-47DE-4532-AE94-54AD21891558}" dt="2023-11-29T03:03:12.123" v="52"/>
          <ac:spMkLst>
            <pc:docMk/>
            <pc:sldMk cId="894832221" sldId="256"/>
            <ac:spMk id="35" creationId="{E2BA2BD9-7B54-4190-8F06-3EF3658A0020}"/>
          </ac:spMkLst>
        </pc:spChg>
        <pc:spChg chg="add del">
          <ac:chgData name="李 莘慈" userId="d6ed8ce8b59dd2fa" providerId="Windows Live" clId="Web-{631E48A9-47DE-4532-AE94-54AD21891558}" dt="2023-11-29T03:03:12.123" v="52"/>
          <ac:spMkLst>
            <pc:docMk/>
            <pc:sldMk cId="894832221" sldId="256"/>
            <ac:spMk id="37" creationId="{184F9D61-9303-40B4-9F7E-66A9B4EDC458}"/>
          </ac:spMkLst>
        </pc:spChg>
        <pc:spChg chg="add del">
          <ac:chgData name="李 莘慈" userId="d6ed8ce8b59dd2fa" providerId="Windows Live" clId="Web-{631E48A9-47DE-4532-AE94-54AD21891558}" dt="2023-11-29T03:03:12.123" v="52"/>
          <ac:spMkLst>
            <pc:docMk/>
            <pc:sldMk cId="894832221" sldId="256"/>
            <ac:spMk id="39" creationId="{648D746A-0359-4EAE-8CF9-062E281698EC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3" creationId="{57851D67-7085-40E2-B146-F91433A28E08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4" creationId="{EA164D6B-6878-4B9F-A2D0-985D39B17B46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5" creationId="{9C969C2C-E7E3-4052-87D4-61E733EC1BBD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6" creationId="{362F176A-9349-4CD7-8042-59C0200C8CE9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7" creationId="{7C60369F-A41B-4D6E-8990-30E2715C5730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8" creationId="{4E9A171F-91A7-42F8-B25C-E38B244E757C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9" creationId="{064738AB-B6BE-4867-889A-52CE4AC8DBD0}"/>
          </ac:spMkLst>
        </pc:spChg>
        <pc:spChg chg="add del">
          <ac:chgData name="李 莘慈" userId="d6ed8ce8b59dd2fa" providerId="Windows Live" clId="Web-{631E48A9-47DE-4532-AE94-54AD21891558}" dt="2023-11-29T03:03:49.811" v="56"/>
          <ac:spMkLst>
            <pc:docMk/>
            <pc:sldMk cId="894832221" sldId="256"/>
            <ac:spMk id="55" creationId="{A5D0B0D3-D735-4619-AA45-B57B791E1744}"/>
          </ac:spMkLst>
        </pc:spChg>
        <pc:spChg chg="add del">
          <ac:chgData name="李 莘慈" userId="d6ed8ce8b59dd2fa" providerId="Windows Live" clId="Web-{631E48A9-47DE-4532-AE94-54AD21891558}" dt="2023-11-29T03:03:49.811" v="56"/>
          <ac:spMkLst>
            <pc:docMk/>
            <pc:sldMk cId="894832221" sldId="256"/>
            <ac:spMk id="60" creationId="{752C2BA4-3BBE-4D22-A0D9-8D2A7B8F1C71}"/>
          </ac:spMkLst>
        </pc:spChg>
        <pc:spChg chg="add del">
          <ac:chgData name="李 莘慈" userId="d6ed8ce8b59dd2fa" providerId="Windows Live" clId="Web-{631E48A9-47DE-4532-AE94-54AD21891558}" dt="2023-11-29T03:03:49.811" v="56"/>
          <ac:spMkLst>
            <pc:docMk/>
            <pc:sldMk cId="894832221" sldId="256"/>
            <ac:spMk id="61" creationId="{82AA7049-B18D-49D6-AD7D-DBB9E19FBB78}"/>
          </ac:spMkLst>
        </pc:spChg>
        <pc:spChg chg="add del">
          <ac:chgData name="李 莘慈" userId="d6ed8ce8b59dd2fa" providerId="Windows Live" clId="Web-{631E48A9-47DE-4532-AE94-54AD21891558}" dt="2023-11-29T03:04:01.155" v="62"/>
          <ac:spMkLst>
            <pc:docMk/>
            <pc:sldMk cId="894832221" sldId="256"/>
            <ac:spMk id="64" creationId="{2FDF0794-1B86-42B2-B8C7-F60123E638ED}"/>
          </ac:spMkLst>
        </pc:spChg>
        <pc:spChg chg="add del">
          <ac:chgData name="李 莘慈" userId="d6ed8ce8b59dd2fa" providerId="Windows Live" clId="Web-{631E48A9-47DE-4532-AE94-54AD21891558}" dt="2023-11-29T03:04:01.155" v="62"/>
          <ac:spMkLst>
            <pc:docMk/>
            <pc:sldMk cId="894832221" sldId="256"/>
            <ac:spMk id="65" creationId="{C5373426-E26E-431D-959C-5DB96C0B6208}"/>
          </ac:spMkLst>
        </pc:spChg>
        <pc:spChg chg="add del">
          <ac:chgData name="李 莘慈" userId="d6ed8ce8b59dd2fa" providerId="Windows Live" clId="Web-{631E48A9-47DE-4532-AE94-54AD21891558}" dt="2023-11-29T03:04:01.155" v="62"/>
          <ac:spMkLst>
            <pc:docMk/>
            <pc:sldMk cId="894832221" sldId="256"/>
            <ac:spMk id="67" creationId="{E239D8CC-16F4-4B2B-80F0-203C56D0D2DE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69" creationId="{EA164D6B-6878-4B9F-A2D0-985D39B17B46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0" creationId="{362F176A-9349-4CD7-8042-59C0200C8CE9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1" creationId="{4E9A171F-91A7-42F8-B25C-E38B244E757C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2" creationId="{064738AB-B6BE-4867-889A-52CE4AC8DBD0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3" creationId="{57851D67-7085-40E2-B146-F91433A28E08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4" creationId="{9C969C2C-E7E3-4052-87D4-61E733EC1BBD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5" creationId="{7C60369F-A41B-4D6E-8990-30E2715C5730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0" creationId="{F45F8234-3080-4C07-B575-B79541029884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2" creationId="{1B0E0466-9F2F-4C27-AE6F-953F891B0020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4" creationId="{E4F2DCBC-B44F-4E3C-871F-87CC2B8BDF91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6" creationId="{943065B8-2E07-4810-B74C-42FD0409160E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8" creationId="{6D529F17-FB87-4ECB-9485-C58500A1BA42}"/>
          </ac:spMkLst>
        </pc:spChg>
        <pc:spChg chg="ad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93" creationId="{0DBF1ABE-8590-450D-BB49-BDDCCF3EEA9E}"/>
          </ac:spMkLst>
        </pc:spChg>
        <pc:spChg chg="ad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95" creationId="{96CB0275-66F1-4491-93B8-121D0C7176BF}"/>
          </ac:spMkLst>
        </pc:spChg>
        <pc:spChg chg="ad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97" creationId="{18D32C3D-8F76-4E99-BE56-0836CC38CC84}"/>
          </ac:spMkLst>
        </pc:spChg>
        <pc:spChg chg="ad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99" creationId="{70766076-46F5-42D5-A773-2B3BEF2B8B74}"/>
          </ac:spMkLst>
        </pc:spChg>
        <pc:grpChg chg="add del">
          <ac:chgData name="李 莘慈" userId="d6ed8ce8b59dd2fa" providerId="Windows Live" clId="Web-{631E48A9-47DE-4532-AE94-54AD21891558}" dt="2023-11-29T03:04:01.233" v="63"/>
          <ac:grpSpMkLst>
            <pc:docMk/>
            <pc:sldMk cId="894832221" sldId="256"/>
            <ac:grpSpMk id="13" creationId="{DBBA0A0D-8F6A-400A-9E49-8C008E2C7DB1}"/>
          </ac:grpSpMkLst>
        </pc:grpChg>
        <pc:grpChg chg="add del">
          <ac:chgData name="李 莘慈" userId="d6ed8ce8b59dd2fa" providerId="Windows Live" clId="Web-{631E48A9-47DE-4532-AE94-54AD21891558}" dt="2023-11-29T03:04:01.233" v="63"/>
          <ac:grpSpMkLst>
            <pc:docMk/>
            <pc:sldMk cId="894832221" sldId="256"/>
            <ac:grpSpMk id="23" creationId="{C507BF36-B92B-4CAC-BCA7-8364B51E1F09}"/>
          </ac:grpSpMkLst>
        </pc:grpChg>
        <pc:grpChg chg="add del">
          <ac:chgData name="李 莘慈" userId="d6ed8ce8b59dd2fa" providerId="Windows Live" clId="Web-{631E48A9-47DE-4532-AE94-54AD21891558}" dt="2023-11-29T03:03:49.811" v="56"/>
          <ac:grpSpMkLst>
            <pc:docMk/>
            <pc:sldMk cId="894832221" sldId="256"/>
            <ac:grpSpMk id="56" creationId="{06B4C967-D337-479B-87CA-7587B7FCFF5E}"/>
          </ac:grpSpMkLst>
        </pc:grpChg>
        <pc:grpChg chg="add del">
          <ac:chgData name="李 莘慈" userId="d6ed8ce8b59dd2fa" providerId="Windows Live" clId="Web-{631E48A9-47DE-4532-AE94-54AD21891558}" dt="2023-11-29T03:03:49.811" v="56"/>
          <ac:grpSpMkLst>
            <pc:docMk/>
            <pc:sldMk cId="894832221" sldId="256"/>
            <ac:grpSpMk id="62" creationId="{3850DB66-16D1-4953-A6E3-FCA3DC5F276F}"/>
          </ac:grpSpMkLst>
        </pc:grpChg>
        <pc:picChg chg="add mod ord">
          <ac:chgData name="李 莘慈" userId="d6ed8ce8b59dd2fa" providerId="Windows Live" clId="Web-{631E48A9-47DE-4532-AE94-54AD21891558}" dt="2023-11-29T03:06:51.879" v="73"/>
          <ac:picMkLst>
            <pc:docMk/>
            <pc:sldMk cId="894832221" sldId="256"/>
            <ac:picMk id="4" creationId="{32DDDE96-47B5-673C-30B1-59E86E045708}"/>
          </ac:picMkLst>
        </pc:picChg>
        <pc:cxnChg chg="add del">
          <ac:chgData name="李 莘慈" userId="d6ed8ce8b59dd2fa" providerId="Windows Live" clId="Web-{631E48A9-47DE-4532-AE94-54AD21891558}" dt="2023-11-29T03:03:12.123" v="52"/>
          <ac:cxnSpMkLst>
            <pc:docMk/>
            <pc:sldMk cId="894832221" sldId="256"/>
            <ac:cxnSpMk id="41" creationId="{3816C099-0516-4486-BC06-E0DCD29DDF29}"/>
          </ac:cxnSpMkLst>
        </pc:cxnChg>
        <pc:cxnChg chg="add del">
          <ac:chgData name="李 莘慈" userId="d6ed8ce8b59dd2fa" providerId="Windows Live" clId="Web-{631E48A9-47DE-4532-AE94-54AD21891558}" dt="2023-11-29T03:04:01.155" v="62"/>
          <ac:cxnSpMkLst>
            <pc:docMk/>
            <pc:sldMk cId="894832221" sldId="256"/>
            <ac:cxnSpMk id="66" creationId="{96D07482-83A3-4451-943C-B46961082957}"/>
          </ac:cxnSpMkLst>
        </pc:cxnChg>
      </pc:sldChg>
      <pc:sldChg chg="addSp modSp new del mod setBg modClrScheme chgLayout">
        <pc:chgData name="李 莘慈" userId="d6ed8ce8b59dd2fa" providerId="Windows Live" clId="Web-{631E48A9-47DE-4532-AE94-54AD21891558}" dt="2023-11-29T02:56:49.253" v="23"/>
        <pc:sldMkLst>
          <pc:docMk/>
          <pc:sldMk cId="3015048660" sldId="256"/>
        </pc:sldMkLst>
        <pc:spChg chg="mod">
          <ac:chgData name="李 莘慈" userId="d6ed8ce8b59dd2fa" providerId="Windows Live" clId="Web-{631E48A9-47DE-4532-AE94-54AD21891558}" dt="2023-11-29T02:52:45.840" v="10" actId="20577"/>
          <ac:spMkLst>
            <pc:docMk/>
            <pc:sldMk cId="3015048660" sldId="256"/>
            <ac:spMk id="2" creationId="{ABDCF43F-9C67-1E62-F7A9-876C3FBF3453}"/>
          </ac:spMkLst>
        </pc:spChg>
        <pc:spChg chg="mod">
          <ac:chgData name="李 莘慈" userId="d6ed8ce8b59dd2fa" providerId="Windows Live" clId="Web-{631E48A9-47DE-4532-AE94-54AD21891558}" dt="2023-11-29T02:54:26.327" v="19" actId="20577"/>
          <ac:spMkLst>
            <pc:docMk/>
            <pc:sldMk cId="3015048660" sldId="256"/>
            <ac:spMk id="3" creationId="{CA77C5A8-1EF0-586E-D796-67A2303E06F5}"/>
          </ac:spMkLst>
        </pc:spChg>
        <pc:spChg chg="mo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4" creationId="{950EAA5D-1D91-BCDB-C3FB-7ED890FA02C2}"/>
          </ac:spMkLst>
        </pc:spChg>
        <pc:spChg chg="mo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5" creationId="{904DA218-E942-28B3-8AD2-C36130FB2D2F}"/>
          </ac:spMkLst>
        </pc:spChg>
        <pc:spChg chg="mo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6" creationId="{B924561F-B00E-B3F3-9C4A-A4DD4E641EB8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12" creationId="{D04CF648-5CB3-49E4-BE34-8A0598901AE4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14" creationId="{669E559C-09DA-4586-86C9-F3C05D9A08C9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16" creationId="{87AA7ECE-DB5E-48B2-9EF4-7EEAF123BAB1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18" creationId="{89CB4E80-C571-41A6-BC8A-968D8C75FBF1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22" creationId="{454F422E-435A-4694-BE6E-B4968E7981A3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24" creationId="{8ADE9F60-E2BA-44E6-8C5B-A51B19292E3F}"/>
          </ac:spMkLst>
        </pc:spChg>
        <pc:picChg chg="add">
          <ac:chgData name="李 莘慈" userId="d6ed8ce8b59dd2fa" providerId="Windows Live" clId="Web-{631E48A9-47DE-4532-AE94-54AD21891558}" dt="2023-11-29T02:52:05.120" v="4"/>
          <ac:picMkLst>
            <pc:docMk/>
            <pc:sldMk cId="3015048660" sldId="256"/>
            <ac:picMk id="7" creationId="{0FBBFA29-0C9E-8939-FF18-74844695A7A6}"/>
          </ac:picMkLst>
        </pc:picChg>
        <pc:picChg chg="add mod">
          <ac:chgData name="李 莘慈" userId="d6ed8ce8b59dd2fa" providerId="Windows Live" clId="Web-{631E48A9-47DE-4532-AE94-54AD21891558}" dt="2023-11-29T02:55:59.705" v="22" actId="1076"/>
          <ac:picMkLst>
            <pc:docMk/>
            <pc:sldMk cId="3015048660" sldId="256"/>
            <ac:picMk id="8" creationId="{26C302BE-B638-B040-5027-394BFFB75FFD}"/>
          </ac:picMkLst>
        </pc:picChg>
        <pc:picChg chg="add">
          <ac:chgData name="李 莘慈" userId="d6ed8ce8b59dd2fa" providerId="Windows Live" clId="Web-{631E48A9-47DE-4532-AE94-54AD21891558}" dt="2023-11-29T02:52:05.120" v="4"/>
          <ac:picMkLst>
            <pc:docMk/>
            <pc:sldMk cId="3015048660" sldId="256"/>
            <ac:picMk id="20" creationId="{4C072E0C-5768-4B45-A438-DFFA8AF4C609}"/>
          </ac:picMkLst>
        </pc:picChg>
        <pc:picChg chg="add">
          <ac:chgData name="李 莘慈" userId="d6ed8ce8b59dd2fa" providerId="Windows Live" clId="Web-{631E48A9-47DE-4532-AE94-54AD21891558}" dt="2023-11-29T02:52:05.120" v="4"/>
          <ac:picMkLst>
            <pc:docMk/>
            <pc:sldMk cId="3015048660" sldId="256"/>
            <ac:picMk id="26" creationId="{02430862-1B4A-470B-8AD3-780215B67392}"/>
          </ac:picMkLst>
        </pc:picChg>
        <pc:picChg chg="add">
          <ac:chgData name="李 莘慈" userId="d6ed8ce8b59dd2fa" providerId="Windows Live" clId="Web-{631E48A9-47DE-4532-AE94-54AD21891558}" dt="2023-11-29T02:52:05.120" v="4"/>
          <ac:picMkLst>
            <pc:docMk/>
            <pc:sldMk cId="3015048660" sldId="256"/>
            <ac:picMk id="28" creationId="{B168F1C9-4999-4AA2-A916-26FD968681D6}"/>
          </ac:picMkLst>
        </pc:picChg>
      </pc:sldChg>
      <pc:sldChg chg="addSp delSp modSp new del mod setBg modClrScheme chgLayout">
        <pc:chgData name="李 莘慈" userId="d6ed8ce8b59dd2fa" providerId="Windows Live" clId="Web-{631E48A9-47DE-4532-AE94-54AD21891558}" dt="2023-11-29T02:59:39.367" v="30"/>
        <pc:sldMkLst>
          <pc:docMk/>
          <pc:sldMk cId="4097135179" sldId="256"/>
        </pc:sldMkLst>
        <pc:spChg chg="mod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2" creationId="{B9F0F8DE-85D3-77AC-55E4-AFA79AA1AF41}"/>
          </ac:spMkLst>
        </pc:spChg>
        <pc:spChg chg="mod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3" creationId="{79EDB32D-B3FC-B92B-8E9E-E1E8CF2D6748}"/>
          </ac:spMkLst>
        </pc:spChg>
        <pc:spChg chg="add del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9" creationId="{19F9BF86-FE94-4517-B97D-026C7515E589}"/>
          </ac:spMkLst>
        </pc:spChg>
        <pc:spChg chg="add del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11" creationId="{122AB34F-E75C-451A-8410-05B6C249E9D3}"/>
          </ac:spMkLst>
        </pc:spChg>
        <pc:spChg chg="add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18" creationId="{052B717E-679E-41A4-B95A-8F7DFAD3FA30}"/>
          </ac:spMkLst>
        </pc:spChg>
        <pc:spChg chg="add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20" creationId="{0B0EB278-F8C7-43AD-BCE2-A2F4D98C499D}"/>
          </ac:spMkLst>
        </pc:spChg>
        <pc:picChg chg="add mod ord">
          <ac:chgData name="李 莘慈" userId="d6ed8ce8b59dd2fa" providerId="Windows Live" clId="Web-{631E48A9-47DE-4532-AE94-54AD21891558}" dt="2023-11-29T02:59:23.523" v="29"/>
          <ac:picMkLst>
            <pc:docMk/>
            <pc:sldMk cId="4097135179" sldId="256"/>
            <ac:picMk id="4" creationId="{196A41C0-8A02-F7DF-D1A8-DA6806C96502}"/>
          </ac:picMkLst>
        </pc:picChg>
        <pc:picChg chg="add del mod">
          <ac:chgData name="李 莘慈" userId="d6ed8ce8b59dd2fa" providerId="Windows Live" clId="Web-{631E48A9-47DE-4532-AE94-54AD21891558}" dt="2023-11-29T02:58:46.787" v="28"/>
          <ac:picMkLst>
            <pc:docMk/>
            <pc:sldMk cId="4097135179" sldId="256"/>
            <ac:picMk id="5" creationId="{05AF07A8-AF85-0743-CCC9-8A884C2AB7BE}"/>
          </ac:picMkLst>
        </pc:picChg>
        <pc:cxnChg chg="add del">
          <ac:chgData name="李 莘慈" userId="d6ed8ce8b59dd2fa" providerId="Windows Live" clId="Web-{631E48A9-47DE-4532-AE94-54AD21891558}" dt="2023-11-29T02:59:23.523" v="29"/>
          <ac:cxnSpMkLst>
            <pc:docMk/>
            <pc:sldMk cId="4097135179" sldId="256"/>
            <ac:cxnSpMk id="13" creationId="{97CC2FE6-3AD0-4131-B4BC-1F4D65E25E13}"/>
          </ac:cxnSpMkLst>
        </pc:cxnChg>
        <pc:cxnChg chg="add">
          <ac:chgData name="李 莘慈" userId="d6ed8ce8b59dd2fa" providerId="Windows Live" clId="Web-{631E48A9-47DE-4532-AE94-54AD21891558}" dt="2023-11-29T02:59:23.523" v="29"/>
          <ac:cxnSpMkLst>
            <pc:docMk/>
            <pc:sldMk cId="4097135179" sldId="256"/>
            <ac:cxnSpMk id="22" creationId="{50A7A0AD-25ED-4137-AA04-A0E36CAA8E4A}"/>
          </ac:cxnSpMkLst>
        </pc:cxnChg>
        <pc:cxnChg chg="add">
          <ac:chgData name="李 莘慈" userId="d6ed8ce8b59dd2fa" providerId="Windows Live" clId="Web-{631E48A9-47DE-4532-AE94-54AD21891558}" dt="2023-11-29T02:59:23.523" v="29"/>
          <ac:cxnSpMkLst>
            <pc:docMk/>
            <pc:sldMk cId="4097135179" sldId="256"/>
            <ac:cxnSpMk id="24" creationId="{B186F20B-6445-4368-B022-F9EABF15AE19}"/>
          </ac:cxnSpMkLst>
        </pc:cxnChg>
        <pc:cxnChg chg="add">
          <ac:chgData name="李 莘慈" userId="d6ed8ce8b59dd2fa" providerId="Windows Live" clId="Web-{631E48A9-47DE-4532-AE94-54AD21891558}" dt="2023-11-29T02:59:23.523" v="29"/>
          <ac:cxnSpMkLst>
            <pc:docMk/>
            <pc:sldMk cId="4097135179" sldId="256"/>
            <ac:cxnSpMk id="26" creationId="{99F97BBF-9EBF-4BEE-B39C-E6C666941D8D}"/>
          </ac:cxnSpMkLst>
        </pc:cxnChg>
      </pc:sldChg>
      <pc:sldChg chg="del">
        <pc:chgData name="李 莘慈" userId="d6ed8ce8b59dd2fa" providerId="Windows Live" clId="Web-{631E48A9-47DE-4532-AE94-54AD21891558}" dt="2023-11-29T02:50:20.789" v="2"/>
        <pc:sldMkLst>
          <pc:docMk/>
          <pc:sldMk cId="1208274170" sldId="257"/>
        </pc:sldMkLst>
      </pc:sldChg>
      <pc:sldChg chg="new del">
        <pc:chgData name="李 莘慈" userId="d6ed8ce8b59dd2fa" providerId="Windows Live" clId="Web-{631E48A9-47DE-4532-AE94-54AD21891558}" dt="2023-11-29T03:06:28.065" v="72"/>
        <pc:sldMkLst>
          <pc:docMk/>
          <pc:sldMk cId="3012362711" sldId="257"/>
        </pc:sldMkLst>
      </pc:sldChg>
      <pc:sldChg chg="addSp delSp modSp new mod setBg">
        <pc:chgData name="李 莘慈" userId="d6ed8ce8b59dd2fa" providerId="Windows Live" clId="Web-{631E48A9-47DE-4532-AE94-54AD21891558}" dt="2023-11-29T03:19:47.290" v="193"/>
        <pc:sldMkLst>
          <pc:docMk/>
          <pc:sldMk cId="4195933245" sldId="257"/>
        </pc:sldMkLst>
        <pc:spChg chg="mod">
          <ac:chgData name="李 莘慈" userId="d6ed8ce8b59dd2fa" providerId="Windows Live" clId="Web-{631E48A9-47DE-4532-AE94-54AD21891558}" dt="2023-11-29T03:18:57.414" v="189" actId="20577"/>
          <ac:spMkLst>
            <pc:docMk/>
            <pc:sldMk cId="4195933245" sldId="257"/>
            <ac:spMk id="2" creationId="{5AB28E61-14A4-D44F-EF27-5C873B3487B5}"/>
          </ac:spMkLst>
        </pc:spChg>
        <pc:spChg chg="del mod">
          <ac:chgData name="李 莘慈" userId="d6ed8ce8b59dd2fa" providerId="Windows Live" clId="Web-{631E48A9-47DE-4532-AE94-54AD21891558}" dt="2023-11-29T03:08:56.413" v="77"/>
          <ac:spMkLst>
            <pc:docMk/>
            <pc:sldMk cId="4195933245" sldId="257"/>
            <ac:spMk id="3" creationId="{6D1E13AF-7179-E770-0C67-23474A79BB4A}"/>
          </ac:spMkLst>
        </pc:spChg>
        <pc:spChg chg="add mod">
          <ac:chgData name="李 莘慈" userId="d6ed8ce8b59dd2fa" providerId="Windows Live" clId="Web-{631E48A9-47DE-4532-AE94-54AD21891558}" dt="2023-11-29T03:19:20.508" v="191" actId="1076"/>
          <ac:spMkLst>
            <pc:docMk/>
            <pc:sldMk cId="4195933245" sldId="257"/>
            <ac:spMk id="5" creationId="{DD8FEA10-924E-D32D-E2CE-2FA75AF2A326}"/>
          </ac:spMkLst>
        </pc:spChg>
        <pc:spChg chg="add mod">
          <ac:chgData name="李 莘慈" userId="d6ed8ce8b59dd2fa" providerId="Windows Live" clId="Web-{631E48A9-47DE-4532-AE94-54AD21891558}" dt="2023-11-29T03:19:47.290" v="193"/>
          <ac:spMkLst>
            <pc:docMk/>
            <pc:sldMk cId="4195933245" sldId="257"/>
            <ac:spMk id="7" creationId="{E5280A82-48CB-9C66-7FA6-341775A4CB4F}"/>
          </ac:spMkLst>
        </pc:spChg>
        <pc:spChg chg="add">
          <ac:chgData name="李 莘慈" userId="d6ed8ce8b59dd2fa" providerId="Windows Live" clId="Web-{631E48A9-47DE-4532-AE94-54AD21891558}" dt="2023-11-29T03:07:50.521" v="75"/>
          <ac:spMkLst>
            <pc:docMk/>
            <pc:sldMk cId="4195933245" sldId="257"/>
            <ac:spMk id="8" creationId="{593B4D24-F4A8-4141-A20A-E0575D199633}"/>
          </ac:spMkLst>
        </pc:spChg>
        <pc:grpChg chg="add">
          <ac:chgData name="李 莘慈" userId="d6ed8ce8b59dd2fa" providerId="Windows Live" clId="Web-{631E48A9-47DE-4532-AE94-54AD21891558}" dt="2023-11-29T03:07:50.521" v="75"/>
          <ac:grpSpMkLst>
            <pc:docMk/>
            <pc:sldMk cId="4195933245" sldId="257"/>
            <ac:grpSpMk id="10" creationId="{6CCEEF8A-4A3A-4B35-AA57-D804767F5AD9}"/>
          </ac:grpSpMkLst>
        </pc:grpChg>
        <pc:picChg chg="add del mod ord">
          <ac:chgData name="李 莘慈" userId="d6ed8ce8b59dd2fa" providerId="Windows Live" clId="Web-{631E48A9-47DE-4532-AE94-54AD21891558}" dt="2023-11-29T03:19:47.290" v="193"/>
          <ac:picMkLst>
            <pc:docMk/>
            <pc:sldMk cId="4195933245" sldId="257"/>
            <ac:picMk id="4" creationId="{5AADB5B4-B683-72EF-7C0D-398AEE8DDB20}"/>
          </ac:picMkLst>
        </pc:picChg>
      </pc:sldChg>
      <pc:sldChg chg="addSp modSp new mod setBg">
        <pc:chgData name="李 莘慈" userId="d6ed8ce8b59dd2fa" providerId="Windows Live" clId="Web-{631E48A9-47DE-4532-AE94-54AD21891558}" dt="2023-11-29T03:32:34.280" v="312" actId="20577"/>
        <pc:sldMkLst>
          <pc:docMk/>
          <pc:sldMk cId="413908760" sldId="258"/>
        </pc:sldMkLst>
        <pc:spChg chg="mod">
          <ac:chgData name="李 莘慈" userId="d6ed8ce8b59dd2fa" providerId="Windows Live" clId="Web-{631E48A9-47DE-4532-AE94-54AD21891558}" dt="2023-11-29T03:28:45.320" v="295"/>
          <ac:spMkLst>
            <pc:docMk/>
            <pc:sldMk cId="413908760" sldId="258"/>
            <ac:spMk id="2" creationId="{2D5B803A-815E-404C-A9D6-2452087B7BCE}"/>
          </ac:spMkLst>
        </pc:spChg>
        <pc:spChg chg="mod">
          <ac:chgData name="李 莘慈" userId="d6ed8ce8b59dd2fa" providerId="Windows Live" clId="Web-{631E48A9-47DE-4532-AE94-54AD21891558}" dt="2023-11-29T03:32:34.280" v="312" actId="20577"/>
          <ac:spMkLst>
            <pc:docMk/>
            <pc:sldMk cId="413908760" sldId="258"/>
            <ac:spMk id="3" creationId="{BCF58FCC-DB15-C12F-6D00-EA80042B5A59}"/>
          </ac:spMkLst>
        </pc:spChg>
        <pc:spChg chg="add">
          <ac:chgData name="李 莘慈" userId="d6ed8ce8b59dd2fa" providerId="Windows Live" clId="Web-{631E48A9-47DE-4532-AE94-54AD21891558}" dt="2023-11-29T03:28:45.320" v="295"/>
          <ac:spMkLst>
            <pc:docMk/>
            <pc:sldMk cId="413908760" sldId="258"/>
            <ac:spMk id="8" creationId="{47FC6A8B-34F9-40FB-AA2D-E34168F52850}"/>
          </ac:spMkLst>
        </pc:spChg>
        <pc:grpChg chg="add">
          <ac:chgData name="李 莘慈" userId="d6ed8ce8b59dd2fa" providerId="Windows Live" clId="Web-{631E48A9-47DE-4532-AE94-54AD21891558}" dt="2023-11-29T03:28:45.320" v="295"/>
          <ac:grpSpMkLst>
            <pc:docMk/>
            <pc:sldMk cId="413908760" sldId="258"/>
            <ac:grpSpMk id="10" creationId="{D4D684F8-91BF-481C-A965-722756A383D0}"/>
          </ac:grpSpMkLst>
        </pc:grpChg>
      </pc:sldChg>
      <pc:sldChg chg="del">
        <pc:chgData name="李 莘慈" userId="d6ed8ce8b59dd2fa" providerId="Windows Live" clId="Web-{631E48A9-47DE-4532-AE94-54AD21891558}" dt="2023-11-29T02:50:20.086" v="1"/>
        <pc:sldMkLst>
          <pc:docMk/>
          <pc:sldMk cId="3159392782" sldId="258"/>
        </pc:sldMkLst>
      </pc:sldChg>
      <pc:sldChg chg="addSp delSp modSp new mod setBg">
        <pc:chgData name="李 莘慈" userId="d6ed8ce8b59dd2fa" providerId="Windows Live" clId="Web-{631E48A9-47DE-4532-AE94-54AD21891558}" dt="2023-11-29T03:43:38.345" v="437" actId="1076"/>
        <pc:sldMkLst>
          <pc:docMk/>
          <pc:sldMk cId="410530544" sldId="259"/>
        </pc:sldMkLst>
        <pc:spChg chg="mo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2" creationId="{326C22DA-9FE3-9CC2-97E5-7B7C75DC5832}"/>
          </ac:spMkLst>
        </pc:spChg>
        <pc:spChg chg="del mod">
          <ac:chgData name="李 莘慈" userId="d6ed8ce8b59dd2fa" providerId="Windows Live" clId="Web-{631E48A9-47DE-4532-AE94-54AD21891558}" dt="2023-11-29T03:41:38.935" v="415"/>
          <ac:spMkLst>
            <pc:docMk/>
            <pc:sldMk cId="410530544" sldId="259"/>
            <ac:spMk id="3" creationId="{F791182D-7E67-5BE2-8B7F-9306BF245430}"/>
          </ac:spMkLst>
        </pc:spChg>
        <pc:spChg chg="add del mod">
          <ac:chgData name="李 莘慈" userId="d6ed8ce8b59dd2fa" providerId="Windows Live" clId="Web-{631E48A9-47DE-4532-AE94-54AD21891558}" dt="2023-11-29T03:42:10.233" v="421"/>
          <ac:spMkLst>
            <pc:docMk/>
            <pc:sldMk cId="410530544" sldId="259"/>
            <ac:spMk id="5" creationId="{F97085AB-1D7E-B5F7-1978-D62F7CFBE9C3}"/>
          </ac:spMkLst>
        </pc:spChg>
        <pc:spChg chg="add mo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7" creationId="{945DD2C2-1CBE-CEFC-DCE8-C0EA61B33FC7}"/>
          </ac:spMkLst>
        </pc:spChg>
        <pc:spChg chg="ad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12" creationId="{593B4D24-F4A8-4141-A20A-E0575D199633}"/>
          </ac:spMkLst>
        </pc:spChg>
        <pc:spChg chg="ad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14" creationId="{9F87E4D0-D347-4DA8-81D7-104733308B4B}"/>
          </ac:spMkLst>
        </pc:spChg>
        <pc:spChg chg="ad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16" creationId="{9DC9CEF6-58E1-4D78-BBBE-76F779AD9CF8}"/>
          </ac:spMkLst>
        </pc:spChg>
        <pc:spChg chg="ad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18" creationId="{47AF1248-67F7-4FEF-8D1D-FE33661A9CA9}"/>
          </ac:spMkLst>
        </pc:spChg>
        <pc:picChg chg="add mod">
          <ac:chgData name="李 莘慈" userId="d6ed8ce8b59dd2fa" providerId="Windows Live" clId="Web-{631E48A9-47DE-4532-AE94-54AD21891558}" dt="2023-11-29T03:43:38.345" v="437" actId="1076"/>
          <ac:picMkLst>
            <pc:docMk/>
            <pc:sldMk cId="410530544" sldId="259"/>
            <ac:picMk id="4" creationId="{91DFA8D5-C255-97BC-2505-84E75A879D23}"/>
          </ac:picMkLst>
        </pc:picChg>
      </pc:sldChg>
      <pc:sldChg chg="del">
        <pc:chgData name="李 莘慈" userId="d6ed8ce8b59dd2fa" providerId="Windows Live" clId="Web-{631E48A9-47DE-4532-AE94-54AD21891558}" dt="2023-11-29T02:50:19.305" v="0"/>
        <pc:sldMkLst>
          <pc:docMk/>
          <pc:sldMk cId="3374160990" sldId="259"/>
        </pc:sldMkLst>
      </pc:sldChg>
      <pc:sldChg chg="addSp delSp modSp new mod setBg">
        <pc:chgData name="李 莘慈" userId="d6ed8ce8b59dd2fa" providerId="Windows Live" clId="Web-{631E48A9-47DE-4532-AE94-54AD21891558}" dt="2023-11-29T03:49:23.948" v="447" actId="1076"/>
        <pc:sldMkLst>
          <pc:docMk/>
          <pc:sldMk cId="4125715897" sldId="260"/>
        </pc:sldMkLst>
        <pc:spChg chg="mo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" creationId="{61191579-27B8-7374-AE89-31A3A34E147F}"/>
          </ac:spMkLst>
        </pc:spChg>
        <pc:spChg chg="del">
          <ac:chgData name="李 莘慈" userId="d6ed8ce8b59dd2fa" providerId="Windows Live" clId="Web-{631E48A9-47DE-4532-AE94-54AD21891558}" dt="2023-11-29T03:44:41.878" v="442"/>
          <ac:spMkLst>
            <pc:docMk/>
            <pc:sldMk cId="4125715897" sldId="260"/>
            <ac:spMk id="3" creationId="{ABC57F09-2D64-C829-2E56-A0393AF45A89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9" creationId="{9B0F7D69-D93C-4C38-A23D-76E000D691CD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1" creationId="{8CD419D4-EA9D-42D9-BF62-B07F0B7B672B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3" creationId="{1C6FEC9B-9608-4181-A9E5-A1B80E72021C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5" creationId="{AB1564ED-F26F-451D-97D6-A6EC3E83FD55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7" creationId="{0CA184B6-3482-4F43-87F0-BC765DCFD8A8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9" creationId="{6C869923-8380-4244-9548-802C330638A0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1" creationId="{C06255F2-BC67-4DDE-B34E-AC4BA21838CC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3" creationId="{55169443-FCCD-4C0A-8C69-18CD3FA0968D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5" creationId="{AC8EEB0F-BA72-49AC-956F-331B60FDE79E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7" creationId="{8CC700D5-9809-43F4-89D5-7DBBCB0DCC10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9" creationId="{C7163242-6303-46DC-BAC1-2A204F061321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31" creationId="{805C4C40-D70E-4C4F-B228-98A0A6132603}"/>
          </ac:spMkLst>
        </pc:spChg>
        <pc:picChg chg="add mod">
          <ac:chgData name="李 莘慈" userId="d6ed8ce8b59dd2fa" providerId="Windows Live" clId="Web-{631E48A9-47DE-4532-AE94-54AD21891558}" dt="2023-11-29T03:49:23.948" v="447" actId="1076"/>
          <ac:picMkLst>
            <pc:docMk/>
            <pc:sldMk cId="4125715897" sldId="260"/>
            <ac:picMk id="4" creationId="{43DE9338-23B6-E5FF-E6BD-E01820CDFFDC}"/>
          </ac:picMkLst>
        </pc:picChg>
      </pc:sldChg>
      <pc:sldChg chg="addSp delSp modSp new">
        <pc:chgData name="李 莘慈" userId="d6ed8ce8b59dd2fa" providerId="Windows Live" clId="Web-{631E48A9-47DE-4532-AE94-54AD21891558}" dt="2023-11-29T03:58:05.650" v="537" actId="20577"/>
        <pc:sldMkLst>
          <pc:docMk/>
          <pc:sldMk cId="473179208" sldId="261"/>
        </pc:sldMkLst>
        <pc:spChg chg="mod">
          <ac:chgData name="李 莘慈" userId="d6ed8ce8b59dd2fa" providerId="Windows Live" clId="Web-{631E48A9-47DE-4532-AE94-54AD21891558}" dt="2023-11-29T03:50:43.888" v="449" actId="20577"/>
          <ac:spMkLst>
            <pc:docMk/>
            <pc:sldMk cId="473179208" sldId="261"/>
            <ac:spMk id="2" creationId="{798438C4-315B-45D1-FAD6-6F124F42D877}"/>
          </ac:spMkLst>
        </pc:spChg>
        <pc:spChg chg="del">
          <ac:chgData name="李 莘慈" userId="d6ed8ce8b59dd2fa" providerId="Windows Live" clId="Web-{631E48A9-47DE-4532-AE94-54AD21891558}" dt="2023-11-29T03:53:28.267" v="450"/>
          <ac:spMkLst>
            <pc:docMk/>
            <pc:sldMk cId="473179208" sldId="261"/>
            <ac:spMk id="3" creationId="{6B59AC9B-CC4C-6BFF-8DFE-2405155F37F9}"/>
          </ac:spMkLst>
        </pc:spChg>
        <pc:spChg chg="add mod">
          <ac:chgData name="李 莘慈" userId="d6ed8ce8b59dd2fa" providerId="Windows Live" clId="Web-{631E48A9-47DE-4532-AE94-54AD21891558}" dt="2023-11-29T03:58:05.650" v="537" actId="20577"/>
          <ac:spMkLst>
            <pc:docMk/>
            <pc:sldMk cId="473179208" sldId="261"/>
            <ac:spMk id="5" creationId="{BF6B2C89-51C5-4A24-724E-E2B41424FBE7}"/>
          </ac:spMkLst>
        </pc:spChg>
        <pc:picChg chg="add mod ord">
          <ac:chgData name="李 莘慈" userId="d6ed8ce8b59dd2fa" providerId="Windows Live" clId="Web-{631E48A9-47DE-4532-AE94-54AD21891558}" dt="2023-11-29T03:57:45.852" v="532" actId="1076"/>
          <ac:picMkLst>
            <pc:docMk/>
            <pc:sldMk cId="473179208" sldId="261"/>
            <ac:picMk id="4" creationId="{461AE46B-6896-E2E3-7C15-0C930504A034}"/>
          </ac:picMkLst>
        </pc:picChg>
      </pc:sldChg>
      <pc:sldChg chg="addSp delSp modSp new del mod setBg">
        <pc:chgData name="李 莘慈" userId="d6ed8ce8b59dd2fa" providerId="Windows Live" clId="Web-{631E48A9-47DE-4532-AE94-54AD21891558}" dt="2023-11-29T05:58:34.957" v="675"/>
        <pc:sldMkLst>
          <pc:docMk/>
          <pc:sldMk cId="3472589878" sldId="262"/>
        </pc:sldMkLst>
        <pc:spChg chg="mod ord">
          <ac:chgData name="李 莘慈" userId="d6ed8ce8b59dd2fa" providerId="Windows Live" clId="Web-{631E48A9-47DE-4532-AE94-54AD21891558}" dt="2023-11-29T04:21:38.605" v="554" actId="1076"/>
          <ac:spMkLst>
            <pc:docMk/>
            <pc:sldMk cId="3472589878" sldId="262"/>
            <ac:spMk id="2" creationId="{927AD09F-46CE-E5B7-DC11-8EB9FB5C2554}"/>
          </ac:spMkLst>
        </pc:spChg>
        <pc:spChg chg="del">
          <ac:chgData name="李 莘慈" userId="d6ed8ce8b59dd2fa" providerId="Windows Live" clId="Web-{631E48A9-47DE-4532-AE94-54AD21891558}" dt="2023-11-29T04:19:10.897" v="540"/>
          <ac:spMkLst>
            <pc:docMk/>
            <pc:sldMk cId="3472589878" sldId="262"/>
            <ac:spMk id="3" creationId="{B2090372-DB52-2B83-C889-A44DD0B63246}"/>
          </ac:spMkLst>
        </pc:spChg>
        <pc:spChg chg="add mod">
          <ac:chgData name="李 莘慈" userId="d6ed8ce8b59dd2fa" providerId="Windows Live" clId="Web-{631E48A9-47DE-4532-AE94-54AD21891558}" dt="2023-11-29T04:22:02.559" v="557"/>
          <ac:spMkLst>
            <pc:docMk/>
            <pc:sldMk cId="3472589878" sldId="262"/>
            <ac:spMk id="7" creationId="{D1019DC1-9E31-BBD8-3DB8-19250CFEC873}"/>
          </ac:spMkLst>
        </pc:spChg>
        <pc:spChg chg="add del">
          <ac:chgData name="李 莘慈" userId="d6ed8ce8b59dd2fa" providerId="Windows Live" clId="Web-{631E48A9-47DE-4532-AE94-54AD21891558}" dt="2023-11-29T04:20:21.806" v="548"/>
          <ac:spMkLst>
            <pc:docMk/>
            <pc:sldMk cId="3472589878" sldId="262"/>
            <ac:spMk id="8" creationId="{848FAAD9-0FC1-9F3F-2BD2-3022E82743B1}"/>
          </ac:spMkLst>
        </pc:spChg>
        <pc:spChg chg="add">
          <ac:chgData name="李 莘慈" userId="d6ed8ce8b59dd2fa" providerId="Windows Live" clId="Web-{631E48A9-47DE-4532-AE94-54AD21891558}" dt="2023-11-29T04:19:42.352" v="543"/>
          <ac:spMkLst>
            <pc:docMk/>
            <pc:sldMk cId="3472589878" sldId="262"/>
            <ac:spMk id="11" creationId="{8181FC64-B306-4821-98E2-780662EFC486}"/>
          </ac:spMkLst>
        </pc:spChg>
        <pc:spChg chg="add">
          <ac:chgData name="李 莘慈" userId="d6ed8ce8b59dd2fa" providerId="Windows Live" clId="Web-{631E48A9-47DE-4532-AE94-54AD21891558}" dt="2023-11-29T04:19:42.352" v="543"/>
          <ac:spMkLst>
            <pc:docMk/>
            <pc:sldMk cId="3472589878" sldId="262"/>
            <ac:spMk id="13" creationId="{5871FC61-DD4E-47D4-81FD-8A7E7D12B371}"/>
          </ac:spMkLst>
        </pc:spChg>
        <pc:spChg chg="add">
          <ac:chgData name="李 莘慈" userId="d6ed8ce8b59dd2fa" providerId="Windows Live" clId="Web-{631E48A9-47DE-4532-AE94-54AD21891558}" dt="2023-11-29T04:19:42.352" v="543"/>
          <ac:spMkLst>
            <pc:docMk/>
            <pc:sldMk cId="3472589878" sldId="262"/>
            <ac:spMk id="15" creationId="{8B598134-D292-43E6-9C55-117198046913}"/>
          </ac:spMkLst>
        </pc:spChg>
        <pc:spChg chg="add">
          <ac:chgData name="李 莘慈" userId="d6ed8ce8b59dd2fa" providerId="Windows Live" clId="Web-{631E48A9-47DE-4532-AE94-54AD21891558}" dt="2023-11-29T04:19:42.352" v="543"/>
          <ac:spMkLst>
            <pc:docMk/>
            <pc:sldMk cId="3472589878" sldId="262"/>
            <ac:spMk id="17" creationId="{829A1E2C-5AC8-40FC-99E9-832069D39792}"/>
          </ac:spMkLst>
        </pc:spChg>
        <pc:picChg chg="add del mod ord">
          <ac:chgData name="李 莘慈" userId="d6ed8ce8b59dd2fa" providerId="Windows Live" clId="Web-{631E48A9-47DE-4532-AE94-54AD21891558}" dt="2023-11-29T04:20:15.446" v="547"/>
          <ac:picMkLst>
            <pc:docMk/>
            <pc:sldMk cId="3472589878" sldId="262"/>
            <ac:picMk id="4" creationId="{C3452F36-66CF-A60F-F6D4-BD3416DDBA1C}"/>
          </ac:picMkLst>
        </pc:picChg>
        <pc:picChg chg="add del mod ord">
          <ac:chgData name="李 莘慈" userId="d6ed8ce8b59dd2fa" providerId="Windows Live" clId="Web-{631E48A9-47DE-4532-AE94-54AD21891558}" dt="2023-11-29T04:22:02.559" v="557"/>
          <ac:picMkLst>
            <pc:docMk/>
            <pc:sldMk cId="3472589878" sldId="262"/>
            <ac:picMk id="5" creationId="{E6FFFA3B-562D-A5E6-E11E-C2BE929D6BA2}"/>
          </ac:picMkLst>
        </pc:picChg>
      </pc:sldChg>
      <pc:sldChg chg="addSp delSp modSp new mod setBg">
        <pc:chgData name="李 莘慈" userId="d6ed8ce8b59dd2fa" providerId="Windows Live" clId="Web-{631E48A9-47DE-4532-AE94-54AD21891558}" dt="2023-11-29T06:06:11.535" v="688" actId="1076"/>
        <pc:sldMkLst>
          <pc:docMk/>
          <pc:sldMk cId="2880185482" sldId="263"/>
        </pc:sldMkLst>
        <pc:spChg chg="mod ord">
          <ac:chgData name="李 莘慈" userId="d6ed8ce8b59dd2fa" providerId="Windows Live" clId="Web-{631E48A9-47DE-4532-AE94-54AD21891558}" dt="2023-11-29T04:24:28.486" v="573" actId="1076"/>
          <ac:spMkLst>
            <pc:docMk/>
            <pc:sldMk cId="2880185482" sldId="263"/>
            <ac:spMk id="2" creationId="{3682231A-4B8C-1672-A21A-C27D5D829051}"/>
          </ac:spMkLst>
        </pc:spChg>
        <pc:spChg chg="del">
          <ac:chgData name="李 莘慈" userId="d6ed8ce8b59dd2fa" providerId="Windows Live" clId="Web-{631E48A9-47DE-4532-AE94-54AD21891558}" dt="2023-11-29T04:22:06.731" v="558"/>
          <ac:spMkLst>
            <pc:docMk/>
            <pc:sldMk cId="2880185482" sldId="263"/>
            <ac:spMk id="3" creationId="{8C77A467-8473-F6B0-BFF1-2F33EA455BD7}"/>
          </ac:spMkLst>
        </pc:spChg>
        <pc:spChg chg="add del">
          <ac:chgData name="李 莘慈" userId="d6ed8ce8b59dd2fa" providerId="Windows Live" clId="Web-{631E48A9-47DE-4532-AE94-54AD21891558}" dt="2023-11-29T04:23:45.172" v="566"/>
          <ac:spMkLst>
            <pc:docMk/>
            <pc:sldMk cId="2880185482" sldId="263"/>
            <ac:spMk id="8" creationId="{D350AE4C-6062-D59D-6490-50B6F4B7452E}"/>
          </ac:spMkLst>
        </pc:spChg>
        <pc:spChg chg="add">
          <ac:chgData name="李 莘慈" userId="d6ed8ce8b59dd2fa" providerId="Windows Live" clId="Web-{631E48A9-47DE-4532-AE94-54AD21891558}" dt="2023-11-29T04:23:09.577" v="560"/>
          <ac:spMkLst>
            <pc:docMk/>
            <pc:sldMk cId="2880185482" sldId="263"/>
            <ac:spMk id="11" creationId="{8181FC64-B306-4821-98E2-780662EFC486}"/>
          </ac:spMkLst>
        </pc:spChg>
        <pc:grpChg chg="add">
          <ac:chgData name="李 莘慈" userId="d6ed8ce8b59dd2fa" providerId="Windows Live" clId="Web-{631E48A9-47DE-4532-AE94-54AD21891558}" dt="2023-11-29T04:23:09.577" v="560"/>
          <ac:grpSpMkLst>
            <pc:docMk/>
            <pc:sldMk cId="2880185482" sldId="263"/>
            <ac:grpSpMk id="13" creationId="{57E5BCCD-DB23-4AD8-B850-9154AAE91E0F}"/>
          </ac:grpSpMkLst>
        </pc:grpChg>
        <pc:picChg chg="add mod ord">
          <ac:chgData name="李 莘慈" userId="d6ed8ce8b59dd2fa" providerId="Windows Live" clId="Web-{631E48A9-47DE-4532-AE94-54AD21891558}" dt="2023-11-29T06:06:11.535" v="688" actId="1076"/>
          <ac:picMkLst>
            <pc:docMk/>
            <pc:sldMk cId="2880185482" sldId="263"/>
            <ac:picMk id="4" creationId="{61BDC2EB-3E33-EE05-16C7-E1BF63DF0E7B}"/>
          </ac:picMkLst>
        </pc:picChg>
      </pc:sldChg>
      <pc:sldChg chg="addSp delSp modSp new del">
        <pc:chgData name="李 莘慈" userId="d6ed8ce8b59dd2fa" providerId="Windows Live" clId="Web-{631E48A9-47DE-4532-AE94-54AD21891558}" dt="2023-11-29T05:37:35.740" v="619"/>
        <pc:sldMkLst>
          <pc:docMk/>
          <pc:sldMk cId="1957412663" sldId="264"/>
        </pc:sldMkLst>
        <pc:spChg chg="mod">
          <ac:chgData name="李 莘慈" userId="d6ed8ce8b59dd2fa" providerId="Windows Live" clId="Web-{631E48A9-47DE-4532-AE94-54AD21891558}" dt="2023-11-29T05:33:52.263" v="599" actId="1076"/>
          <ac:spMkLst>
            <pc:docMk/>
            <pc:sldMk cId="1957412663" sldId="264"/>
            <ac:spMk id="2" creationId="{CC26C367-994F-4F49-123D-44F3E6E0B9A6}"/>
          </ac:spMkLst>
        </pc:spChg>
        <pc:spChg chg="del">
          <ac:chgData name="李 莘慈" userId="d6ed8ce8b59dd2fa" providerId="Windows Live" clId="Web-{631E48A9-47DE-4532-AE94-54AD21891558}" dt="2023-11-29T05:30:05.192" v="584"/>
          <ac:spMkLst>
            <pc:docMk/>
            <pc:sldMk cId="1957412663" sldId="264"/>
            <ac:spMk id="3" creationId="{83ECC32B-D83C-8446-3B34-7055C4BD32AA}"/>
          </ac:spMkLst>
        </pc:spChg>
        <pc:spChg chg="add mod">
          <ac:chgData name="李 莘慈" userId="d6ed8ce8b59dd2fa" providerId="Windows Live" clId="Web-{631E48A9-47DE-4532-AE94-54AD21891558}" dt="2023-11-29T05:35:19.922" v="605"/>
          <ac:spMkLst>
            <pc:docMk/>
            <pc:sldMk cId="1957412663" sldId="264"/>
            <ac:spMk id="8" creationId="{80EEF4B9-DB8E-24AA-C52D-1C199C534322}"/>
          </ac:spMkLst>
        </pc:spChg>
        <pc:picChg chg="add del mod ord">
          <ac:chgData name="李 莘慈" userId="d6ed8ce8b59dd2fa" providerId="Windows Live" clId="Web-{631E48A9-47DE-4532-AE94-54AD21891558}" dt="2023-11-29T05:35:19.922" v="605"/>
          <ac:picMkLst>
            <pc:docMk/>
            <pc:sldMk cId="1957412663" sldId="264"/>
            <ac:picMk id="4" creationId="{37D4E297-7B96-B71E-FBC0-FBADA8AAF299}"/>
          </ac:picMkLst>
        </pc:picChg>
        <pc:picChg chg="add del mod">
          <ac:chgData name="李 莘慈" userId="d6ed8ce8b59dd2fa" providerId="Windows Live" clId="Web-{631E48A9-47DE-4532-AE94-54AD21891558}" dt="2023-11-29T05:35:51.517" v="610"/>
          <ac:picMkLst>
            <pc:docMk/>
            <pc:sldMk cId="1957412663" sldId="264"/>
            <ac:picMk id="5" creationId="{BD64F6E9-7571-CB0A-F31E-98C3EBE749A9}"/>
          </ac:picMkLst>
        </pc:picChg>
        <pc:picChg chg="add del mod">
          <ac:chgData name="李 莘慈" userId="d6ed8ce8b59dd2fa" providerId="Windows Live" clId="Web-{631E48A9-47DE-4532-AE94-54AD21891558}" dt="2023-11-29T05:36:15.174" v="614"/>
          <ac:picMkLst>
            <pc:docMk/>
            <pc:sldMk cId="1957412663" sldId="264"/>
            <ac:picMk id="6" creationId="{C9D161F7-2A7E-FE31-5806-6BFD5216B35B}"/>
          </ac:picMkLst>
        </pc:picChg>
      </pc:sldChg>
      <pc:sldChg chg="addSp delSp modSp new mod setBg">
        <pc:chgData name="李 莘慈" userId="d6ed8ce8b59dd2fa" providerId="Windows Live" clId="Web-{631E48A9-47DE-4532-AE94-54AD21891558}" dt="2023-11-29T05:58:17.940" v="674" actId="14100"/>
        <pc:sldMkLst>
          <pc:docMk/>
          <pc:sldMk cId="1248391548" sldId="265"/>
        </pc:sldMkLst>
        <pc:spChg chg="mod">
          <ac:chgData name="李 莘慈" userId="d6ed8ce8b59dd2fa" providerId="Windows Live" clId="Web-{631E48A9-47DE-4532-AE94-54AD21891558}" dt="2023-11-29T05:35:12.641" v="604" actId="1076"/>
          <ac:spMkLst>
            <pc:docMk/>
            <pc:sldMk cId="1248391548" sldId="265"/>
            <ac:spMk id="2" creationId="{11F7F556-DC56-8E5E-5CFA-3D19F44F035D}"/>
          </ac:spMkLst>
        </pc:spChg>
        <pc:spChg chg="del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3" creationId="{488B0F2D-CA39-98A2-D40D-686367322F5B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8" creationId="{9B0F7D69-D93C-4C38-A23D-76E000D691CD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0" creationId="{8CD419D4-EA9D-42D9-BF62-B07F0B7B672B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2" creationId="{1C6FEC9B-9608-4181-A9E5-A1B80E72021C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4" creationId="{AB1564ED-F26F-451D-97D6-A6EC3E83FD55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6" creationId="{AF50A80E-5DCB-4320-9947-73BF2D6F059F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8" creationId="{4E9C9717-43F9-44EA-9215-3F2D15B1C737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20" creationId="{E66004D1-3DCE-405F-9046-6DE912409E12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22" creationId="{D1319957-918B-4BBC-B357-957813808CDF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24" creationId="{0DBF1ABE-8590-450D-BB49-BDDCCF3EEA9E}"/>
          </ac:spMkLst>
        </pc:spChg>
        <pc:grpChg chg="add">
          <ac:chgData name="李 莘慈" userId="d6ed8ce8b59dd2fa" providerId="Windows Live" clId="Web-{631E48A9-47DE-4532-AE94-54AD21891558}" dt="2023-11-29T05:34:52.312" v="601"/>
          <ac:grpSpMkLst>
            <pc:docMk/>
            <pc:sldMk cId="1248391548" sldId="265"/>
            <ac:grpSpMk id="26" creationId="{54E5F18F-9D70-4BE5-8A38-603463EE84A2}"/>
          </ac:grpSpMkLst>
        </pc:grpChg>
        <pc:picChg chg="add mod">
          <ac:chgData name="李 莘慈" userId="d6ed8ce8b59dd2fa" providerId="Windows Live" clId="Web-{631E48A9-47DE-4532-AE94-54AD21891558}" dt="2023-11-29T05:58:17.940" v="674" actId="14100"/>
          <ac:picMkLst>
            <pc:docMk/>
            <pc:sldMk cId="1248391548" sldId="265"/>
            <ac:picMk id="4" creationId="{B110397A-0745-FA21-1F58-17077F14D2EA}"/>
          </ac:picMkLst>
        </pc:picChg>
        <pc:picChg chg="add mod">
          <ac:chgData name="李 莘慈" userId="d6ed8ce8b59dd2fa" providerId="Windows Live" clId="Web-{631E48A9-47DE-4532-AE94-54AD21891558}" dt="2023-11-29T05:36:07.299" v="613" actId="14100"/>
          <ac:picMkLst>
            <pc:docMk/>
            <pc:sldMk cId="1248391548" sldId="265"/>
            <ac:picMk id="5" creationId="{14186943-7503-ECC0-BC8E-3595623FAF18}"/>
          </ac:picMkLst>
        </pc:picChg>
        <pc:picChg chg="add mod">
          <ac:chgData name="李 莘慈" userId="d6ed8ce8b59dd2fa" providerId="Windows Live" clId="Web-{631E48A9-47DE-4532-AE94-54AD21891558}" dt="2023-11-29T05:36:46.660" v="618" actId="1076"/>
          <ac:picMkLst>
            <pc:docMk/>
            <pc:sldMk cId="1248391548" sldId="265"/>
            <ac:picMk id="6" creationId="{50E9890D-1A82-F829-3E66-F7A4B75BFA77}"/>
          </ac:picMkLst>
        </pc:picChg>
        <pc:picChg chg="add del mod">
          <ac:chgData name="李 莘慈" userId="d6ed8ce8b59dd2fa" providerId="Windows Live" clId="Web-{631E48A9-47DE-4532-AE94-54AD21891558}" dt="2023-11-29T05:58:09.768" v="672"/>
          <ac:picMkLst>
            <pc:docMk/>
            <pc:sldMk cId="1248391548" sldId="265"/>
            <ac:picMk id="7" creationId="{86688D86-6D4A-A5EC-6487-48E94F82E69A}"/>
          </ac:picMkLst>
        </pc:picChg>
      </pc:sldChg>
      <pc:sldChg chg="addSp delSp modSp add replId">
        <pc:chgData name="李 莘慈" userId="d6ed8ce8b59dd2fa" providerId="Windows Live" clId="Web-{631E48A9-47DE-4532-AE94-54AD21891558}" dt="2023-11-29T06:06:39.099" v="691" actId="1076"/>
        <pc:sldMkLst>
          <pc:docMk/>
          <pc:sldMk cId="4253479021" sldId="266"/>
        </pc:sldMkLst>
        <pc:picChg chg="add mod">
          <ac:chgData name="李 莘慈" userId="d6ed8ce8b59dd2fa" providerId="Windows Live" clId="Web-{631E48A9-47DE-4532-AE94-54AD21891558}" dt="2023-11-29T06:06:28.661" v="689" actId="1076"/>
          <ac:picMkLst>
            <pc:docMk/>
            <pc:sldMk cId="4253479021" sldId="266"/>
            <ac:picMk id="3" creationId="{7CF9B92D-5617-36C5-D301-E2C5B76F2A59}"/>
          </ac:picMkLst>
        </pc:picChg>
        <pc:picChg chg="del">
          <ac:chgData name="李 莘慈" userId="d6ed8ce8b59dd2fa" providerId="Windows Live" clId="Web-{631E48A9-47DE-4532-AE94-54AD21891558}" dt="2023-11-29T05:37:48.724" v="621"/>
          <ac:picMkLst>
            <pc:docMk/>
            <pc:sldMk cId="4253479021" sldId="266"/>
            <ac:picMk id="4" creationId="{B110397A-0745-FA21-1F58-17077F14D2EA}"/>
          </ac:picMkLst>
        </pc:picChg>
        <pc:picChg chg="del">
          <ac:chgData name="李 莘慈" userId="d6ed8ce8b59dd2fa" providerId="Windows Live" clId="Web-{631E48A9-47DE-4532-AE94-54AD21891558}" dt="2023-11-29T05:37:49.631" v="622"/>
          <ac:picMkLst>
            <pc:docMk/>
            <pc:sldMk cId="4253479021" sldId="266"/>
            <ac:picMk id="5" creationId="{14186943-7503-ECC0-BC8E-3595623FAF18}"/>
          </ac:picMkLst>
        </pc:picChg>
        <pc:picChg chg="del">
          <ac:chgData name="李 莘慈" userId="d6ed8ce8b59dd2fa" providerId="Windows Live" clId="Web-{631E48A9-47DE-4532-AE94-54AD21891558}" dt="2023-11-29T05:37:50.162" v="623"/>
          <ac:picMkLst>
            <pc:docMk/>
            <pc:sldMk cId="4253479021" sldId="266"/>
            <ac:picMk id="6" creationId="{50E9890D-1A82-F829-3E66-F7A4B75BFA77}"/>
          </ac:picMkLst>
        </pc:picChg>
        <pc:picChg chg="add del mod">
          <ac:chgData name="李 莘慈" userId="d6ed8ce8b59dd2fa" providerId="Windows Live" clId="Web-{631E48A9-47DE-4532-AE94-54AD21891558}" dt="2023-11-29T05:40:48.653" v="633"/>
          <ac:picMkLst>
            <pc:docMk/>
            <pc:sldMk cId="4253479021" sldId="266"/>
            <ac:picMk id="7" creationId="{25A0B996-F258-D0A4-7BBE-35F73EC4B7E0}"/>
          </ac:picMkLst>
        </pc:picChg>
        <pc:picChg chg="add del mod">
          <ac:chgData name="李 莘慈" userId="d6ed8ce8b59dd2fa" providerId="Windows Live" clId="Web-{631E48A9-47DE-4532-AE94-54AD21891558}" dt="2023-11-29T05:41:24.857" v="637"/>
          <ac:picMkLst>
            <pc:docMk/>
            <pc:sldMk cId="4253479021" sldId="266"/>
            <ac:picMk id="9" creationId="{87E8552A-DCAB-54B9-3B95-903F0148A6A4}"/>
          </ac:picMkLst>
        </pc:picChg>
        <pc:picChg chg="add mod">
          <ac:chgData name="李 莘慈" userId="d6ed8ce8b59dd2fa" providerId="Windows Live" clId="Web-{631E48A9-47DE-4532-AE94-54AD21891558}" dt="2023-11-29T06:06:34.489" v="690" actId="1076"/>
          <ac:picMkLst>
            <pc:docMk/>
            <pc:sldMk cId="4253479021" sldId="266"/>
            <ac:picMk id="11" creationId="{56A4C632-60E2-D7DC-F6D3-A0B78DA8E61F}"/>
          </ac:picMkLst>
        </pc:picChg>
        <pc:picChg chg="add mod">
          <ac:chgData name="李 莘慈" userId="d6ed8ce8b59dd2fa" providerId="Windows Live" clId="Web-{631E48A9-47DE-4532-AE94-54AD21891558}" dt="2023-11-29T06:06:39.099" v="691" actId="1076"/>
          <ac:picMkLst>
            <pc:docMk/>
            <pc:sldMk cId="4253479021" sldId="266"/>
            <ac:picMk id="13" creationId="{EACB8785-108A-086C-C7DB-A571D583F105}"/>
          </ac:picMkLst>
        </pc:picChg>
      </pc:sldChg>
      <pc:sldChg chg="addSp delSp modSp add replId">
        <pc:chgData name="李 莘慈" userId="d6ed8ce8b59dd2fa" providerId="Windows Live" clId="Web-{631E48A9-47DE-4532-AE94-54AD21891558}" dt="2023-11-29T05:45:19.053" v="663" actId="1076"/>
        <pc:sldMkLst>
          <pc:docMk/>
          <pc:sldMk cId="4041971933" sldId="267"/>
        </pc:sldMkLst>
        <pc:picChg chg="del">
          <ac:chgData name="李 莘慈" userId="d6ed8ce8b59dd2fa" providerId="Windows Live" clId="Web-{631E48A9-47DE-4532-AE94-54AD21891558}" dt="2023-11-29T05:44:00.878" v="650"/>
          <ac:picMkLst>
            <pc:docMk/>
            <pc:sldMk cId="4041971933" sldId="267"/>
            <ac:picMk id="3" creationId="{7CF9B92D-5617-36C5-D301-E2C5B76F2A59}"/>
          </ac:picMkLst>
        </pc:picChg>
        <pc:picChg chg="add mod">
          <ac:chgData name="李 莘慈" userId="d6ed8ce8b59dd2fa" providerId="Windows Live" clId="Web-{631E48A9-47DE-4532-AE94-54AD21891558}" dt="2023-11-29T05:44:14.660" v="654" actId="1076"/>
          <ac:picMkLst>
            <pc:docMk/>
            <pc:sldMk cId="4041971933" sldId="267"/>
            <ac:picMk id="4" creationId="{12D1791F-682C-F743-8C0B-4BDDC0FA2467}"/>
          </ac:picMkLst>
        </pc:picChg>
        <pc:picChg chg="add mod">
          <ac:chgData name="李 莘慈" userId="d6ed8ce8b59dd2fa" providerId="Windows Live" clId="Web-{631E48A9-47DE-4532-AE94-54AD21891558}" dt="2023-11-29T05:45:19.053" v="663" actId="1076"/>
          <ac:picMkLst>
            <pc:docMk/>
            <pc:sldMk cId="4041971933" sldId="267"/>
            <ac:picMk id="5" creationId="{53756943-3B5A-E479-0E06-823A2DD4E45E}"/>
          </ac:picMkLst>
        </pc:picChg>
        <pc:picChg chg="add mod">
          <ac:chgData name="李 莘慈" userId="d6ed8ce8b59dd2fa" providerId="Windows Live" clId="Web-{631E48A9-47DE-4532-AE94-54AD21891558}" dt="2023-11-29T05:45:12.053" v="662" actId="14100"/>
          <ac:picMkLst>
            <pc:docMk/>
            <pc:sldMk cId="4041971933" sldId="267"/>
            <ac:picMk id="6" creationId="{EBAF55F8-4CA6-6135-BE0B-124A490DFCE4}"/>
          </ac:picMkLst>
        </pc:picChg>
        <pc:picChg chg="del">
          <ac:chgData name="李 莘慈" userId="d6ed8ce8b59dd2fa" providerId="Windows Live" clId="Web-{631E48A9-47DE-4532-AE94-54AD21891558}" dt="2023-11-29T05:44:01.519" v="651"/>
          <ac:picMkLst>
            <pc:docMk/>
            <pc:sldMk cId="4041971933" sldId="267"/>
            <ac:picMk id="11" creationId="{56A4C632-60E2-D7DC-F6D3-A0B78DA8E61F}"/>
          </ac:picMkLst>
        </pc:picChg>
        <pc:picChg chg="del">
          <ac:chgData name="李 莘慈" userId="d6ed8ce8b59dd2fa" providerId="Windows Live" clId="Web-{631E48A9-47DE-4532-AE94-54AD21891558}" dt="2023-11-29T05:44:02.222" v="652"/>
          <ac:picMkLst>
            <pc:docMk/>
            <pc:sldMk cId="4041971933" sldId="267"/>
            <ac:picMk id="13" creationId="{EACB8785-108A-086C-C7DB-A571D583F105}"/>
          </ac:picMkLst>
        </pc:picChg>
      </pc:sldChg>
      <pc:sldChg chg="addSp delSp modSp new mod setBg">
        <pc:chgData name="李 莘慈" userId="d6ed8ce8b59dd2fa" providerId="Windows Live" clId="Web-{631E48A9-47DE-4532-AE94-54AD21891558}" dt="2023-11-29T05:58:48.566" v="678"/>
        <pc:sldMkLst>
          <pc:docMk/>
          <pc:sldMk cId="127516126" sldId="268"/>
        </pc:sldMkLst>
        <pc:spChg chg="mo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2" creationId="{616753F7-28B7-4FB5-A78E-33040668648C}"/>
          </ac:spMkLst>
        </pc:spChg>
        <pc:spChg chg="mo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3" creationId="{6B4FA5D3-E6B2-BBFF-E77D-73E5A4B9B764}"/>
          </ac:spMkLst>
        </pc:spChg>
        <pc:spChg chg="add del mod">
          <ac:chgData name="李 莘慈" userId="d6ed8ce8b59dd2fa" providerId="Windows Live" clId="Web-{631E48A9-47DE-4532-AE94-54AD21891558}" dt="2023-11-29T05:58:48.566" v="678"/>
          <ac:spMkLst>
            <pc:docMk/>
            <pc:sldMk cId="127516126" sldId="268"/>
            <ac:spMk id="4" creationId="{80E5CFE6-2AE3-F86E-B11C-5192DE1F5DDD}"/>
          </ac:spMkLst>
        </pc:spChg>
        <pc:spChg chg="ad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9" creationId="{8181FC64-B306-4821-98E2-780662EFC486}"/>
          </ac:spMkLst>
        </pc:spChg>
        <pc:spChg chg="ad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11" creationId="{5871FC61-DD4E-47D4-81FD-8A7E7D12B371}"/>
          </ac:spMkLst>
        </pc:spChg>
        <pc:spChg chg="ad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13" creationId="{829A1E2C-5AC8-40FC-99E9-832069D39792}"/>
          </ac:spMkLst>
        </pc:spChg>
        <pc:spChg chg="ad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15" creationId="{55C54A75-E44A-4147-B9D0-FF46CFD31612}"/>
          </ac:spMkLst>
        </pc:spChg>
        <pc:picChg chg="add">
          <ac:chgData name="李 莘慈" userId="d6ed8ce8b59dd2fa" providerId="Windows Live" clId="Web-{631E48A9-47DE-4532-AE94-54AD21891558}" dt="2023-11-29T05:54:57.808" v="668"/>
          <ac:picMkLst>
            <pc:docMk/>
            <pc:sldMk cId="127516126" sldId="268"/>
            <ac:picMk id="5" creationId="{D4BD2794-8102-80E7-923E-7E40F99049EB}"/>
          </ac:picMkLst>
        </pc:picChg>
      </pc:sldChg>
      <pc:sldChg chg="addSp delSp modSp new mod setBg">
        <pc:chgData name="李 莘慈" userId="d6ed8ce8b59dd2fa" providerId="Windows Live" clId="Web-{631E48A9-47DE-4532-AE94-54AD21891558}" dt="2023-11-29T06:00:03.929" v="687"/>
        <pc:sldMkLst>
          <pc:docMk/>
          <pc:sldMk cId="240653793" sldId="269"/>
        </pc:sldMkLst>
        <pc:spChg chg="mo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" creationId="{DDE05BD8-1444-AC29-6C32-815C02FBC5BF}"/>
          </ac:spMkLst>
        </pc:spChg>
        <pc:spChg chg="del">
          <ac:chgData name="李 莘慈" userId="d6ed8ce8b59dd2fa" providerId="Windows Live" clId="Web-{631E48A9-47DE-4532-AE94-54AD21891558}" dt="2023-11-29T05:59:38.428" v="686"/>
          <ac:spMkLst>
            <pc:docMk/>
            <pc:sldMk cId="240653793" sldId="269"/>
            <ac:spMk id="3" creationId="{94E2D0C3-A576-5661-3E17-E968DD08F76D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9" creationId="{9B0F7D69-D93C-4C38-A23D-76E000D691CD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1" creationId="{8CD419D4-EA9D-42D9-BF62-B07F0B7B672B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3" creationId="{1C6FEC9B-9608-4181-A9E5-A1B80E72021C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5" creationId="{AB1564ED-F26F-451D-97D6-A6EC3E83FD55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7" creationId="{0CA184B6-3482-4F43-87F0-BC765DCFD8A8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9" creationId="{6C869923-8380-4244-9548-802C330638A0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1" creationId="{C06255F2-BC67-4DDE-B34E-AC4BA21838CC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3" creationId="{55169443-FCCD-4C0A-8C69-18CD3FA0968D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5" creationId="{E217F32C-75AA-4B97-ADFB-5E2C3C7ECBCF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7" creationId="{4D76AAEA-AF3A-4616-9F99-E9AA131A51F5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32" creationId="{9B0F7D69-D93C-4C38-A23D-76E000D691CD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34" creationId="{8CD419D4-EA9D-42D9-BF62-B07F0B7B672B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36" creationId="{1C6FEC9B-9608-4181-A9E5-A1B80E72021C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38" creationId="{AB1564ED-F26F-451D-97D6-A6EC3E83FD55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0" creationId="{0CA184B6-3482-4F43-87F0-BC765DCFD8A8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2" creationId="{6C869923-8380-4244-9548-802C330638A0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4" creationId="{C06255F2-BC67-4DDE-B34E-AC4BA21838CC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6" creationId="{55169443-FCCD-4C0A-8C69-18CD3FA0968D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8" creationId="{0DBF1ABE-8590-450D-BB49-BDDCCF3EEA9E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50" creationId="{DCD36D47-40B7-494B-B249-3CBA333DE256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52" creationId="{03AD0D1C-F8BA-4CD1-BC4D-BE1823F3EBDD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54" creationId="{FBA7E51E-7B6A-4A79-8F84-47C845C7A2CC}"/>
          </ac:spMkLst>
        </pc:spChg>
        <pc:picChg chg="add mod">
          <ac:chgData name="李 莘慈" userId="d6ed8ce8b59dd2fa" providerId="Windows Live" clId="Web-{631E48A9-47DE-4532-AE94-54AD21891558}" dt="2023-11-29T06:00:03.929" v="687"/>
          <ac:picMkLst>
            <pc:docMk/>
            <pc:sldMk cId="240653793" sldId="269"/>
            <ac:picMk id="5" creationId="{0286321F-2561-DB76-4046-2E889BD289EE}"/>
          </ac:picMkLst>
        </pc:picChg>
      </pc:sldChg>
      <pc:sldMasterChg chg="del delSldLayout">
        <pc:chgData name="李 莘慈" userId="d6ed8ce8b59dd2fa" providerId="Windows Live" clId="Web-{631E48A9-47DE-4532-AE94-54AD21891558}" dt="2023-11-29T02:52:05.120" v="4"/>
        <pc:sldMasterMkLst>
          <pc:docMk/>
          <pc:sldMasterMk cId="4049517345" sldId="2147483660"/>
        </pc:sldMasterMkLst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2658159958" sldId="2147483661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1118226681" sldId="2147483662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734471388" sldId="2147483663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811004975" sldId="2147483664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2443593448" sldId="2147483665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349976149" sldId="2147483666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1004474629" sldId="2147483667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1632963805" sldId="2147483668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3187830664" sldId="2147483669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466785421" sldId="2147483670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2079143107" sldId="2147483671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2:58:05.989" v="25"/>
        <pc:sldMasterMkLst>
          <pc:docMk/>
          <pc:sldMasterMk cId="1624063504" sldId="2147483760"/>
        </pc:sldMasterMkLst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2841682470" sldId="2147483749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2133746241" sldId="2147483750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195251878" sldId="2147483751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1387647879" sldId="2147483752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4022490707" sldId="2147483753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836869990" sldId="2147483754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4009102037" sldId="2147483755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3686756885" sldId="2147483756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2283856447" sldId="2147483757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1657520852" sldId="2147483758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1867214262" sldId="2147483759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2:59:23.523" v="29"/>
        <pc:sldMasterMkLst>
          <pc:docMk/>
          <pc:sldMasterMk cId="4267756581" sldId="2147483761"/>
        </pc:sldMasterMkLst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2821847426" sldId="2147483762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745696464" sldId="2147483763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559313736" sldId="2147483764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3717970962" sldId="2147483765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821921061" sldId="2147483766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2461928709" sldId="2147483767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2263118880" sldId="2147483768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946032246" sldId="2147483769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360984896" sldId="2147483770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3337891477" sldId="2147483771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652715144" sldId="2147483772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0:47.040" v="32"/>
        <pc:sldMasterMkLst>
          <pc:docMk/>
          <pc:sldMasterMk cId="2630940083" sldId="2147483786"/>
        </pc:sldMasterMkLst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3488326023" sldId="2147483775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2282186554" sldId="2147483776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1043723264" sldId="2147483777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1966944633" sldId="2147483778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832242642" sldId="2147483779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2673020637" sldId="2147483780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173617087" sldId="2147483781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439368899" sldId="2147483782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3028161948" sldId="2147483783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699170218" sldId="2147483784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1439804607" sldId="2147483785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4:01.233" v="63"/>
        <pc:sldMasterMkLst>
          <pc:docMk/>
          <pc:sldMasterMk cId="2366785168" sldId="2147483810"/>
        </pc:sldMasterMkLst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1995018747" sldId="2147483799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3244696946" sldId="2147483800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1237417478" sldId="2147483801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2480085472" sldId="2147483802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1190273840" sldId="2147483803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4103489771" sldId="2147483804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927156519" sldId="2147483805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3491447536" sldId="2147483806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2658902429" sldId="2147483807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2157200152" sldId="2147483808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207268162" sldId="2147483809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4:01.155" v="62"/>
        <pc:sldMasterMkLst>
          <pc:docMk/>
          <pc:sldMasterMk cId="1705606658" sldId="2147483811"/>
        </pc:sldMasterMkLst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3812650987" sldId="2147483812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163051881" sldId="2147483813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4189419312" sldId="2147483814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3698103920" sldId="2147483815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2274174205" sldId="2147483816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2347220117" sldId="2147483817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4133803659" sldId="2147483818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1593725348" sldId="2147483819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859969741" sldId="2147483820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3070197008" sldId="2147483821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3676593120" sldId="2147483822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3:49.811" v="56"/>
        <pc:sldMasterMkLst>
          <pc:docMk/>
          <pc:sldMasterMk cId="301286662" sldId="2147483860"/>
        </pc:sldMasterMkLst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101652798" sldId="2147483849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3098856121" sldId="2147483850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872168050" sldId="2147483851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122030868" sldId="2147483852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2236208922" sldId="2147483853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979618560" sldId="2147483854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2690768389" sldId="2147483855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4091813318" sldId="2147483856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87628564" sldId="2147483857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612685999" sldId="2147483858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777699061" sldId="2147483859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6:51.879" v="73"/>
        <pc:sldMasterMkLst>
          <pc:docMk/>
          <pc:sldMasterMk cId="3166470004" sldId="2147483873"/>
        </pc:sldMasterMkLst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3020112769" sldId="2147483862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5737481" sldId="2147483863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024251937" sldId="2147483864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700557340" sldId="2147483865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957055491" sldId="2147483866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664679711" sldId="2147483867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3058401928" sldId="2147483868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20164052" sldId="2147483869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416358333" sldId="2147483870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2135523338" sldId="2147483871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2481285851" sldId="2147483872"/>
          </pc:sldLayoutMkLst>
        </pc:sldLayoutChg>
      </pc:sldMasterChg>
      <pc:sldMasterChg chg="add addSldLayout">
        <pc:chgData name="李 莘慈" userId="d6ed8ce8b59dd2fa" providerId="Windows Live" clId="Web-{631E48A9-47DE-4532-AE94-54AD21891558}" dt="2023-11-29T03:06:51.879" v="73"/>
        <pc:sldMasterMkLst>
          <pc:docMk/>
          <pc:sldMasterMk cId="2428935795" sldId="2147483874"/>
        </pc:sldMasterMkLst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1312073313" sldId="2147483875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935312927" sldId="2147483876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458923504" sldId="2147483877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3230298763" sldId="2147483878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3451345688" sldId="2147483879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2295717703" sldId="2147483880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954354348" sldId="2147483881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396245781" sldId="2147483882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970764944" sldId="2147483883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366184423" sldId="2147483884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2252955836" sldId="2147483885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3:12.123" v="52"/>
        <pc:sldMasterMkLst>
          <pc:docMk/>
          <pc:sldMasterMk cId="2580448179" sldId="2147483912"/>
        </pc:sldMasterMkLst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182018184" sldId="2147483901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2525730429" sldId="2147483902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39391223" sldId="2147483903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1184346498" sldId="2147483904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114336381" sldId="2147483905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2480022130" sldId="2147483906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823801541" sldId="2147483907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422014143" sldId="2147483908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427627934" sldId="2147483909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021366274" sldId="2147483910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766863219" sldId="21474839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07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5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2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9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13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1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9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azyfun.yibnb.net/sce.php" TargetMode="External"/><Relationship Id="rId3" Type="http://schemas.openxmlformats.org/officeDocument/2006/relationships/hyperlink" Target="https://www.theadagio.com.tw/article_d.php?lang=tw&amp;tb=10&amp;id=310" TargetMode="External"/><Relationship Id="rId7" Type="http://schemas.openxmlformats.org/officeDocument/2006/relationships/hyperlink" Target="https://www.tfbnb.com.tw/service" TargetMode="External"/><Relationship Id="rId2" Type="http://schemas.openxmlformats.org/officeDocument/2006/relationships/hyperlink" Target="https://miurabase.com/concep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rasmanor.com/guestroom-1.php?RID=13" TargetMode="External"/><Relationship Id="rId5" Type="http://schemas.openxmlformats.org/officeDocument/2006/relationships/hyperlink" Target="https://www.treehouse.tw/guestroom.html" TargetMode="External"/><Relationship Id="rId4" Type="http://schemas.openxmlformats.org/officeDocument/2006/relationships/hyperlink" Target="https://wudai.tw/rooms/type-z/" TargetMode="External"/><Relationship Id="rId9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B8B478-7A6D-259D-B1E9-7735898C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zh-TW" altLang="en-US" i="1">
                <a:latin typeface="Georgia Pro Semibold"/>
              </a:rPr>
              <a:t>Palmy House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39A005-90BA-248F-49E2-51D2A0B7C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zh-TW" altLang="en-US"/>
              <a:t>報告人:李莘慈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白色背景上的粉紅花朵與葉子">
            <a:extLst>
              <a:ext uri="{FF2B5EF4-FFF2-40B4-BE49-F238E27FC236}">
                <a16:creationId xmlns:a16="http://schemas.microsoft.com/office/drawing/2014/main" id="{32DDDE96-47B5-673C-30B1-59E86E045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5" r="26515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83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F7F556-DC56-8E5E-5CFA-3D19F44F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3490" y="-2169092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solidFill>
                  <a:srgbClr val="404040"/>
                </a:solidFill>
                <a:ea typeface="+mj-lt"/>
                <a:cs typeface="+mj-lt"/>
              </a:rPr>
              <a:t>Mock</a:t>
            </a:r>
            <a:r>
              <a:rPr lang="zh-TW" altLang="en-US" dirty="0">
                <a:solidFill>
                  <a:srgbClr val="404040"/>
                </a:solidFill>
                <a:ea typeface="+mj-lt"/>
                <a:cs typeface="+mj-lt"/>
              </a:rPr>
              <a:t> </a:t>
            </a:r>
            <a:r>
              <a:rPr lang="en-US" altLang="zh-TW" dirty="0">
                <a:solidFill>
                  <a:srgbClr val="404040"/>
                </a:solidFill>
                <a:ea typeface="+mj-lt"/>
                <a:cs typeface="+mj-lt"/>
              </a:rPr>
              <a:t>Up</a:t>
            </a:r>
            <a:endParaRPr lang="zh-TW" altLang="en-US" dirty="0"/>
          </a:p>
        </p:txBody>
      </p:sp>
      <p:pic>
        <p:nvPicPr>
          <p:cNvPr id="4" name="圖片 3" descr="一張含有 文字, 螢幕擷取畫面, 人的臉孔, 信 的圖片&#10;&#10;自動產生的描述">
            <a:extLst>
              <a:ext uri="{FF2B5EF4-FFF2-40B4-BE49-F238E27FC236}">
                <a16:creationId xmlns:a16="http://schemas.microsoft.com/office/drawing/2014/main" id="{12D1791F-682C-F743-8C0B-4BDDC0FA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10" y="1300480"/>
            <a:ext cx="3055860" cy="4114800"/>
          </a:xfrm>
          <a:prstGeom prst="rect">
            <a:avLst/>
          </a:prstGeom>
        </p:spPr>
      </p:pic>
      <p:pic>
        <p:nvPicPr>
          <p:cNvPr id="5" name="圖片 4" descr="一張含有 文字, 螢幕擷取畫面, 樹狀 的圖片&#10;&#10;自動產生的描述">
            <a:extLst>
              <a:ext uri="{FF2B5EF4-FFF2-40B4-BE49-F238E27FC236}">
                <a16:creationId xmlns:a16="http://schemas.microsoft.com/office/drawing/2014/main" id="{53756943-3B5A-E479-0E06-823A2DD4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281" y="294640"/>
            <a:ext cx="2273519" cy="5577840"/>
          </a:xfrm>
          <a:prstGeom prst="rect">
            <a:avLst/>
          </a:prstGeom>
        </p:spPr>
      </p:pic>
      <p:pic>
        <p:nvPicPr>
          <p:cNvPr id="6" name="圖片 5" descr="一張含有 文字, 電子產品, 螢幕擷取畫面, 網頁 的圖片&#10;&#10;自動產生的描述">
            <a:extLst>
              <a:ext uri="{FF2B5EF4-FFF2-40B4-BE49-F238E27FC236}">
                <a16:creationId xmlns:a16="http://schemas.microsoft.com/office/drawing/2014/main" id="{EBAF55F8-4CA6-6135-BE0B-124A490DF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867" y="294640"/>
            <a:ext cx="1376905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7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6753F7-28B7-4FB5-A78E-33040668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zh-TW" altLang="en-US">
                <a:ea typeface="Meiryo"/>
              </a:rPr>
              <a:t>參考網站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FA5D3-E6B2-BBFF-E77D-73E5A4B9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zh-TW" sz="1500" dirty="0">
                <a:latin typeface="Calibri"/>
                <a:cs typeface="Calibri"/>
                <a:hlinkClick r:id="rId2"/>
              </a:rPr>
              <a:t>https://miurabase.com/concept/</a:t>
            </a:r>
            <a:r>
              <a:rPr lang="en-US" altLang="zh-TW" sz="1500" dirty="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溫暖標語</a:t>
            </a:r>
            <a:r>
              <a:rPr lang="en-US" altLang="zh-TW" sz="1500" dirty="0">
                <a:latin typeface="Microsoft JhengHei"/>
                <a:ea typeface="+mn-lt"/>
              </a:rPr>
              <a:t>)</a:t>
            </a:r>
            <a:endParaRPr lang="zh-TW" sz="1500" dirty="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3"/>
              </a:rPr>
              <a:t>https://www.theadagio.com.tw/article_d.php?lang=tw&amp;tb=10&amp;id=310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早餐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4"/>
              </a:rPr>
              <a:t>https://wudai.tw/rooms/type-z/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5"/>
              </a:rPr>
              <a:t>https://www.treehouse.tw/guestroom.html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房型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6"/>
              </a:rPr>
              <a:t>https://www.berasmanor.com/guestroom-1.php?RID=13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房型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7"/>
              </a:rPr>
              <a:t>https://www.tfbnb.com.tw/service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景點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8"/>
              </a:rPr>
              <a:t>https://lazyfun.yibnb.net/sce.php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景點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endParaRPr lang="zh-TW" altLang="en-US" sz="1500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D4BD2794-8102-80E7-923E-7E40F99049E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520" r="25001" b="-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51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id="{0286321F-2561-DB76-4046-2E889BD28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3" r="12614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E05BD8-1444-AC29-6C32-815C02FB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6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AB28E61-14A4-D44F-EF27-5C873B34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432753"/>
            <a:ext cx="6857365" cy="13446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>
                <a:ea typeface="Meiryo"/>
              </a:rPr>
              <a:t>目錄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8FEA10-924E-D32D-E2CE-2FA75AF2A326}"/>
              </a:ext>
            </a:extLst>
          </p:cNvPr>
          <p:cNvSpPr txBox="1"/>
          <p:nvPr/>
        </p:nvSpPr>
        <p:spPr>
          <a:xfrm>
            <a:off x="4675156" y="2208079"/>
            <a:ext cx="6728951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>
                <a:ea typeface="Meiryo"/>
              </a:rPr>
              <a:t> 網站理念</a:t>
            </a:r>
            <a:endParaRPr lang="zh-TW" sz="2400">
              <a:ea typeface="Meiryo"/>
            </a:endParaRPr>
          </a:p>
          <a:p>
            <a:pPr marL="342900" indent="-342900">
              <a:buAutoNum type="arabicPeriod"/>
            </a:pPr>
            <a:endParaRPr lang="zh-TW" altLang="en-US" sz="2400" dirty="0">
              <a:ea typeface="Meiryo"/>
            </a:endParaRPr>
          </a:p>
          <a:p>
            <a:r>
              <a:rPr lang="zh-TW" altLang="en-US" sz="2400">
                <a:ea typeface="Meiryo"/>
              </a:rPr>
              <a:t>2.  LOGO設計</a:t>
            </a:r>
            <a:endParaRPr lang="zh-TW" altLang="en-US" sz="2400" dirty="0">
              <a:ea typeface="Meiryo"/>
            </a:endParaRPr>
          </a:p>
          <a:p>
            <a:endParaRPr lang="zh-TW" altLang="en-US" sz="2400" dirty="0">
              <a:ea typeface="Meiryo"/>
            </a:endParaRPr>
          </a:p>
          <a:p>
            <a:r>
              <a:rPr lang="zh-TW" altLang="en-US" sz="2400">
                <a:ea typeface="Meiryo"/>
              </a:rPr>
              <a:t>3.  主要配色及字體</a:t>
            </a:r>
            <a:endParaRPr lang="zh-TW" altLang="en-US" sz="2400" dirty="0">
              <a:ea typeface="Meiryo"/>
            </a:endParaRPr>
          </a:p>
          <a:p>
            <a:endParaRPr lang="zh-TW" altLang="en-US" sz="2400" dirty="0">
              <a:ea typeface="Meiryo"/>
            </a:endParaRPr>
          </a:p>
          <a:p>
            <a:r>
              <a:rPr lang="zh-TW" altLang="en-US" sz="2400">
                <a:ea typeface="Meiryo"/>
              </a:rPr>
              <a:t>4.  網站架構圖</a:t>
            </a:r>
            <a:endParaRPr lang="zh-TW" altLang="en-US" sz="2400" dirty="0">
              <a:ea typeface="Meiryo"/>
            </a:endParaRPr>
          </a:p>
          <a:p>
            <a:endParaRPr lang="zh-TW" altLang="en-US" sz="2400" dirty="0">
              <a:ea typeface="Meiryo"/>
            </a:endParaRPr>
          </a:p>
          <a:p>
            <a:r>
              <a:rPr lang="zh-TW" altLang="en-US" sz="2400">
                <a:ea typeface="Meiryo"/>
              </a:rPr>
              <a:t>5.  Mock Up</a:t>
            </a:r>
            <a:endParaRPr lang="zh-TW" altLang="en-US" sz="2400" dirty="0">
              <a:ea typeface="Meiryo"/>
            </a:endParaRPr>
          </a:p>
          <a:p>
            <a:endParaRPr lang="zh-TW" altLang="en-US" sz="2400" dirty="0">
              <a:ea typeface="Meiryo"/>
            </a:endParaRPr>
          </a:p>
          <a:p>
            <a:r>
              <a:rPr lang="zh-TW" altLang="en-US" sz="2400">
                <a:ea typeface="Meiryo"/>
              </a:rPr>
              <a:t>6.  參考網站</a:t>
            </a:r>
            <a:endParaRPr lang="zh-TW" altLang="en-US" sz="2400" dirty="0">
              <a:ea typeface="Meiryo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5280A82-48CB-9C66-7FA6-341775A4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93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D5B803A-815E-404C-A9D6-2452087B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zh-TW" altLang="en-US">
                <a:ea typeface="Meiryo"/>
              </a:rPr>
              <a:t>網站理念</a:t>
            </a:r>
            <a:endParaRPr lang="zh-TW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58FCC-DB15-C12F-6D00-EA80042B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zh-TW" altLang="en-US" sz="2400">
                <a:ea typeface="Meiryo"/>
              </a:rPr>
              <a:t>打造一間溫暖、可以暫時忘卻煩惱的民宿</a:t>
            </a:r>
          </a:p>
          <a:p>
            <a:r>
              <a:rPr lang="zh-TW" altLang="en-US" sz="2400">
                <a:ea typeface="Meiryo"/>
              </a:rPr>
              <a:t>讓陷入低潮的人們來這裡休息、</a:t>
            </a:r>
          </a:p>
          <a:p>
            <a:r>
              <a:rPr lang="zh-TW" altLang="en-US" sz="2400">
                <a:ea typeface="Meiryo"/>
              </a:rPr>
              <a:t>整頓心情再重新出發</a:t>
            </a:r>
            <a:endParaRPr lang="zh-TW" sz="2400">
              <a:ea typeface="Meiryo"/>
            </a:endParaRPr>
          </a:p>
          <a:p>
            <a:r>
              <a:rPr lang="zh-TW" altLang="en-US" sz="2400">
                <a:ea typeface="Meiryo"/>
              </a:rPr>
              <a:t>去面對現實生活</a:t>
            </a:r>
            <a:endParaRPr lang="zh-TW" altLang="en-US" sz="24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1390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6C22DA-9FE3-9CC2-97E5-7B7C75DC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59" y="893763"/>
            <a:ext cx="4691478" cy="1587444"/>
          </a:xfrm>
        </p:spPr>
        <p:txBody>
          <a:bodyPr anchor="b">
            <a:normAutofit/>
          </a:bodyPr>
          <a:lstStyle/>
          <a:p>
            <a:r>
              <a:rPr lang="zh-TW" altLang="en-US">
                <a:ea typeface="Meiryo"/>
              </a:rPr>
              <a:t>LOGO設計理念</a:t>
            </a:r>
            <a:endParaRPr lang="zh-TW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圖片 3" descr="一張含有 寫生, 美工圖案, 圓形, 圖畫 的圖片&#10;&#10;自動產生的描述">
            <a:extLst>
              <a:ext uri="{FF2B5EF4-FFF2-40B4-BE49-F238E27FC236}">
                <a16:creationId xmlns:a16="http://schemas.microsoft.com/office/drawing/2014/main" id="{91DFA8D5-C255-97BC-2505-84E75A87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25" y="2338045"/>
            <a:ext cx="2067183" cy="2146335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45DD2C2-1CBE-CEFC-DCE8-C0EA61B3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0" y="2721030"/>
            <a:ext cx="4691478" cy="3243207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zh-TW">
                <a:latin typeface="Arial"/>
                <a:cs typeface="Arial"/>
              </a:rPr>
              <a:t>用手接住現實生活中陷入低潮的人們</a:t>
            </a:r>
            <a:endParaRPr lang="en-US" altLang="zh-TW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zh-TW" altLang="en-US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zh-TW">
                <a:latin typeface="Arial"/>
                <a:cs typeface="Arial"/>
              </a:rPr>
              <a:t>採用手心的英文Palm來命名民宿</a:t>
            </a:r>
            <a:endParaRPr lang="en-US" altLang="zh-TW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zh-TW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zh-TW">
                <a:latin typeface="Arial"/>
                <a:cs typeface="Arial"/>
              </a:rPr>
              <a:t>紅色大門象徵即將進入彩色的世界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053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191579-27B8-7374-AE89-31A3A34E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600"/>
              <a:t>LOGO</a:t>
            </a:r>
            <a:r>
              <a:rPr lang="zh-TW" altLang="en-US" sz="3600"/>
              <a:t>演變</a:t>
            </a:r>
            <a:endParaRPr lang="en-US" altLang="zh-TW" sz="3600"/>
          </a:p>
        </p:txBody>
      </p:sp>
      <p:pic>
        <p:nvPicPr>
          <p:cNvPr id="4" name="圖片 3" descr="一張含有 圓形, 圖畫, 寫生, 卡通 的圖片&#10;&#10;自動產生的描述">
            <a:extLst>
              <a:ext uri="{FF2B5EF4-FFF2-40B4-BE49-F238E27FC236}">
                <a16:creationId xmlns:a16="http://schemas.microsoft.com/office/drawing/2014/main" id="{43DE9338-23B6-E5FF-E6BD-E01820CD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52" y="1324467"/>
            <a:ext cx="6012491" cy="42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1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438C4-315B-45D1-FAD6-6F124F42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Meiryo"/>
              </a:rPr>
              <a:t>主要配色及字體</a:t>
            </a:r>
            <a:endParaRPr lang="zh-TW" altLang="en-US"/>
          </a:p>
        </p:txBody>
      </p:sp>
      <p:pic>
        <p:nvPicPr>
          <p:cNvPr id="4" name="內容版面配置區 3" descr="一張含有 圓形, 螢幕擷取畫面 的圖片&#10;&#10;自動產生的描述">
            <a:extLst>
              <a:ext uri="{FF2B5EF4-FFF2-40B4-BE49-F238E27FC236}">
                <a16:creationId xmlns:a16="http://schemas.microsoft.com/office/drawing/2014/main" id="{461AE46B-6896-E2E3-7C15-0C930504A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78" y="2561107"/>
            <a:ext cx="6096000" cy="3570731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F6B2C89-51C5-4A24-724E-E2B41424FBE7}"/>
              </a:ext>
            </a:extLst>
          </p:cNvPr>
          <p:cNvSpPr txBox="1"/>
          <p:nvPr/>
        </p:nvSpPr>
        <p:spPr>
          <a:xfrm>
            <a:off x="8536447" y="2559091"/>
            <a:ext cx="26731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ea typeface="Meiryo"/>
              </a:rPr>
              <a:t>文字字體:</a:t>
            </a:r>
            <a:endParaRPr lang="zh-TW" altLang="en-US" sz="2400" dirty="0">
              <a:ea typeface="Meiryo"/>
            </a:endParaRPr>
          </a:p>
          <a:p>
            <a:endParaRPr lang="zh-TW" altLang="en-US" sz="2400" dirty="0">
              <a:ea typeface="Meiryo"/>
            </a:endParaRPr>
          </a:p>
          <a:p>
            <a:r>
              <a:rPr lang="zh-TW" altLang="en-US" sz="2400">
                <a:ea typeface="Meiryo"/>
              </a:rPr>
              <a:t>Noto Serif TC</a:t>
            </a:r>
          </a:p>
        </p:txBody>
      </p:sp>
    </p:spTree>
    <p:extLst>
      <p:ext uri="{BB962C8B-B14F-4D97-AF65-F5344CB8AC3E}">
        <p14:creationId xmlns:p14="http://schemas.microsoft.com/office/powerpoint/2010/main" val="47317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內容版面配置區 3" descr="一張含有 文字, 螢幕擷取畫面, 字型, Rectangle 的圖片&#10;&#10;自動產生的描述">
            <a:extLst>
              <a:ext uri="{FF2B5EF4-FFF2-40B4-BE49-F238E27FC236}">
                <a16:creationId xmlns:a16="http://schemas.microsoft.com/office/drawing/2014/main" id="{61BDC2EB-3E33-EE05-16C7-E1BF63DF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08" y="1620397"/>
            <a:ext cx="8018051" cy="361720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82231A-4B8C-1672-A21A-C27D5D82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71" y="1794849"/>
            <a:ext cx="5197655" cy="1639888"/>
          </a:xfrm>
        </p:spPr>
        <p:txBody>
          <a:bodyPr anchor="b">
            <a:normAutofit/>
          </a:bodyPr>
          <a:lstStyle/>
          <a:p>
            <a:r>
              <a:rPr lang="zh-TW">
                <a:ea typeface="+mj-lt"/>
                <a:cs typeface="+mj-lt"/>
              </a:rPr>
              <a:t>網站架構圖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8018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F7F556-DC56-8E5E-5CFA-3D19F44F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3490" y="-2169092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solidFill>
                  <a:srgbClr val="404040"/>
                </a:solidFill>
                <a:ea typeface="+mj-lt"/>
                <a:cs typeface="+mj-lt"/>
              </a:rPr>
              <a:t>Mock</a:t>
            </a:r>
            <a:r>
              <a:rPr lang="zh-TW" altLang="en-US" dirty="0">
                <a:solidFill>
                  <a:srgbClr val="404040"/>
                </a:solidFill>
                <a:ea typeface="+mj-lt"/>
                <a:cs typeface="+mj-lt"/>
              </a:rPr>
              <a:t> </a:t>
            </a:r>
            <a:r>
              <a:rPr lang="en-US" altLang="zh-TW" dirty="0">
                <a:solidFill>
                  <a:srgbClr val="404040"/>
                </a:solidFill>
                <a:ea typeface="+mj-lt"/>
                <a:cs typeface="+mj-lt"/>
              </a:rPr>
              <a:t>Up</a:t>
            </a:r>
            <a:endParaRPr lang="zh-TW" altLang="en-US" dirty="0"/>
          </a:p>
        </p:txBody>
      </p:sp>
      <p:pic>
        <p:nvPicPr>
          <p:cNvPr id="4" name="圖片 3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B110397A-0745-FA21-1F58-17077F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20" y="323808"/>
            <a:ext cx="1806394" cy="6213987"/>
          </a:xfrm>
          <a:prstGeom prst="rect">
            <a:avLst/>
          </a:prstGeom>
        </p:spPr>
      </p:pic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14186943-7503-ECC0-BC8E-3595623F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248" y="325120"/>
            <a:ext cx="1052223" cy="6207760"/>
          </a:xfrm>
          <a:prstGeom prst="rect">
            <a:avLst/>
          </a:prstGeom>
        </p:spPr>
      </p:pic>
      <p:pic>
        <p:nvPicPr>
          <p:cNvPr id="6" name="圖片 5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50E9890D-1A82-F829-3E66-F7A4B75BF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857" y="648765"/>
            <a:ext cx="2572812" cy="55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9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F7F556-DC56-8E5E-5CFA-3D19F44F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3490" y="-2169092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solidFill>
                  <a:srgbClr val="404040"/>
                </a:solidFill>
                <a:ea typeface="+mj-lt"/>
                <a:cs typeface="+mj-lt"/>
              </a:rPr>
              <a:t>Mock</a:t>
            </a:r>
            <a:r>
              <a:rPr lang="zh-TW" altLang="en-US" dirty="0">
                <a:solidFill>
                  <a:srgbClr val="404040"/>
                </a:solidFill>
                <a:ea typeface="+mj-lt"/>
                <a:cs typeface="+mj-lt"/>
              </a:rPr>
              <a:t> </a:t>
            </a:r>
            <a:r>
              <a:rPr lang="en-US" altLang="zh-TW" dirty="0">
                <a:solidFill>
                  <a:srgbClr val="404040"/>
                </a:solidFill>
                <a:ea typeface="+mj-lt"/>
                <a:cs typeface="+mj-lt"/>
              </a:rPr>
              <a:t>Up</a:t>
            </a:r>
            <a:endParaRPr lang="zh-TW" altLang="en-US" dirty="0"/>
          </a:p>
        </p:txBody>
      </p:sp>
      <p:pic>
        <p:nvPicPr>
          <p:cNvPr id="3" name="圖片 2" descr="一張含有 文字, 螢幕擷取畫面, 網頁, 網站 的圖片&#10;&#10;自動產生的描述">
            <a:extLst>
              <a:ext uri="{FF2B5EF4-FFF2-40B4-BE49-F238E27FC236}">
                <a16:creationId xmlns:a16="http://schemas.microsoft.com/office/drawing/2014/main" id="{7CF9B92D-5617-36C5-D301-E2C5B76F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83" y="1016000"/>
            <a:ext cx="2534474" cy="5659120"/>
          </a:xfrm>
          <a:prstGeom prst="rect">
            <a:avLst/>
          </a:prstGeom>
        </p:spPr>
      </p:pic>
      <p:pic>
        <p:nvPicPr>
          <p:cNvPr id="11" name="圖片 10" descr="一張含有 文字, 螢幕擷取畫面, 正在列印, 小冊子 的圖片&#10;&#10;自動產生的描述">
            <a:extLst>
              <a:ext uri="{FF2B5EF4-FFF2-40B4-BE49-F238E27FC236}">
                <a16:creationId xmlns:a16="http://schemas.microsoft.com/office/drawing/2014/main" id="{56A4C632-60E2-D7DC-F6D3-A0B78DA8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74" y="1016000"/>
            <a:ext cx="3378171" cy="4114800"/>
          </a:xfrm>
          <a:prstGeom prst="rect">
            <a:avLst/>
          </a:prstGeom>
        </p:spPr>
      </p:pic>
      <p:pic>
        <p:nvPicPr>
          <p:cNvPr id="13" name="圖片 12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EACB8785-108A-086C-C7DB-A571D583F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008" y="1016000"/>
            <a:ext cx="298062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902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SketchLinesVTI</vt:lpstr>
      <vt:lpstr>Palmy House</vt:lpstr>
      <vt:lpstr>目錄</vt:lpstr>
      <vt:lpstr>網站理念</vt:lpstr>
      <vt:lpstr>LOGO設計理念</vt:lpstr>
      <vt:lpstr>LOGO演變</vt:lpstr>
      <vt:lpstr>主要配色及字體</vt:lpstr>
      <vt:lpstr>網站架構圖</vt:lpstr>
      <vt:lpstr>Mock Up</vt:lpstr>
      <vt:lpstr>Mock Up</vt:lpstr>
      <vt:lpstr>Mock Up</vt:lpstr>
      <vt:lpstr>參考網站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332</cp:revision>
  <dcterms:created xsi:type="dcterms:W3CDTF">2023-11-29T02:45:29Z</dcterms:created>
  <dcterms:modified xsi:type="dcterms:W3CDTF">2023-11-29T06:06:39Z</dcterms:modified>
</cp:coreProperties>
</file>