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2" r:id="rId10"/>
    <p:sldId id="271" r:id="rId11"/>
    <p:sldId id="273" r:id="rId12"/>
    <p:sldId id="262" r:id="rId13"/>
    <p:sldId id="274" r:id="rId14"/>
    <p:sldId id="264" r:id="rId15"/>
    <p:sldId id="265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  <p:sldId id="286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1593"/>
  </p:normalViewPr>
  <p:slideViewPr>
    <p:cSldViewPr snapToGrid="0" snapToObjects="1">
      <p:cViewPr varScale="1">
        <p:scale>
          <a:sx n="107" d="100"/>
          <a:sy n="10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1F3D-943A-D943-953A-95CE0700992C}" type="datetimeFigureOut"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0F87-81F4-AE4D-BB60-5F9BC9611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0F87-81F4-AE4D-BB60-5F9BC9611A1E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udkiewicz/java_webapp_base" TargetMode="External"/><Relationship Id="rId3" Type="http://schemas.openxmlformats.org/officeDocument/2006/relationships/hyperlink" Target="http://run-jetty-run.googlecode.com/svn/trunk/updatesit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Web app development</a:t>
            </a:r>
            <a:br>
              <a:rPr lang="en-US" sz="4400"/>
            </a:br>
            <a:r>
              <a:rPr lang="en-US" sz="3600"/>
              <a:t>With a Java backend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Ludkiewicz, HiQ Stockholm</a:t>
            </a:r>
          </a:p>
        </p:txBody>
      </p:sp>
    </p:spTree>
    <p:extLst>
      <p:ext uri="{BB962C8B-B14F-4D97-AF65-F5344CB8AC3E}">
        <p14:creationId xmlns:p14="http://schemas.microsoft.com/office/powerpoint/2010/main" val="2726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There are almost literally hundreds of MVC-frameworks in Java: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JSF, Struts, Play!, Grails, Google Web Toolkit, </a:t>
            </a:r>
            <a:r>
              <a:rPr lang="is-IS" sz="2000"/>
              <a:t>…</a:t>
            </a:r>
            <a:endParaRPr lang="en-US" sz="2000"/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96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Again, almost literally hundreds of different servlet containers exist: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001294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Glassfish			Borland</a:t>
            </a:r>
          </a:p>
          <a:p>
            <a:pPr>
              <a:lnSpc>
                <a:spcPct val="150000"/>
              </a:lnSpc>
            </a:pPr>
            <a:r>
              <a:rPr lang="en-US" sz="2000"/>
              <a:t>JBoss			WebLogic</a:t>
            </a:r>
          </a:p>
          <a:p>
            <a:pPr>
              <a:lnSpc>
                <a:spcPct val="150000"/>
              </a:lnSpc>
            </a:pPr>
            <a:r>
              <a:rPr lang="en-US" sz="2000"/>
              <a:t>Geronimo		Virgo</a:t>
            </a:r>
          </a:p>
        </p:txBody>
      </p:sp>
    </p:spTree>
    <p:extLst>
      <p:ext uri="{BB962C8B-B14F-4D97-AF65-F5344CB8AC3E}">
        <p14:creationId xmlns:p14="http://schemas.microsoft.com/office/powerpoint/2010/main" val="1393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</p:txBody>
      </p:sp>
    </p:spTree>
    <p:extLst>
      <p:ext uri="{BB962C8B-B14F-4D97-AF65-F5344CB8AC3E}">
        <p14:creationId xmlns:p14="http://schemas.microsoft.com/office/powerpoint/2010/main" val="20657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Popular alternative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161016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Neo4j 	     (Graph)		PostreSQL   (SQL)</a:t>
            </a:r>
          </a:p>
          <a:p>
            <a:pPr>
              <a:lnSpc>
                <a:spcPct val="150000"/>
              </a:lnSpc>
            </a:pPr>
            <a:r>
              <a:rPr lang="en-US" sz="2000"/>
              <a:t>Oracle 	     (SQL)			Cassandra   (Distributed DB)</a:t>
            </a:r>
          </a:p>
          <a:p>
            <a:pPr>
              <a:lnSpc>
                <a:spcPct val="150000"/>
              </a:lnSpc>
            </a:pPr>
            <a:r>
              <a:rPr lang="en-US" sz="2000"/>
              <a:t>MongoDB   (Document)		Redis 	      (Key-Value)</a:t>
            </a:r>
          </a:p>
        </p:txBody>
      </p:sp>
    </p:spTree>
    <p:extLst>
      <p:ext uri="{BB962C8B-B14F-4D97-AF65-F5344CB8AC3E}">
        <p14:creationId xmlns:p14="http://schemas.microsoft.com/office/powerpoint/2010/main" val="12955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</p:txBody>
      </p:sp>
    </p:spTree>
    <p:extLst>
      <p:ext uri="{BB962C8B-B14F-4D97-AF65-F5344CB8AC3E}">
        <p14:creationId xmlns:p14="http://schemas.microsoft.com/office/powerpoint/2010/main" val="488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Hugely popular, but alternatives exist: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599427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jOOQ		</a:t>
            </a:r>
          </a:p>
          <a:p>
            <a:pPr>
              <a:lnSpc>
                <a:spcPct val="150000"/>
              </a:lnSpc>
            </a:pPr>
            <a:r>
              <a:rPr lang="en-US" sz="2000"/>
              <a:t>Spring JBDC</a:t>
            </a:r>
          </a:p>
          <a:p>
            <a:pPr>
              <a:lnSpc>
                <a:spcPct val="150000"/>
              </a:lnSpc>
            </a:pPr>
            <a:r>
              <a:rPr lang="en-US" sz="2000"/>
              <a:t>Cayenne		</a:t>
            </a:r>
          </a:p>
        </p:txBody>
      </p:sp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049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6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2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Client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AngularJS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Server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Spring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Tomcat &amp;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MariaDB (MySQL, basically)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Hibernate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68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	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81119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    SOAP: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5703517" y="4655961"/>
            <a:ext cx="582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&lt;?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xml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version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"1.0"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?&gt;</a:t>
            </a:r>
          </a:p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soap:Envelope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xmlns:soap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"http://www.w3.org/2001/12/soap-envelope"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soap:encodingStyle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"http://www.w3.org/2001/12/soap-encoding"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soap:body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pb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"http://www.acme.com/phonebook"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12345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soap:Body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soap:Envelope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11890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19031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2734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</p:txBody>
      </p:sp>
    </p:spTree>
    <p:extLst>
      <p:ext uri="{BB962C8B-B14F-4D97-AF65-F5344CB8AC3E}">
        <p14:creationId xmlns:p14="http://schemas.microsoft.com/office/powerpoint/2010/main" val="11244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</p:txBody>
      </p:sp>
    </p:spTree>
    <p:extLst>
      <p:ext uri="{BB962C8B-B14F-4D97-AF65-F5344CB8AC3E}">
        <p14:creationId xmlns:p14="http://schemas.microsoft.com/office/powerpoint/2010/main" val="115229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Sub-resources are awesome: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 really, the design is up to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678472"/>
            <a:ext cx="572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GET /cars/42/owners – Returns all owners for car 42</a:t>
            </a:r>
          </a:p>
          <a:p>
            <a:r>
              <a:rPr lang="en-US" sz="1600"/>
              <a:t>GET /cars/42/owners/2 – Returns the 2</a:t>
            </a:r>
            <a:r>
              <a:rPr lang="en-US" sz="1600" baseline="30000"/>
              <a:t>nd</a:t>
            </a:r>
            <a:r>
              <a:rPr lang="en-US" sz="1600"/>
              <a:t> owner of car 42</a:t>
            </a:r>
          </a:p>
        </p:txBody>
      </p:sp>
    </p:spTree>
    <p:extLst>
      <p:ext uri="{BB962C8B-B14F-4D97-AF65-F5344CB8AC3E}">
        <p14:creationId xmlns:p14="http://schemas.microsoft.com/office/powerpoint/2010/main" val="1881861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Get the source code: </a:t>
            </a:r>
            <a:r>
              <a:rPr lang="en-US" sz="2000" u="sng">
                <a:hlinkClick r:id="rId2"/>
              </a:rPr>
              <a:t>https://github.com/aludkiewicz/java_webapp_base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Start Eclipse. File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Import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Maven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Existing maven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&lt;Source code path&gt;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Download and install run-jetty-run in Eclipse: Help </a:t>
            </a:r>
            <a:r>
              <a:rPr lang="en-US" sz="2000">
                <a:sym typeface="Wingdings"/>
              </a:rPr>
              <a:t> Install new Software </a:t>
            </a:r>
            <a:r>
              <a:rPr lang="en-US" sz="2000"/>
              <a:t> </a:t>
            </a:r>
            <a:r>
              <a:rPr lang="en-US" sz="2000" u="sng">
                <a:hlinkClick r:id="rId3"/>
              </a:rPr>
              <a:t>http://run-jetty-run.googlecode.com/svn/trunk/updatesite/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Configuration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new Jetty run configuration </a:t>
            </a:r>
            <a:r>
              <a:rPr lang="en-US" sz="2000">
                <a:sym typeface="Wingdings"/>
              </a:rPr>
              <a:t> </a:t>
            </a:r>
            <a:r>
              <a:rPr lang="en-US" sz="2000"/>
              <a:t>Set Context to 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Make sure the spring.xml has the correct user/pass for your MySQL! And that MySQL is running!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Create empty database called hicollege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Start app: 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jetty. App can reached at localhost:8080/ui/album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06878"/>
            <a:ext cx="5181600" cy="60700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that changes a users email and/or 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an API-call that adds an existing album to a users collection of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albums for a specific 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users that have a specific album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 och 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 user.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an album.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(Big) Instead of making state changes in void-methods in the Java-controllers, create a Status-object to return from them. Make the front-end read that response and display some type of “Update OK!” or “Error!” message depending on whether e.g. adding a user failed or not.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878"/>
            <a:ext cx="5181600" cy="66041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Divide the angular controller into two separate controllers in different files: One for users, one for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Angular services are a good way to share code between controllers. Create a service that takes a users list of albums and returns a comma-separated string of their titles.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General tips: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You will not have time for all tasks! Choose whichever interest you the most and focus on those!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When implementing new API-calls, discuss how you’d want the URLs to look. There are no right answers!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Use Requestmethod.GET while developing to test API-calls directly in the browser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The Status-task is quite big, but has the advantage of touching all three parts: The Java-backend, Bootstrap and Angular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Source code for full app: </a:t>
            </a:r>
            <a:r>
              <a:rPr lang="en-US" sz="1400" u="sng"/>
              <a:t>https://github.com/aludkiewicz/java_webapp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184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proved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 response contains follow-up links. Which links are included may vary, depending on the state of the resource.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E.g. if an account is overdrawn, maybe the only possible action is to deposit money into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07896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4030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8727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525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79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Angular greatly expands on HTML with custom tags designed to create Single Page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frameworks: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699635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Ember.js			(JSP)</a:t>
            </a:r>
          </a:p>
          <a:p>
            <a:pPr>
              <a:lnSpc>
                <a:spcPct val="150000"/>
              </a:lnSpc>
            </a:pPr>
            <a:r>
              <a:rPr lang="en-US" sz="2000"/>
              <a:t>React.js			(JSF)</a:t>
            </a:r>
          </a:p>
          <a:p>
            <a:pPr>
              <a:lnSpc>
                <a:spcPct val="150000"/>
              </a:lnSpc>
            </a:pPr>
            <a:r>
              <a:rPr lang="en-US" sz="2000"/>
              <a:t>Backbone.js		(Velocity)</a:t>
            </a:r>
          </a:p>
        </p:txBody>
      </p:sp>
    </p:spTree>
    <p:extLst>
      <p:ext uri="{BB962C8B-B14F-4D97-AF65-F5344CB8AC3E}">
        <p14:creationId xmlns:p14="http://schemas.microsoft.com/office/powerpoint/2010/main" val="18787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5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1583</Words>
  <Application>Microsoft Macintosh PowerPoint</Application>
  <PresentationFormat>Widescreen</PresentationFormat>
  <Paragraphs>229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Menlo</vt:lpstr>
      <vt:lpstr>Wingdings</vt:lpstr>
      <vt:lpstr>Arial</vt:lpstr>
      <vt:lpstr>Office Theme</vt:lpstr>
      <vt:lpstr>Web app development With a Java backend</vt:lpstr>
      <vt:lpstr>The course stack</vt:lpstr>
      <vt:lpstr>Bootstrap</vt:lpstr>
      <vt:lpstr>Bootstrap</vt:lpstr>
      <vt:lpstr>Bootstrap</vt:lpstr>
      <vt:lpstr>AngularJS</vt:lpstr>
      <vt:lpstr>AngularJS</vt:lpstr>
      <vt:lpstr>Spring web</vt:lpstr>
      <vt:lpstr>Spring web</vt:lpstr>
      <vt:lpstr>Spring web</vt:lpstr>
      <vt:lpstr>Tomcat &amp; Jetty</vt:lpstr>
      <vt:lpstr>Tomcat &amp; Jetty</vt:lpstr>
      <vt:lpstr>MariaDB/MySQL</vt:lpstr>
      <vt:lpstr>MariaDB/MySQL</vt:lpstr>
      <vt:lpstr>Hibernate</vt:lpstr>
      <vt:lpstr>Hibernate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Starting the app</vt:lpstr>
      <vt:lpstr>PowerPoint Presentation</vt:lpstr>
      <vt:lpstr>HATEOAS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development With a Java backend</dc:title>
  <dc:creator>Alexander Ludkiewicz</dc:creator>
  <cp:lastModifiedBy>Alexander Ludkiewicz</cp:lastModifiedBy>
  <cp:revision>122</cp:revision>
  <dcterms:created xsi:type="dcterms:W3CDTF">2016-03-19T16:20:10Z</dcterms:created>
  <dcterms:modified xsi:type="dcterms:W3CDTF">2016-04-03T10:41:21Z</dcterms:modified>
</cp:coreProperties>
</file>