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1" r:id="rId9"/>
    <p:sldId id="272" r:id="rId10"/>
    <p:sldId id="271" r:id="rId11"/>
    <p:sldId id="273" r:id="rId12"/>
    <p:sldId id="262" r:id="rId13"/>
    <p:sldId id="274" r:id="rId14"/>
    <p:sldId id="264" r:id="rId15"/>
    <p:sldId id="265" r:id="rId16"/>
    <p:sldId id="275" r:id="rId17"/>
    <p:sldId id="266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1" r:id="rId27"/>
    <p:sldId id="286" r:id="rId28"/>
    <p:sldId id="285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2625"/>
  </p:normalViewPr>
  <p:slideViewPr>
    <p:cSldViewPr snapToGrid="0" snapToObjects="1">
      <p:cViewPr varScale="1">
        <p:scale>
          <a:sx n="102" d="100"/>
          <a:sy n="102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1F3D-943A-D943-953A-95CE0700992C}" type="datetimeFigureOut"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40F87-81F4-AE4D-BB60-5F9BC9611A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0F87-81F4-AE4D-BB60-5F9BC9611A1E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68EC-E478-D740-9239-18B19A4D32F9}" type="datetimeFigureOut"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udkiewicz/java_webapp_base" TargetMode="External"/><Relationship Id="rId3" Type="http://schemas.openxmlformats.org/officeDocument/2006/relationships/hyperlink" Target="http://run-jetty-run.googlecode.com/svn/trunk/updatesit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Web app development</a:t>
            </a:r>
            <a:br>
              <a:rPr lang="en-US" sz="4400"/>
            </a:br>
            <a:r>
              <a:rPr lang="en-US" sz="3600"/>
              <a:t>With a Java backend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Alexander Ludkiewicz, HiQ Stockholm</a:t>
            </a:r>
          </a:p>
        </p:txBody>
      </p:sp>
    </p:spTree>
    <p:extLst>
      <p:ext uri="{BB962C8B-B14F-4D97-AF65-F5344CB8AC3E}">
        <p14:creationId xmlns:p14="http://schemas.microsoft.com/office/powerpoint/2010/main" val="27260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There are almost literally hundreds of MVC-frameworks in Java: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JSF, Struts, Play!, Grails, Google Web Toolkit, </a:t>
            </a:r>
            <a:r>
              <a:rPr lang="is-IS" sz="2000"/>
              <a:t>…</a:t>
            </a:r>
            <a:endParaRPr lang="en-US" sz="2000"/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1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969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Again, almost literally hundreds of different servlet containers exist: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001294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Glassfish			Borland</a:t>
            </a:r>
          </a:p>
          <a:p>
            <a:pPr>
              <a:lnSpc>
                <a:spcPct val="150000"/>
              </a:lnSpc>
            </a:pPr>
            <a:r>
              <a:rPr lang="en-US" sz="2000"/>
              <a:t>JBoss			WebLogic</a:t>
            </a:r>
          </a:p>
          <a:p>
            <a:pPr>
              <a:lnSpc>
                <a:spcPct val="150000"/>
              </a:lnSpc>
            </a:pPr>
            <a:r>
              <a:rPr lang="en-US" sz="2000"/>
              <a:t>Geronimo		Virgo</a:t>
            </a:r>
          </a:p>
        </p:txBody>
      </p:sp>
    </p:spTree>
    <p:extLst>
      <p:ext uri="{BB962C8B-B14F-4D97-AF65-F5344CB8AC3E}">
        <p14:creationId xmlns:p14="http://schemas.microsoft.com/office/powerpoint/2010/main" val="139330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</p:txBody>
      </p:sp>
    </p:spTree>
    <p:extLst>
      <p:ext uri="{BB962C8B-B14F-4D97-AF65-F5344CB8AC3E}">
        <p14:creationId xmlns:p14="http://schemas.microsoft.com/office/powerpoint/2010/main" val="206579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Popular alternative databases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161016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Neo4j 	     (Graph)		PostreSQL   (SQL)</a:t>
            </a:r>
          </a:p>
          <a:p>
            <a:pPr>
              <a:lnSpc>
                <a:spcPct val="150000"/>
              </a:lnSpc>
            </a:pPr>
            <a:r>
              <a:rPr lang="en-US" sz="2000"/>
              <a:t>Oracle 	     (SQL)			Cassandra   (Distributed DB)</a:t>
            </a:r>
          </a:p>
          <a:p>
            <a:pPr>
              <a:lnSpc>
                <a:spcPct val="150000"/>
              </a:lnSpc>
            </a:pPr>
            <a:r>
              <a:rPr lang="en-US" sz="2000"/>
              <a:t>MongoDB   (Document)		Redis 	      (Key-Value)</a:t>
            </a:r>
          </a:p>
        </p:txBody>
      </p:sp>
    </p:spTree>
    <p:extLst>
      <p:ext uri="{BB962C8B-B14F-4D97-AF65-F5344CB8AC3E}">
        <p14:creationId xmlns:p14="http://schemas.microsoft.com/office/powerpoint/2010/main" val="129551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</p:txBody>
      </p:sp>
    </p:spTree>
    <p:extLst>
      <p:ext uri="{BB962C8B-B14F-4D97-AF65-F5344CB8AC3E}">
        <p14:creationId xmlns:p14="http://schemas.microsoft.com/office/powerpoint/2010/main" val="48887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Hugely popular, but alternatives exist: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599427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jOOQ		</a:t>
            </a:r>
          </a:p>
          <a:p>
            <a:pPr>
              <a:lnSpc>
                <a:spcPct val="150000"/>
              </a:lnSpc>
            </a:pPr>
            <a:r>
              <a:rPr lang="en-US" sz="2000"/>
              <a:t>Spring JBDC</a:t>
            </a:r>
          </a:p>
          <a:p>
            <a:pPr>
              <a:lnSpc>
                <a:spcPct val="150000"/>
              </a:lnSpc>
            </a:pPr>
            <a:r>
              <a:rPr lang="en-US" sz="2000"/>
              <a:t>Cayenne		</a:t>
            </a:r>
          </a:p>
        </p:txBody>
      </p:sp>
    </p:spTree>
    <p:extLst>
      <p:ext uri="{BB962C8B-B14F-4D97-AF65-F5344CB8AC3E}">
        <p14:creationId xmlns:p14="http://schemas.microsoft.com/office/powerpoint/2010/main" val="208898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</p:txBody>
      </p:sp>
    </p:spTree>
    <p:extLst>
      <p:ext uri="{BB962C8B-B14F-4D97-AF65-F5344CB8AC3E}">
        <p14:creationId xmlns:p14="http://schemas.microsoft.com/office/powerpoint/2010/main" val="104905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96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20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Client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AngularJS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HTML/CSS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Server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Spring Web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Tomcat &amp; Jetty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Eclipse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MariaDB (MySQL, basically)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Hibernate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6768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	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81119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    SOAP: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5703517" y="4655961"/>
            <a:ext cx="582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&lt;?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xml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version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"1.0"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?&gt;</a:t>
            </a:r>
          </a:p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soap:Envelope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xmlns:soap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"http://www.w3.org/2001/12/soap-envelope"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soap:encodingStyle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"http://www.w3.org/2001/12/soap-encoding"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soap:body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pb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"http://www.acme.com/phonebook"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12345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soap:Body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soap:Envelope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118909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190312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27342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</p:txBody>
      </p:sp>
    </p:spTree>
    <p:extLst>
      <p:ext uri="{BB962C8B-B14F-4D97-AF65-F5344CB8AC3E}">
        <p14:creationId xmlns:p14="http://schemas.microsoft.com/office/powerpoint/2010/main" val="112441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</p:txBody>
      </p:sp>
    </p:spTree>
    <p:extLst>
      <p:ext uri="{BB962C8B-B14F-4D97-AF65-F5344CB8AC3E}">
        <p14:creationId xmlns:p14="http://schemas.microsoft.com/office/powerpoint/2010/main" val="115229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Sub-resources are awesome: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 really, the design is up to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678472"/>
            <a:ext cx="572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GET /cars/42/owners – Returns all owners for car 42</a:t>
            </a:r>
          </a:p>
          <a:p>
            <a:r>
              <a:rPr lang="en-US" sz="1600"/>
              <a:t>GET /cars/42/owners/2 – Returns the 2</a:t>
            </a:r>
            <a:r>
              <a:rPr lang="en-US" sz="1600" baseline="30000"/>
              <a:t>nd</a:t>
            </a:r>
            <a:r>
              <a:rPr lang="en-US" sz="1600"/>
              <a:t> owner of car 42</a:t>
            </a:r>
          </a:p>
        </p:txBody>
      </p:sp>
    </p:spTree>
    <p:extLst>
      <p:ext uri="{BB962C8B-B14F-4D97-AF65-F5344CB8AC3E}">
        <p14:creationId xmlns:p14="http://schemas.microsoft.com/office/powerpoint/2010/main" val="1881861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Get the source code &amp; this presentation: </a:t>
            </a:r>
            <a:r>
              <a:rPr lang="en-US" sz="2000" u="sng">
                <a:hlinkClick r:id="rId2"/>
              </a:rPr>
              <a:t>https://github.com/aludkiewicz/java_webapp_base</a:t>
            </a:r>
            <a:endParaRPr lang="en-US" sz="200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Start Eclipse. File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Import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Maven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Existing maven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&lt;Source code path&gt;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Download and install run-jetty-run in Eclipse: Help </a:t>
            </a:r>
            <a:r>
              <a:rPr lang="en-US" sz="2000">
                <a:sym typeface="Wingdings"/>
              </a:rPr>
              <a:t> Install new Software </a:t>
            </a:r>
            <a:r>
              <a:rPr lang="en-US" sz="2000"/>
              <a:t> </a:t>
            </a:r>
            <a:r>
              <a:rPr lang="en-US" sz="2000" u="sng">
                <a:hlinkClick r:id="rId3"/>
              </a:rPr>
              <a:t>http://run-jetty-run.googlecode.com/svn/trunk/updatesite/</a:t>
            </a:r>
            <a:endParaRPr lang="en-US" sz="200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Configuration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new Jetty run configuration </a:t>
            </a:r>
            <a:r>
              <a:rPr lang="en-US" sz="2000">
                <a:sym typeface="Wingdings"/>
              </a:rPr>
              <a:t> </a:t>
            </a:r>
            <a:r>
              <a:rPr lang="en-US" sz="2000"/>
              <a:t>Set Context to /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Make sure that spring.xml has the correct user/pass for your MySQL! And that MySQL is running!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Create empty database called hicollege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000"/>
              <a:t>Start app: 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jetty. App can reached at localhost:8080/ui/album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5696" y="967921"/>
            <a:ext cx="5181600" cy="60700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that changes a users email and/or 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an API-call that adds an existing album to a users collection of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albums for a specific user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users that have a specific album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 and 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 user.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an album.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(Big) Instead of making state changes in void-methods in the Java-controllers, create a Status-object to return from them. Make the front-end read that response and display some type of “Update OK!” or “Error!” message depending on whether e.g. adding a user failed or not.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endParaRPr lang="en-US" sz="1600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967921"/>
            <a:ext cx="5181600" cy="66041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Divide the angular controller into two separate controllers in different files: One for users, one for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Angular services are a good way to share code between controllers. Create a service that takes a users list of albums and returns a comma-separated string of their titles.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General tips: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You will not have time for all tasks! Choose whichever interest you the most and focus on those!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When implementing new API-calls, discuss how you’d want the URLs to look. There are no right answers!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Use Requestmethod.GET while developing to test API-calls directly in the browser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Source with all tasks implemented: </a:t>
            </a:r>
            <a:r>
              <a:rPr lang="en-US" sz="1400" u="sng"/>
              <a:t>https://github.com/aludkiewicz/java_webapp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695696" y="331804"/>
            <a:ext cx="252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Tasks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207896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40304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4039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  <p:sp>
        <p:nvSpPr>
          <p:cNvPr id="6" name="TextBox 5"/>
          <p:cNvSpPr txBox="1"/>
          <p:nvPr/>
        </p:nvSpPr>
        <p:spPr>
          <a:xfrm>
            <a:off x="4904509" y="2696806"/>
            <a:ext cx="665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HATEOAS type-response:</a:t>
            </a:r>
          </a:p>
          <a:p>
            <a:r>
              <a:rPr lang="en-US" sz="1400"/>
              <a:t>{“content”: [ {</a:t>
            </a:r>
          </a:p>
          <a:p>
            <a:r>
              <a:rPr lang="en-US" sz="1400"/>
              <a:t>    “name”: “Alex”, </a:t>
            </a:r>
          </a:p>
          <a:p>
            <a:r>
              <a:rPr lang="en-US" sz="1400"/>
              <a:t>        "links": [ {</a:t>
            </a:r>
          </a:p>
          <a:p>
            <a:r>
              <a:rPr lang="en-US" sz="1400"/>
              <a:t>              "rel": "self",</a:t>
            </a:r>
          </a:p>
          <a:p>
            <a:r>
              <a:rPr lang="en-US" sz="1400"/>
              <a:t>              "href”:"http://foo.bar/customer/1"} ]},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“account_no”: 12345,</a:t>
            </a:r>
          </a:p>
          <a:p>
            <a:r>
              <a:rPr lang="en-US" sz="1400"/>
              <a:t>         "links": [ {</a:t>
            </a:r>
          </a:p>
          <a:p>
            <a:r>
              <a:rPr lang="en-US" sz="1400"/>
              <a:t>              "rel": ”deposit",</a:t>
            </a:r>
          </a:p>
          <a:p>
            <a:r>
              <a:rPr lang="en-US" sz="1400"/>
              <a:t>              "href”:"http://foo.bar/account/deposit/12345"} }]}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161545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 response contains follow-up links. Which links are included may vary, depending on the state of the resource.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E.g. if an account is overdrawn, maybe the only possible action is to deposit money into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  <p:sp>
        <p:nvSpPr>
          <p:cNvPr id="6" name="TextBox 5"/>
          <p:cNvSpPr txBox="1"/>
          <p:nvPr/>
        </p:nvSpPr>
        <p:spPr>
          <a:xfrm>
            <a:off x="4904509" y="2696806"/>
            <a:ext cx="665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HATEOAS type-response:</a:t>
            </a:r>
          </a:p>
          <a:p>
            <a:r>
              <a:rPr lang="en-US" sz="1400"/>
              <a:t>{“content”: [ {</a:t>
            </a:r>
          </a:p>
          <a:p>
            <a:r>
              <a:rPr lang="en-US" sz="1400"/>
              <a:t>    “name”: “Alex”, </a:t>
            </a:r>
          </a:p>
          <a:p>
            <a:r>
              <a:rPr lang="en-US" sz="1400"/>
              <a:t>        "links": [ {</a:t>
            </a:r>
          </a:p>
          <a:p>
            <a:r>
              <a:rPr lang="en-US" sz="1400"/>
              <a:t>              "rel": "self",</a:t>
            </a:r>
          </a:p>
          <a:p>
            <a:r>
              <a:rPr lang="en-US" sz="1400"/>
              <a:t>              "href”:"http://foo.bar/customer/1"} ]},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“account_no”: 12345,</a:t>
            </a:r>
          </a:p>
          <a:p>
            <a:r>
              <a:rPr lang="en-US" sz="1400"/>
              <a:t>         "links": [ {</a:t>
            </a:r>
          </a:p>
          <a:p>
            <a:r>
              <a:rPr lang="en-US" sz="1400"/>
              <a:t>              "rel": ”deposit",</a:t>
            </a:r>
          </a:p>
          <a:p>
            <a:r>
              <a:rPr lang="en-US" sz="1400"/>
              <a:t>              "href”:"http://foo.bar/account/deposit/12345"} }]}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8478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87277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5259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799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Angular greatly expands on HTML with custom tags designed to create Single Page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frameworks: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699635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Ember.js			(JSP)</a:t>
            </a:r>
          </a:p>
          <a:p>
            <a:pPr>
              <a:lnSpc>
                <a:spcPct val="150000"/>
              </a:lnSpc>
            </a:pPr>
            <a:r>
              <a:rPr lang="en-US" sz="2000"/>
              <a:t>React.js			(JSF)</a:t>
            </a:r>
          </a:p>
          <a:p>
            <a:pPr>
              <a:lnSpc>
                <a:spcPct val="150000"/>
              </a:lnSpc>
            </a:pPr>
            <a:r>
              <a:rPr lang="en-US" sz="2000"/>
              <a:t>Backbone.js		(Velocity)</a:t>
            </a:r>
          </a:p>
        </p:txBody>
      </p:sp>
    </p:spTree>
    <p:extLst>
      <p:ext uri="{BB962C8B-B14F-4D97-AF65-F5344CB8AC3E}">
        <p14:creationId xmlns:p14="http://schemas.microsoft.com/office/powerpoint/2010/main" val="18787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5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1750</Words>
  <Application>Microsoft Macintosh PowerPoint</Application>
  <PresentationFormat>Widescreen</PresentationFormat>
  <Paragraphs>268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Menlo</vt:lpstr>
      <vt:lpstr>Wingdings</vt:lpstr>
      <vt:lpstr>Arial</vt:lpstr>
      <vt:lpstr>Office Theme</vt:lpstr>
      <vt:lpstr>Web app development With a Java backend</vt:lpstr>
      <vt:lpstr>The course stack</vt:lpstr>
      <vt:lpstr>Bootstrap</vt:lpstr>
      <vt:lpstr>Bootstrap</vt:lpstr>
      <vt:lpstr>Bootstrap</vt:lpstr>
      <vt:lpstr>AngularJS</vt:lpstr>
      <vt:lpstr>AngularJS</vt:lpstr>
      <vt:lpstr>Spring web</vt:lpstr>
      <vt:lpstr>Spring web</vt:lpstr>
      <vt:lpstr>Spring web</vt:lpstr>
      <vt:lpstr>Tomcat &amp; Jetty</vt:lpstr>
      <vt:lpstr>Tomcat &amp; Jetty</vt:lpstr>
      <vt:lpstr>MariaDB/MySQL</vt:lpstr>
      <vt:lpstr>MariaDB/MySQL</vt:lpstr>
      <vt:lpstr>Hibernate</vt:lpstr>
      <vt:lpstr>Hibernate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Getting started</vt:lpstr>
      <vt:lpstr>PowerPoint Presentation</vt:lpstr>
      <vt:lpstr>HATEOAS</vt:lpstr>
      <vt:lpstr>HATEOAS</vt:lpstr>
      <vt:lpstr>HATEOAS</vt:lpstr>
      <vt:lpstr>HATEOAS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development With a Java backend</dc:title>
  <dc:creator>Alexander Ludkiewicz</dc:creator>
  <cp:lastModifiedBy>Alexander Ludkiewicz</cp:lastModifiedBy>
  <cp:revision>137</cp:revision>
  <dcterms:created xsi:type="dcterms:W3CDTF">2016-03-19T16:20:10Z</dcterms:created>
  <dcterms:modified xsi:type="dcterms:W3CDTF">2016-04-05T14:51:09Z</dcterms:modified>
</cp:coreProperties>
</file>