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6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1593"/>
  </p:normalViewPr>
  <p:slideViewPr>
    <p:cSldViewPr snapToGrid="0" snapToObjects="1">
      <p:cViewPr varScale="1">
        <p:scale>
          <a:sx n="107" d="100"/>
          <a:sy n="10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1F3D-943A-D943-953A-95CE0700992C}" type="datetimeFigureOut"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0F87-81F4-AE4D-BB60-5F9BC961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0F87-81F4-AE4D-BB60-5F9BC9611A1E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udkiewicz/java_webapp_base" TargetMode="External"/><Relationship Id="rId3" Type="http://schemas.openxmlformats.org/officeDocument/2006/relationships/hyperlink" Target="http://run-jetty-run.googlecode.com/svn/trunk/updatesit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Get the source code &amp; this presentation: </a:t>
            </a:r>
            <a:r>
              <a:rPr lang="en-US" sz="2000" u="sng">
                <a:hlinkClick r:id="rId2"/>
              </a:rPr>
              <a:t>https://github.com/aludkiewicz/java_webapp_base</a:t>
            </a:r>
            <a:endParaRPr lang="en-US" sz="200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Start Eclipse. File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Import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Maven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Existing maven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&lt;Source code path&gt;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Download and install run-jetty-run in Eclipse: Help </a:t>
            </a:r>
            <a:r>
              <a:rPr lang="en-US" sz="2000">
                <a:sym typeface="Wingdings"/>
              </a:rPr>
              <a:t> Install new Software </a:t>
            </a:r>
            <a:r>
              <a:rPr lang="en-US" sz="2000"/>
              <a:t> </a:t>
            </a:r>
            <a:r>
              <a:rPr lang="en-US" sz="2000" u="sng">
                <a:hlinkClick r:id="rId3"/>
              </a:rPr>
              <a:t>http://run-jetty-run.googlecode.com/svn/trunk/updatesite/</a:t>
            </a:r>
            <a:endParaRPr lang="en-US" sz="200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Configuration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new Jetty run configuration </a:t>
            </a:r>
            <a:r>
              <a:rPr lang="en-US" sz="2000">
                <a:sym typeface="Wingdings"/>
              </a:rPr>
              <a:t> </a:t>
            </a:r>
            <a:r>
              <a:rPr lang="en-US" sz="2000"/>
              <a:t>Set Context to /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Make sure that spring.xml has the correct user/pass for your MySQL! And that MySQL is running!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Create empty database called hicollege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Start app: 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jetty. App can reached at localhost:8080/ui/album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5696" y="1080655"/>
            <a:ext cx="5181600" cy="6070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that changes a users email and/or 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an API-call that adds an existing album to a users collection of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albums for a specific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users that have a specific album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 and 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 user.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an album.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(Big) Instead of making state changes in void-methods in the Java-controllers, create a Status-object to return from them. Make the front-end read that response and display some type of “Update OK!” or “Error!” message depending on whether e.g. adding a user failed or not.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80655"/>
            <a:ext cx="5181600" cy="66041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Divide the angular controller into two separate controllers in different files: One for users, one for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Angular services are a good way to share code between controllers. Create a service that takes a users list of albums and returns a comma-separated string of their titles.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General tips: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You will not have time for all tasks! Choose whichever interest you the most and focus on those!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When implementing new API-calls, discuss how you’d want the URLs to look. There are no right answers!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Use Requestmethod.GET while developing to test API-calls directly in the browser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Source with solutions: </a:t>
            </a:r>
            <a:r>
              <a:rPr lang="en-US" sz="1400" u="sng"/>
              <a:t>https://github.com/aludkiewicz/java_webapp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95696" y="331804"/>
            <a:ext cx="252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Tasks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20789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4039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16154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847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1748</Words>
  <Application>Microsoft Macintosh PowerPoint</Application>
  <PresentationFormat>Widescreen</PresentationFormat>
  <Paragraphs>268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Getting started</vt:lpstr>
      <vt:lpstr>PowerPoint Presentation</vt:lpstr>
      <vt:lpstr>HATEOAS</vt:lpstr>
      <vt:lpstr>HATEOAS</vt:lpstr>
      <vt:lpstr>HATEOAS</vt:lpstr>
      <vt:lpstr>HATEOAS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135</cp:revision>
  <dcterms:created xsi:type="dcterms:W3CDTF">2016-03-19T16:20:10Z</dcterms:created>
  <dcterms:modified xsi:type="dcterms:W3CDTF">2016-04-04T06:40:56Z</dcterms:modified>
</cp:coreProperties>
</file>