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6" r:id="rId19"/>
    <p:sldId id="273" r:id="rId20"/>
    <p:sldId id="274" r:id="rId21"/>
    <p:sldId id="279" r:id="rId22"/>
    <p:sldId id="275" r:id="rId23"/>
    <p:sldId id="280" r:id="rId24"/>
    <p:sldId id="276" r:id="rId25"/>
    <p:sldId id="281" r:id="rId26"/>
    <p:sldId id="277" r:id="rId27"/>
    <p:sldId id="282" r:id="rId28"/>
    <p:sldId id="278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50000"/>
  </p:normalViewPr>
  <p:slideViewPr>
    <p:cSldViewPr snapToGrid="0" snapToObjects="1">
      <p:cViewPr varScale="1">
        <p:scale>
          <a:sx n="95" d="100"/>
          <a:sy n="95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4437-A49D-2F46-BE1D-E6F561837AED}" type="datetimeFigureOut"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676D-568A-DC4C-9E06-3B7B564BD2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676D-568A-DC4C-9E06-3B7B564BD2D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AA6-7EEC-9945-9A5F-9B930943B3C5}" type="datetimeFigureOut"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mockito/" TargetMode="External"/><Relationship Id="rId3" Type="http://schemas.openxmlformats.org/officeDocument/2006/relationships/hyperlink" Target="https://code.google.com/p/hamcr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Kodarskolan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Saker jag önskar att jag visste när jag började</a:t>
            </a:r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000" dirty="0" smtClean="0"/>
              <a:t>Optimera inte i förväg</a:t>
            </a:r>
          </a:p>
          <a:p>
            <a:pPr>
              <a:lnSpc>
                <a:spcPct val="150000"/>
              </a:lnSpc>
            </a:pPr>
            <a:r>
              <a:rPr lang="sv-SE" sz="2000" dirty="0" smtClean="0"/>
              <a:t>Det är oftast slöseri </a:t>
            </a:r>
            <a:r>
              <a:rPr lang="sv-SE" sz="2000" smtClean="0"/>
              <a:t>med tid</a:t>
            </a:r>
          </a:p>
          <a:p>
            <a:pPr>
              <a:lnSpc>
                <a:spcPct val="150000"/>
              </a:lnSpc>
            </a:pPr>
            <a:r>
              <a:rPr lang="sv-SE" sz="2000" smtClean="0"/>
              <a:t>I längden kostar det bara mer tid att underhålla oläslig-men-superoptimerad kod än att bara ha koden tydlig</a:t>
            </a:r>
          </a:p>
          <a:p>
            <a:pPr marL="571500" indent="-342900">
              <a:lnSpc>
                <a:spcPct val="150000"/>
              </a:lnSpc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0829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2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104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Saker att tänka på: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Vad är ett test egentligen?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Hur genererar man testdata bäst?</a:t>
            </a:r>
          </a:p>
        </p:txBody>
      </p:sp>
    </p:spTree>
    <p:extLst>
      <p:ext uri="{BB962C8B-B14F-4D97-AF65-F5344CB8AC3E}">
        <p14:creationId xmlns:p14="http://schemas.microsoft.com/office/powerpoint/2010/main" val="160581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ctr">
              <a:lnSpc>
                <a:spcPct val="150000"/>
              </a:lnSpc>
            </a:pPr>
            <a:endParaRPr lang="sv-SE" sz="2400" dirty="0" err="1" smtClean="0"/>
          </a:p>
          <a:p>
            <a:pPr indent="0" algn="ctr">
              <a:lnSpc>
                <a:spcPct val="150000"/>
              </a:lnSpc>
              <a:buNone/>
            </a:pPr>
            <a:endParaRPr lang="sv-SE" sz="2400" dirty="0" err="1" smtClean="0"/>
          </a:p>
          <a:p>
            <a:pPr indent="0" algn="ctr">
              <a:lnSpc>
                <a:spcPct val="150000"/>
              </a:lnSpc>
              <a:buNone/>
            </a:pPr>
            <a:r>
              <a:rPr lang="sv-SE" sz="2400" dirty="0" err="1" smtClean="0"/>
              <a:t>Testkod</a:t>
            </a:r>
            <a:r>
              <a:rPr lang="sv-SE" sz="2400" dirty="0" smtClean="0"/>
              <a:t> ska vara lika ren som, om inte </a:t>
            </a:r>
            <a:r>
              <a:rPr lang="sv-SE" sz="2400" dirty="0" smtClean="0">
                <a:solidFill>
                  <a:srgbClr val="FF0000"/>
                </a:solidFill>
              </a:rPr>
              <a:t>renare än </a:t>
            </a:r>
            <a:r>
              <a:rPr lang="sv-SE" sz="2400" dirty="0" smtClean="0"/>
              <a:t>produktionskod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sv-SE" sz="1800" dirty="0"/>
              <a:t>Fula, slarviga tester gör det oklart vad det är som testas</a:t>
            </a:r>
            <a:endParaRPr lang="sv-SE" sz="1800" dirty="0" smtClean="0"/>
          </a:p>
          <a:p>
            <a:pPr indent="0" algn="ctr">
              <a:lnSpc>
                <a:spcPct val="150000"/>
              </a:lnSpc>
              <a:buNone/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660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400" dirty="0" err="1" smtClean="0"/>
              <a:t>Ett enhetstest är en formell specifikation</a:t>
            </a:r>
            <a:endParaRPr lang="sv-SE" sz="24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Ett test ska verifiera att en kod möter kraven som ställs. Det ska inte ändras efter att en ändring haft sönder testet</a:t>
            </a:r>
            <a:endParaRPr lang="sv-SE" sz="1800" dirty="0" smtClean="0"/>
          </a:p>
          <a:p>
            <a:pPr indent="0" algn="ctr">
              <a:lnSpc>
                <a:spcPct val="150000"/>
              </a:lnSpc>
              <a:buNone/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3722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400" dirty="0" err="1" smtClean="0"/>
              <a:t>I testkod är det ok med långa och väldigt beskrivande namn</a:t>
            </a:r>
          </a:p>
          <a:p>
            <a:pPr marL="571500" indent="-342900">
              <a:lnSpc>
                <a:spcPct val="150000"/>
              </a:lnSpc>
            </a:pPr>
            <a:r>
              <a:rPr lang="sv-SE" sz="2400" dirty="0" err="1"/>
              <a:t>Jämför:</a:t>
            </a:r>
            <a:endParaRPr lang="sv-SE" sz="2400" dirty="0" smtClean="0"/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car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carWithSnowTyres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 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  <a:endParaRPr lang="en-US" sz="1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51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Använd gärna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Fabriksmetoder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Builders</a:t>
            </a:r>
          </a:p>
        </p:txBody>
      </p:sp>
    </p:spTree>
    <p:extLst>
      <p:ext uri="{BB962C8B-B14F-4D97-AF65-F5344CB8AC3E}">
        <p14:creationId xmlns:p14="http://schemas.microsoft.com/office/powerpoint/2010/main" val="11889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</a:rPr>
              <a:t>Fabriksmetod</a:t>
            </a:r>
            <a:endParaRPr lang="en-US" sz="20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 aCarWithSnowTyres()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6971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</a:rPr>
              <a:t>Fabriksmetod</a:t>
            </a:r>
            <a:endParaRPr lang="en-US" sz="20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 aCarWithSnowTyres()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Builder</a:t>
            </a:r>
            <a:endParaRPr lang="en-US" dirty="0"/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CarBuilder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buildCar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CarBuilder();</a:t>
            </a:r>
            <a:endParaRPr lang="de-DE" sz="1400" smtClean="0">
              <a:solidFill>
                <a:srgbClr val="000000"/>
              </a:solidFill>
              <a:latin typeface="Menlo" charset="0"/>
            </a:endParaRP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carWithSummerTyres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buildCar</a:t>
            </a: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                .ofBrandVolvo()</a:t>
            </a: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                .</a:t>
            </a:r>
            <a:r>
              <a:rPr lang="de-DE" sz="1400" smtClean="0">
                <a:solidFill>
                  <a:srgbClr val="000000"/>
                </a:solidFill>
                <a:highlight>
                  <a:srgbClr val="D4D4D4"/>
                </a:highlight>
                <a:latin typeface="Menlo" charset="0"/>
              </a:rPr>
              <a:t>ofModelV70()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.with180Engine()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.withSummerTyres()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.build();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58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Bra ramverk för läsbar testkod:</a:t>
            </a:r>
          </a:p>
          <a:p>
            <a:pPr marL="2286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/>
              <a:t>	</a:t>
            </a:r>
            <a:r>
              <a:rPr lang="sv-SE" dirty="0" err="1"/>
              <a:t>Mockito</a:t>
            </a:r>
            <a:r>
              <a:rPr lang="sv-SE" dirty="0"/>
              <a:t> </a:t>
            </a:r>
            <a:r>
              <a:rPr lang="sv-SE" dirty="0">
                <a:hlinkClick r:id="rId2"/>
              </a:rPr>
              <a:t>https://code.google.com/p/mockito/</a:t>
            </a:r>
            <a:endParaRPr lang="en-US" sz="2400" dirty="0"/>
          </a:p>
          <a:p>
            <a:pPr marL="2286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/>
              <a:t>	</a:t>
            </a:r>
            <a:r>
              <a:rPr lang="sv-SE" dirty="0" err="1"/>
              <a:t>Hamcrest</a:t>
            </a:r>
            <a:r>
              <a:rPr lang="sv-SE" dirty="0"/>
              <a:t> matchers </a:t>
            </a:r>
            <a:r>
              <a:rPr lang="sv-SE" dirty="0">
                <a:hlinkClick r:id="rId3"/>
              </a:rPr>
              <a:t>https://code.google.com/p/hamcrest/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18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28 </a:t>
            </a:r>
            <a:r>
              <a:rPr lang="en-US" sz="2400" smtClean="0"/>
              <a:t>år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Civilingenjör Teknisk Fysik, KTH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I branschen sen 2012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HiQ </a:t>
            </a:r>
            <a:r>
              <a:rPr lang="en-US" sz="2400" smtClean="0"/>
              <a:t>sen 2014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Backend: Java, Javascript, Scala, Bash</a:t>
            </a:r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Älskar att resa, lära sig språk, springa och fotografera</a:t>
            </a:r>
            <a:endParaRPr lang="en-US" sz="2400"/>
          </a:p>
          <a:p>
            <a:pPr lvl="0">
              <a:lnSpc>
                <a:spcPct val="150000"/>
              </a:lnSpc>
              <a:buNone/>
            </a:pPr>
            <a:endParaRPr lang="en-US" sz="2400">
              <a:solidFill>
                <a:srgbClr val="B2B2B2"/>
              </a:solidFill>
              <a:latin typeface="" pitchFamily="18"/>
            </a:endParaRPr>
          </a:p>
          <a:p>
            <a:pPr lvl="0">
              <a:lnSpc>
                <a:spcPct val="150000"/>
              </a:lnSpc>
              <a:buNone/>
            </a:pPr>
            <a:endParaRPr lang="en-US" sz="2400">
              <a:latin typeface="" pitchFamily="18"/>
            </a:endParaRPr>
          </a:p>
        </p:txBody>
      </p:sp>
      <p:pic>
        <p:nvPicPr>
          <p:cNvPr id="4" name="Picture 2" descr="1932565_10152291505167824_915539260648436871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52" y="1134328"/>
            <a:ext cx="3910396" cy="39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>
              <a:lnSpc>
                <a:spcPct val="150000"/>
              </a:lnSpc>
            </a:pPr>
            <a:r>
              <a:rPr lang="en-US" sz="2000"/>
              <a:t>Namnge testmetoder efter use-case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/>
              <a:t>	Typ assertButtonFlashesGreenWhenPressed(...)</a:t>
            </a:r>
          </a:p>
          <a:p>
            <a:pPr>
              <a:lnSpc>
                <a:spcPct val="150000"/>
              </a:lnSpc>
            </a:pPr>
            <a:r>
              <a:rPr lang="en-US" sz="2000"/>
              <a:t>Testa funktion – inte kod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gärna ”testklass per klass”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definitivt ”testmetod per metod”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att testa mot databaser i enhetstester – försök köra så mycket in-memory som möjligt.</a:t>
            </a:r>
          </a:p>
        </p:txBody>
      </p:sp>
    </p:spTree>
    <p:extLst>
      <p:ext uri="{BB962C8B-B14F-4D97-AF65-F5344CB8AC3E}">
        <p14:creationId xmlns:p14="http://schemas.microsoft.com/office/powerpoint/2010/main" val="115662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3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6833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Fundera över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Hur förhåller sig de här principerna till övningen?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KISS – Keep It Simple and Stupid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YAGNI – You Aren’t Gonna Need It</a:t>
            </a:r>
          </a:p>
        </p:txBody>
      </p:sp>
    </p:spTree>
    <p:extLst>
      <p:ext uri="{BB962C8B-B14F-4D97-AF65-F5344CB8AC3E}">
        <p14:creationId xmlns:p14="http://schemas.microsoft.com/office/powerpoint/2010/main" val="34346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4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9464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State vs. stateless objekt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000" dirty="0"/>
              <a:t>	När vill man använda objekt med state resp. utan?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Trådsäkerhet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Databasaccess och transationer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Vad måste man tänka på när flera trådar kan komma åt samma databas?</a:t>
            </a:r>
          </a:p>
        </p:txBody>
      </p:sp>
    </p:spTree>
    <p:extLst>
      <p:ext uri="{BB962C8B-B14F-4D97-AF65-F5344CB8AC3E}">
        <p14:creationId xmlns:p14="http://schemas.microsoft.com/office/powerpoint/2010/main" val="10742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Vanligt misstag #1: Klasser innehåller onödigt föränderligt tillstånd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0871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Övning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Problem eftersom: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Tillstånd kan bli inkonsekvent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Tillståndet kan ändras oväntat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Trådsäkerheten kan bli dyr och problematisk</a:t>
            </a:r>
          </a:p>
        </p:txBody>
      </p:sp>
    </p:spTree>
    <p:extLst>
      <p:ext uri="{BB962C8B-B14F-4D97-AF65-F5344CB8AC3E}">
        <p14:creationId xmlns:p14="http://schemas.microsoft.com/office/powerpoint/2010/main" val="153423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5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90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Moduluppdelning, single responsibility principle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Felhantering</a:t>
            </a:r>
          </a:p>
        </p:txBody>
      </p:sp>
    </p:spTree>
    <p:extLst>
      <p:ext uri="{BB962C8B-B14F-4D97-AF65-F5344CB8AC3E}">
        <p14:creationId xmlns:p14="http://schemas.microsoft.com/office/powerpoint/2010/main" val="99013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Single Responsibility Principle – Varje modul har </a:t>
            </a:r>
            <a:r>
              <a:rPr lang="en-US" sz="4000" i="1" dirty="0"/>
              <a:t>ett enda </a:t>
            </a:r>
            <a:r>
              <a:rPr lang="en-US" sz="4000" dirty="0"/>
              <a:t>ansvar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000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Upplägg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000" smtClean="0"/>
              <a:t>Varje övning demonstrerar en eller flera principer kring hög/lågkvalitativ kod. Vi kommer efteråt att tillsammans gå igenom lärdomar</a:t>
            </a:r>
          </a:p>
          <a:p>
            <a:pPr marL="571500" indent="-342900">
              <a:lnSpc>
                <a:spcPct val="150000"/>
              </a:lnSpc>
            </a:pPr>
            <a:r>
              <a:rPr lang="sv-SE" sz="2000" smtClean="0"/>
              <a:t>Diskutera i varje övning:</a:t>
            </a:r>
            <a:endParaRPr lang="sv-SE" sz="20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Vad är bra/dåligt? Ex: Variabelnamn, onödig komplexitet, för mycket upprepning?, etc</a:t>
            </a:r>
            <a:endParaRPr lang="sv-SE" sz="2000" dirty="0"/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Alternativa lösningar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Vissa övningar ger hints om viktiga poänger</a:t>
            </a:r>
            <a:endParaRPr lang="sv-SE" sz="2000" dirty="0"/>
          </a:p>
          <a:p>
            <a:pPr indent="0"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455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Felhantering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Viktigt att förutse vilka fel (Exceptions) som kan dyka upp under normal körning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Minst lika viktigt att komma överens om hur de ska hanteras!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ska användaren meddelas om?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ska krascha applikationen?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kan vi leva med, men fortsätta exekveringen?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is-IS" sz="2000" dirty="0"/>
              <a:t>... 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333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6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99319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dirty="0"/>
              <a:t>Composition vs. Inheritance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Vad är vad? När vill man använda den ena men inte den andra?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Hur skulle klasserna kunna se ut om man vill använda respektive?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45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Vanlig miss #2: Arv används istället för delegering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79993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Och</a:t>
            </a:r>
            <a:r>
              <a:rPr lang="is-IS"/>
              <a:t>…?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sv-SE" sz="2400" dirty="0"/>
              <a:t>Problem eftersom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Designen blir mindre flexibel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Svårare att återanvända funktionalitet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8840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Favor composition over inheritance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06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Open/Closed principle – Klasser ska vara möjliga att utöka, inte ändras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51962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Enhetlig kodstil i varje projekt – Dvs enas om whitespace, if/else-struktur, try-catch, exceptionhantering osv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Lär er ert IDE. Kortkommandon ska sitta i muskelminnet – Optimalt sett ska ni inte röra musen!</a:t>
            </a: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Dokumentera publika metoder – Även parametrarna! Kan de vara null? Kan metoden returnera null?</a:t>
            </a:r>
          </a:p>
        </p:txBody>
      </p:sp>
    </p:spTree>
    <p:extLst>
      <p:ext uri="{BB962C8B-B14F-4D97-AF65-F5344CB8AC3E}">
        <p14:creationId xmlns:p14="http://schemas.microsoft.com/office/powerpoint/2010/main" val="129412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/>
              <a:t>Korta men tydliga variabel/metodnamn. Vanligt problem att variabelnamn är för långa.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/>
              <a:t>Jämför (Copy-pastat från produktionskod!):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>
                <a:latin typeface="Menlo" charset="0"/>
                <a:ea typeface="Menlo" charset="0"/>
                <a:cs typeface="Menlo" charset="0"/>
              </a:rPr>
              <a:t>persistComponentDeliveryInDatabaseIfNotAlreadyExistsInDatabase(componentDelivery);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/>
              <a:t>     Med: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>
                <a:latin typeface="Menlo" charset="0"/>
                <a:ea typeface="Menlo" charset="0"/>
                <a:cs typeface="Menlo" charset="0"/>
              </a:rPr>
              <a:t>persistIfNotExists(componentDelivery);</a:t>
            </a:r>
            <a:endParaRPr lang="sv-SE" sz="1400">
              <a:latin typeface="Menlo" charset="0"/>
              <a:ea typeface="Menlo" charset="0"/>
              <a:cs typeface="Menlo" charset="0"/>
            </a:endParaRPr>
          </a:p>
          <a:p>
            <a:pPr marL="350838" lvl="1" indent="0">
              <a:buNone/>
            </a:pPr>
            <a:r>
              <a:rPr lang="en-US" sz="1400" b="1" smtClean="0">
                <a:solidFill>
                  <a:schemeClr val="bg1"/>
                </a:solidFill>
                <a:latin typeface="Consolas"/>
              </a:rPr>
              <a:t>persistIfNotExists(componentDelivery);</a:t>
            </a:r>
            <a:endParaRPr lang="sv-SE" sz="1400" smtClean="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159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sv-SE" sz="2000" i="1" smtClean="0"/>
              <a:t>Debugging – </a:t>
            </a:r>
            <a:r>
              <a:rPr lang="sv-SE" sz="2000" smtClean="0"/>
              <a:t>Lär er att debugga ordentligt! Många problem är fullständigt olösliga utan att kunna stega igenom koden rad för rad</a:t>
            </a:r>
          </a:p>
        </p:txBody>
      </p:sp>
    </p:spTree>
    <p:extLst>
      <p:ext uri="{BB962C8B-B14F-4D97-AF65-F5344CB8AC3E}">
        <p14:creationId xmlns:p14="http://schemas.microsoft.com/office/powerpoint/2010/main" val="91897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Övning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Bra böcker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Design Patterns</a:t>
            </a:r>
            <a:r>
              <a:rPr lang="en-US" sz="2400"/>
              <a:t>, ”The gang of four”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Effective Java</a:t>
            </a:r>
            <a:r>
              <a:rPr lang="en-US" sz="2400"/>
              <a:t>, Joshua Bloch (f.d. CTO Google)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Clean Code</a:t>
            </a:r>
            <a:r>
              <a:rPr lang="en-US" sz="2400"/>
              <a:t>, Robert C Martin</a:t>
            </a:r>
          </a:p>
        </p:txBody>
      </p:sp>
    </p:spTree>
    <p:extLst>
      <p:ext uri="{BB962C8B-B14F-4D97-AF65-F5344CB8AC3E}">
        <p14:creationId xmlns:p14="http://schemas.microsoft.com/office/powerpoint/2010/main" val="9615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Lärdomar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000" smtClean="0"/>
              <a:t>Undvik onödigt komplexa, långa och djupa beslutsträd. (”Cyklomatisk komplexitet” är en vanligt förekommande term)</a:t>
            </a:r>
          </a:p>
          <a:p>
            <a:pPr marL="571500" indent="-342900">
              <a:lnSpc>
                <a:spcPct val="150000"/>
              </a:lnSpc>
            </a:pPr>
            <a:r>
              <a:rPr lang="sv-SE" sz="2000" smtClean="0"/>
              <a:t>Undvik långa metoder och klasser. Dela upp i metoder och klasser med väldefinierade syften. Inga ”Gudobjekt” eller ”gudmetoder”</a:t>
            </a:r>
          </a:p>
          <a:p>
            <a:pPr indent="0">
              <a:lnSpc>
                <a:spcPct val="150000"/>
              </a:lnSpc>
              <a:buNone/>
            </a:pPr>
            <a:endParaRPr lang="sv-SE" sz="2000" dirty="0"/>
          </a:p>
          <a:p>
            <a:pPr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Lärdomar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endParaRPr lang="sv-SE" sz="2000" dirty="0"/>
          </a:p>
          <a:p>
            <a:pPr indent="0" algn="ctr">
              <a:lnSpc>
                <a:spcPct val="150000"/>
              </a:lnSpc>
              <a:buNone/>
            </a:pPr>
            <a:endParaRPr lang="en-US" sz="2400"/>
          </a:p>
          <a:p>
            <a:pPr indent="0" algn="ctr">
              <a:lnSpc>
                <a:spcPct val="150000"/>
              </a:lnSpc>
              <a:buNone/>
            </a:pPr>
            <a:endParaRPr lang="en-US" sz="2400"/>
          </a:p>
          <a:p>
            <a:pPr indent="0" algn="ctr">
              <a:lnSpc>
                <a:spcPct val="150000"/>
              </a:lnSpc>
              <a:buNone/>
            </a:pPr>
            <a:r>
              <a:rPr lang="en-US" sz="3200"/>
              <a:t>DRY – 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9258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Copy pastea inte kod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Ha gemensam kod i hjälpmetoder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/>
              <a:t>Men börja inte dela _all_ kod, för mycket abstraktion är också fel </a:t>
            </a:r>
            <a:r>
              <a:rPr lang="en-US" sz="1800" dirty="0">
                <a:sym typeface="Wingdings"/>
              </a:rPr>
              <a:t></a:t>
            </a:r>
          </a:p>
          <a:p>
            <a:pPr marL="685800" indent="-457200">
              <a:lnSpc>
                <a:spcPct val="150000"/>
              </a:lnSpc>
            </a:pPr>
            <a:r>
              <a:rPr lang="en-US" sz="2400" dirty="0">
                <a:sym typeface="Wingdings"/>
              </a:rPr>
              <a:t>Automatisera typiskt rutinarbete: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>
                <a:sym typeface="Wingdings"/>
              </a:rPr>
              <a:t>Byggen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>
                <a:sym typeface="Wingdings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1058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Miniövning!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>
                <a:sym typeface="Wingdings"/>
              </a:rPr>
              <a:t>Vad kommer att skrivas ut? Vad är det som händer?</a:t>
            </a:r>
          </a:p>
          <a:p>
            <a:pPr marL="0" indent="0">
              <a:buNone/>
            </a:pPr>
            <a:r>
              <a:rPr lang="hu-HU" sz="1400" smtClean="0">
                <a:solidFill>
                  <a:srgbClr val="7F0055"/>
                </a:solidFill>
                <a:latin typeface="Menlo" charset="0"/>
              </a:rPr>
              <a:t>        int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hu-HU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= 5; 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10;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"a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"b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lang="de-DE" sz="1400" i="1">
              <a:solidFill>
                <a:srgbClr val="000000"/>
              </a:solidFill>
              <a:latin typeface="Menlo" charset="0"/>
              <a:sym typeface="Wingdings"/>
            </a:endParaRPr>
          </a:p>
          <a:p>
            <a:r>
              <a:rPr lang="en-US" sz="2000" dirty="0">
                <a:sym typeface="Wingdings"/>
              </a:rPr>
              <a:t>“XOR-swap” – Värdet på a och b byts ut utan en mellanliggande variabel</a:t>
            </a:r>
          </a:p>
        </p:txBody>
      </p:sp>
    </p:spTree>
    <p:extLst>
      <p:ext uri="{BB962C8B-B14F-4D97-AF65-F5344CB8AC3E}">
        <p14:creationId xmlns:p14="http://schemas.microsoft.com/office/powerpoint/2010/main" val="99009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i="1" dirty="0">
                <a:sym typeface="Wingdings"/>
              </a:rPr>
              <a:t>Premature optimization is the root of all evil</a:t>
            </a:r>
          </a:p>
          <a:p>
            <a:pPr indent="0">
              <a:lnSpc>
                <a:spcPct val="150000"/>
              </a:lnSpc>
              <a:buNone/>
            </a:pPr>
            <a:r>
              <a:rPr lang="en-US" dirty="0">
                <a:sym typeface="Wingdings"/>
              </a:rPr>
              <a:t>	- Donald Knuth</a:t>
            </a:r>
          </a:p>
        </p:txBody>
      </p:sp>
    </p:spTree>
    <p:extLst>
      <p:ext uri="{BB962C8B-B14F-4D97-AF65-F5344CB8AC3E}">
        <p14:creationId xmlns:p14="http://schemas.microsoft.com/office/powerpoint/2010/main" val="8745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857</Words>
  <Application>Microsoft Macintosh PowerPoint</Application>
  <PresentationFormat>Widescreen</PresentationFormat>
  <Paragraphs>182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Calibri Light</vt:lpstr>
      <vt:lpstr>Consolas</vt:lpstr>
      <vt:lpstr>Menlo</vt:lpstr>
      <vt:lpstr>Wingdings</vt:lpstr>
      <vt:lpstr>Arial</vt:lpstr>
      <vt:lpstr>Office Theme</vt:lpstr>
      <vt:lpstr>Kodarskolan</vt:lpstr>
      <vt:lpstr>Who am I?</vt:lpstr>
      <vt:lpstr>Upplägg</vt:lpstr>
      <vt:lpstr>Övning 1</vt:lpstr>
      <vt:lpstr>Lärdomar</vt:lpstr>
      <vt:lpstr>Lärdomar</vt:lpstr>
      <vt:lpstr>DRY</vt:lpstr>
      <vt:lpstr>Miniövning!</vt:lpstr>
      <vt:lpstr>PowerPoint Presentation</vt:lpstr>
      <vt:lpstr>Evil</vt:lpstr>
      <vt:lpstr>PowerPoint Presentation</vt:lpstr>
      <vt:lpstr>Test</vt:lpstr>
      <vt:lpstr>Test</vt:lpstr>
      <vt:lpstr>Test</vt:lpstr>
      <vt:lpstr>Test, tips</vt:lpstr>
      <vt:lpstr>Test, tips</vt:lpstr>
      <vt:lpstr>Test, tips</vt:lpstr>
      <vt:lpstr>Test, tips</vt:lpstr>
      <vt:lpstr>Test, tips</vt:lpstr>
      <vt:lpstr>Test</vt:lpstr>
      <vt:lpstr>PowerPoint Presentation</vt:lpstr>
      <vt:lpstr>Fundera över…</vt:lpstr>
      <vt:lpstr>PowerPoint Presentation</vt:lpstr>
      <vt:lpstr>Tänk på…</vt:lpstr>
      <vt:lpstr>PowerPoint Presentation</vt:lpstr>
      <vt:lpstr>Övning 4</vt:lpstr>
      <vt:lpstr>PowerPoint Presentation</vt:lpstr>
      <vt:lpstr>Tänk på…</vt:lpstr>
      <vt:lpstr>PowerPoint Presentation</vt:lpstr>
      <vt:lpstr>Felhantering</vt:lpstr>
      <vt:lpstr>PowerPoint Presentation</vt:lpstr>
      <vt:lpstr>Tänk på…</vt:lpstr>
      <vt:lpstr>PowerPoint Presentation</vt:lpstr>
      <vt:lpstr>Och…?</vt:lpstr>
      <vt:lpstr>PowerPoint Presentation</vt:lpstr>
      <vt:lpstr>PowerPoint Presentation</vt:lpstr>
      <vt:lpstr>Allmänt</vt:lpstr>
      <vt:lpstr>Allmänt</vt:lpstr>
      <vt:lpstr>Allmänt</vt:lpstr>
      <vt:lpstr>Bra böcker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Kodarskolan</dc:title>
  <dc:creator>Alexander Ludkiewicz</dc:creator>
  <cp:lastModifiedBy>Alexander Ludkiewicz</cp:lastModifiedBy>
  <cp:revision>41</cp:revision>
  <dcterms:created xsi:type="dcterms:W3CDTF">2016-10-03T14:14:15Z</dcterms:created>
  <dcterms:modified xsi:type="dcterms:W3CDTF">2016-10-05T13:32:35Z</dcterms:modified>
</cp:coreProperties>
</file>