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2" r:id="rId8"/>
    <p:sldId id="261" r:id="rId9"/>
    <p:sldId id="266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6" loCatId="relationship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b="1" dirty="0"/>
            <a:t>C# </a:t>
          </a:r>
          <a:r>
            <a:rPr lang="de-DE" b="1" dirty="0" smtClean="0"/>
            <a:t>7.2</a:t>
          </a:r>
          <a:endParaRPr lang="de-DE" b="1" dirty="0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2E5AA620-2251-4624-AEB1-611D42A2F820}">
      <dgm:prSet phldrT="[Text]"/>
      <dgm:spPr/>
      <dgm:t>
        <a:bodyPr/>
        <a:lstStyle/>
        <a:p>
          <a:r>
            <a:rPr lang="de-DE" b="1" i="0" dirty="0" smtClean="0"/>
            <a:t>Performance</a:t>
          </a:r>
          <a:endParaRPr lang="de-DE" b="1" dirty="0"/>
        </a:p>
      </dgm:t>
    </dgm:pt>
    <dgm:pt modelId="{642957FF-7C0D-40DA-B941-BE6EC3BF1AB7}" type="parTrans" cxnId="{26FA891D-CCFF-458B-A16E-55F7D5845F6A}">
      <dgm:prSet/>
      <dgm:spPr/>
      <dgm:t>
        <a:bodyPr/>
        <a:lstStyle/>
        <a:p>
          <a:endParaRPr lang="de-DE"/>
        </a:p>
      </dgm:t>
    </dgm:pt>
    <dgm:pt modelId="{25FF1480-48B8-4BD8-AA00-D9892D4B2AF0}" type="sibTrans" cxnId="{26FA891D-CCFF-458B-A16E-55F7D5845F6A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B3A393D0-9DFA-4801-9CF8-1CAF82814819}">
      <dgm:prSet phldrT="[Text]"/>
      <dgm:spPr/>
      <dgm:t>
        <a:bodyPr/>
        <a:lstStyle/>
        <a:p>
          <a:r>
            <a:rPr lang="de-DE" b="1" i="0" dirty="0" err="1" smtClean="0"/>
            <a:t>Consumption</a:t>
          </a:r>
          <a:endParaRPr lang="de-DE" b="1" dirty="0"/>
        </a:p>
      </dgm:t>
    </dgm:pt>
    <dgm:pt modelId="{F11C3165-C1D2-4BE8-90BF-B942B3914B76}" type="parTrans" cxnId="{8458D34F-6293-4683-9CD9-513CAB61374B}">
      <dgm:prSet/>
      <dgm:spPr/>
      <dgm:t>
        <a:bodyPr/>
        <a:lstStyle/>
        <a:p>
          <a:endParaRPr lang="de-DE"/>
        </a:p>
      </dgm:t>
    </dgm:pt>
    <dgm:pt modelId="{56B0DB2A-A110-436E-899A-0BEE41EB3A4A}" type="sibTrans" cxnId="{8458D34F-6293-4683-9CD9-513CAB61374B}">
      <dgm:prSet/>
      <dgm:spPr/>
      <dgm:t>
        <a:bodyPr/>
        <a:lstStyle/>
        <a:p>
          <a:endParaRPr lang="de-DE"/>
        </a:p>
      </dgm:t>
    </dgm:pt>
    <dgm:pt modelId="{0F290FD9-69C0-4523-BCF7-EDB5BA205E23}" type="pres">
      <dgm:prSet presAssocID="{EBF5BA9C-B7DB-4682-AFEB-7B819BE7A3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5421103-97D4-4A05-9EC2-4D2C688503C5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1AC3429E-D8EA-48E0-A930-126246E1E578}" type="pres">
      <dgm:prSet presAssocID="{2E5AA620-2251-4624-AEB1-611D42A2F82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9C16AD-141E-4CB7-A200-D6E93F6567FD}" type="pres">
      <dgm:prSet presAssocID="{2E5AA620-2251-4624-AEB1-611D42A2F820}" presName="dummy" presStyleCnt="0"/>
      <dgm:spPr/>
      <dgm:t>
        <a:bodyPr/>
        <a:lstStyle/>
        <a:p>
          <a:endParaRPr lang="de-DE"/>
        </a:p>
      </dgm:t>
    </dgm:pt>
    <dgm:pt modelId="{3DF603C3-C646-47FC-A23F-046CE4FB1556}" type="pres">
      <dgm:prSet presAssocID="{25FF1480-48B8-4BD8-AA00-D9892D4B2AF0}" presName="sibTrans" presStyleLbl="sibTrans2D1" presStyleIdx="0" presStyleCnt="2"/>
      <dgm:spPr/>
      <dgm:t>
        <a:bodyPr/>
        <a:lstStyle/>
        <a:p>
          <a:endParaRPr lang="de-DE"/>
        </a:p>
      </dgm:t>
    </dgm:pt>
    <dgm:pt modelId="{00055615-CAAD-47D6-A247-5AE9D5A13E9F}" type="pres">
      <dgm:prSet presAssocID="{B3A393D0-9DFA-4801-9CF8-1CAF8281481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468525-5D84-48CC-83B3-1980A1240450}" type="pres">
      <dgm:prSet presAssocID="{B3A393D0-9DFA-4801-9CF8-1CAF82814819}" presName="dummy" presStyleCnt="0"/>
      <dgm:spPr/>
      <dgm:t>
        <a:bodyPr/>
        <a:lstStyle/>
        <a:p>
          <a:endParaRPr lang="de-DE"/>
        </a:p>
      </dgm:t>
    </dgm:pt>
    <dgm:pt modelId="{C8757366-5B7E-4DCB-BBDA-1C9D766FABE4}" type="pres">
      <dgm:prSet presAssocID="{56B0DB2A-A110-436E-899A-0BEE41EB3A4A}" presName="sibTrans" presStyleLbl="sibTrans2D1" presStyleIdx="1" presStyleCnt="2"/>
      <dgm:spPr/>
      <dgm:t>
        <a:bodyPr/>
        <a:lstStyle/>
        <a:p>
          <a:endParaRPr lang="de-DE"/>
        </a:p>
      </dgm:t>
    </dgm:pt>
  </dgm:ptLst>
  <dgm:cxnLst>
    <dgm:cxn modelId="{B76C5E99-B554-44E0-A81E-66AE20BA493B}" type="presOf" srcId="{B3A393D0-9DFA-4801-9CF8-1CAF82814819}" destId="{00055615-CAAD-47D6-A247-5AE9D5A13E9F}" srcOrd="0" destOrd="0" presId="urn:microsoft.com/office/officeart/2005/8/layout/radial6"/>
    <dgm:cxn modelId="{47338187-A6E0-4001-87C9-F3156B1A3A69}" type="presOf" srcId="{56B0DB2A-A110-436E-899A-0BEE41EB3A4A}" destId="{C8757366-5B7E-4DCB-BBDA-1C9D766FABE4}" srcOrd="0" destOrd="0" presId="urn:microsoft.com/office/officeart/2005/8/layout/radial6"/>
    <dgm:cxn modelId="{6CE291B6-E5A2-4A05-8521-DE6A62B4CB59}" type="presOf" srcId="{25FF1480-48B8-4BD8-AA00-D9892D4B2AF0}" destId="{3DF603C3-C646-47FC-A23F-046CE4FB1556}" srcOrd="0" destOrd="0" presId="urn:microsoft.com/office/officeart/2005/8/layout/radial6"/>
    <dgm:cxn modelId="{31A4EE0E-8EF8-4BD5-BCBA-C0742CB1B132}" type="presOf" srcId="{EBF5BA9C-B7DB-4682-AFEB-7B819BE7A381}" destId="{0F290FD9-69C0-4523-BCF7-EDB5BA205E23}" srcOrd="0" destOrd="0" presId="urn:microsoft.com/office/officeart/2005/8/layout/radial6"/>
    <dgm:cxn modelId="{8458D34F-6293-4683-9CD9-513CAB61374B}" srcId="{A9F03B93-2A05-4F7F-A120-9D013BA52CAC}" destId="{B3A393D0-9DFA-4801-9CF8-1CAF82814819}" srcOrd="1" destOrd="0" parTransId="{F11C3165-C1D2-4BE8-90BF-B942B3914B76}" sibTransId="{56B0DB2A-A110-436E-899A-0BEE41EB3A4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26FA891D-CCFF-458B-A16E-55F7D5845F6A}" srcId="{A9F03B93-2A05-4F7F-A120-9D013BA52CAC}" destId="{2E5AA620-2251-4624-AEB1-611D42A2F820}" srcOrd="0" destOrd="0" parTransId="{642957FF-7C0D-40DA-B941-BE6EC3BF1AB7}" sibTransId="{25FF1480-48B8-4BD8-AA00-D9892D4B2AF0}"/>
    <dgm:cxn modelId="{FED38300-0676-4D4C-BFCD-A93CFED0ED7D}" type="presOf" srcId="{2E5AA620-2251-4624-AEB1-611D42A2F820}" destId="{1AC3429E-D8EA-48E0-A930-126246E1E578}" srcOrd="0" destOrd="0" presId="urn:microsoft.com/office/officeart/2005/8/layout/radial6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2578CA8E-CB59-4E0F-817F-621B1D1FDE27}" type="presOf" srcId="{A9F03B93-2A05-4F7F-A120-9D013BA52CAC}" destId="{65421103-97D4-4A05-9EC2-4D2C688503C5}" srcOrd="0" destOrd="0" presId="urn:microsoft.com/office/officeart/2005/8/layout/radial6"/>
    <dgm:cxn modelId="{4E7F5A39-BC3C-4140-83F9-F9417AD37035}" type="presParOf" srcId="{0F290FD9-69C0-4523-BCF7-EDB5BA205E23}" destId="{65421103-97D4-4A05-9EC2-4D2C688503C5}" srcOrd="0" destOrd="0" presId="urn:microsoft.com/office/officeart/2005/8/layout/radial6"/>
    <dgm:cxn modelId="{3B631FAC-58DA-4BAE-9A19-CF77954A5CD2}" type="presParOf" srcId="{0F290FD9-69C0-4523-BCF7-EDB5BA205E23}" destId="{1AC3429E-D8EA-48E0-A930-126246E1E578}" srcOrd="1" destOrd="0" presId="urn:microsoft.com/office/officeart/2005/8/layout/radial6"/>
    <dgm:cxn modelId="{4F3477F8-E8BB-488B-9937-3C6A38056BD7}" type="presParOf" srcId="{0F290FD9-69C0-4523-BCF7-EDB5BA205E23}" destId="{8E9C16AD-141E-4CB7-A200-D6E93F6567FD}" srcOrd="2" destOrd="0" presId="urn:microsoft.com/office/officeart/2005/8/layout/radial6"/>
    <dgm:cxn modelId="{EE1321B7-6EA6-405F-A13A-6ABA2E44C547}" type="presParOf" srcId="{0F290FD9-69C0-4523-BCF7-EDB5BA205E23}" destId="{3DF603C3-C646-47FC-A23F-046CE4FB1556}" srcOrd="3" destOrd="0" presId="urn:microsoft.com/office/officeart/2005/8/layout/radial6"/>
    <dgm:cxn modelId="{775DC3CE-4EE4-4ADF-9C99-98CD8848D68B}" type="presParOf" srcId="{0F290FD9-69C0-4523-BCF7-EDB5BA205E23}" destId="{00055615-CAAD-47D6-A247-5AE9D5A13E9F}" srcOrd="4" destOrd="0" presId="urn:microsoft.com/office/officeart/2005/8/layout/radial6"/>
    <dgm:cxn modelId="{79E750BE-8330-40CC-8ADD-0F4E2796BA45}" type="presParOf" srcId="{0F290FD9-69C0-4523-BCF7-EDB5BA205E23}" destId="{2A468525-5D84-48CC-83B3-1980A1240450}" srcOrd="5" destOrd="0" presId="urn:microsoft.com/office/officeart/2005/8/layout/radial6"/>
    <dgm:cxn modelId="{6FB84EC2-CD78-41DA-B484-661D54ABF26A}" type="presParOf" srcId="{0F290FD9-69C0-4523-BCF7-EDB5BA205E23}" destId="{C8757366-5B7E-4DCB-BBDA-1C9D766FABE4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7</a:t>
          </a:r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03EE0D9C-968A-4AE8-89C3-E6E746F1332A}">
      <dgm:prSet/>
      <dgm:spPr/>
      <dgm:t>
        <a:bodyPr/>
        <a:lstStyle/>
        <a:p>
          <a:r>
            <a:rPr lang="de-DE" dirty="0" err="1" smtClean="0"/>
            <a:t>Conditional</a:t>
          </a:r>
          <a:r>
            <a:rPr lang="de-DE" dirty="0" smtClean="0"/>
            <a:t> </a:t>
          </a:r>
          <a:r>
            <a:rPr lang="de-DE" dirty="0" err="1" smtClean="0"/>
            <a:t>Ref</a:t>
          </a:r>
          <a:r>
            <a:rPr lang="de-DE" dirty="0" smtClean="0"/>
            <a:t> Operator </a:t>
          </a:r>
          <a:endParaRPr lang="de-DE" dirty="0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3231771D-8B91-4645-A91F-114EA87ED9EA}">
      <dgm:prSet/>
      <dgm:spPr/>
      <dgm:t>
        <a:bodyPr/>
        <a:lstStyle/>
        <a:p>
          <a:r>
            <a:rPr lang="de-DE" dirty="0" smtClean="0"/>
            <a:t>Private </a:t>
          </a:r>
          <a:r>
            <a:rPr lang="de-DE" dirty="0" err="1" smtClean="0"/>
            <a:t>Protected</a:t>
          </a:r>
          <a:endParaRPr lang="de-DE" dirty="0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en-BZ" dirty="0" err="1" smtClean="0"/>
            <a:t>Readonly</a:t>
          </a:r>
          <a:r>
            <a:rPr lang="en-BZ" dirty="0" smtClean="0"/>
            <a:t> </a:t>
          </a:r>
          <a:r>
            <a:rPr lang="en-BZ" dirty="0" err="1" smtClean="0"/>
            <a:t>struct</a:t>
          </a:r>
          <a:r>
            <a:rPr lang="en-BZ" dirty="0" smtClean="0"/>
            <a:t> and </a:t>
          </a:r>
          <a:r>
            <a:rPr lang="de-DE" dirty="0" err="1" smtClean="0"/>
            <a:t>Ref</a:t>
          </a:r>
          <a:r>
            <a:rPr lang="de-DE" dirty="0" smtClean="0"/>
            <a:t> </a:t>
          </a:r>
          <a:r>
            <a:rPr lang="de-DE" dirty="0" err="1" smtClean="0"/>
            <a:t>Struct</a:t>
          </a:r>
          <a:endParaRPr lang="de-DE" dirty="0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 smtClean="0"/>
            <a:t>Span</a:t>
          </a:r>
          <a:endParaRPr lang="de-DE" dirty="0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00D8EEE3-6C04-4753-BE9A-5607B71BDBB8}">
      <dgm:prSet/>
      <dgm:spPr/>
      <dgm:t>
        <a:bodyPr/>
        <a:lstStyle/>
        <a:p>
          <a:r>
            <a:rPr lang="de-DE" dirty="0" smtClean="0"/>
            <a:t>Non-</a:t>
          </a:r>
          <a:r>
            <a:rPr lang="de-DE" dirty="0" err="1" smtClean="0"/>
            <a:t>trailing</a:t>
          </a:r>
          <a:r>
            <a:rPr lang="de-DE" dirty="0" smtClean="0"/>
            <a:t> </a:t>
          </a:r>
          <a:r>
            <a:rPr lang="de-DE" dirty="0" err="1" smtClean="0"/>
            <a:t>Named</a:t>
          </a:r>
          <a:r>
            <a:rPr lang="de-DE" dirty="0" smtClean="0"/>
            <a:t> Arguments </a:t>
          </a:r>
          <a:endParaRPr lang="de-DE" dirty="0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BDDFB75A-C721-4B7E-9C26-386851149386}">
      <dgm:prSet/>
      <dgm:spPr/>
      <dgm:t>
        <a:bodyPr/>
        <a:lstStyle/>
        <a:p>
          <a:r>
            <a:rPr lang="de-DE" dirty="0" smtClean="0"/>
            <a:t>DIGITAL SEPARATOR</a:t>
          </a:r>
          <a:endParaRPr lang="de-DE" dirty="0"/>
        </a:p>
      </dgm:t>
    </dgm:pt>
    <dgm:pt modelId="{C849810F-FC8D-4BAA-9301-1F9F8479961E}" type="parTrans" cxnId="{BC8F0B89-D39C-49DE-A79F-9263D50F735A}">
      <dgm:prSet/>
      <dgm:spPr/>
      <dgm:t>
        <a:bodyPr/>
        <a:lstStyle/>
        <a:p>
          <a:endParaRPr lang="de-DE"/>
        </a:p>
      </dgm:t>
    </dgm:pt>
    <dgm:pt modelId="{F6FAF2AE-0010-42DE-94BB-BFB2BDDEDACC}" type="sibTrans" cxnId="{BC8F0B89-D39C-49DE-A79F-9263D50F735A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A96D09D4-0506-4F41-90A5-E75BB6EC9E62}" type="pres">
      <dgm:prSet presAssocID="{C849810F-FC8D-4BAA-9301-1F9F8479961E}" presName="Name9" presStyleLbl="parChTrans1D2" presStyleIdx="0" presStyleCnt="6"/>
      <dgm:spPr/>
      <dgm:t>
        <a:bodyPr/>
        <a:lstStyle/>
        <a:p>
          <a:endParaRPr lang="de-DE"/>
        </a:p>
      </dgm:t>
    </dgm:pt>
    <dgm:pt modelId="{4DBD9F80-6184-4F87-8AF2-31E40FD8D6AB}" type="pres">
      <dgm:prSet presAssocID="{C849810F-FC8D-4BAA-9301-1F9F8479961E}" presName="connTx" presStyleLbl="parChTrans1D2" presStyleIdx="0" presStyleCnt="6"/>
      <dgm:spPr/>
      <dgm:t>
        <a:bodyPr/>
        <a:lstStyle/>
        <a:p>
          <a:endParaRPr lang="de-DE"/>
        </a:p>
      </dgm:t>
    </dgm:pt>
    <dgm:pt modelId="{7A5CDCFF-2DF8-430E-8FCA-5002351876CB}" type="pres">
      <dgm:prSet presAssocID="{BDDFB75A-C721-4B7E-9C26-3868511493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1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1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2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2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3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3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4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5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5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61D590-A89B-477B-9002-5B945DE12B77}" srcId="{A9F03B93-2A05-4F7F-A120-9D013BA52CAC}" destId="{03EE0D9C-968A-4AE8-89C3-E6E746F1332A}" srcOrd="2" destOrd="0" parTransId="{DE34318D-07F3-4822-982E-A5523FD33AF1}" sibTransId="{DA4E8C00-3590-45E0-92CE-8EDF0D9B0158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A07DF960-FC2D-43C1-843D-C1E5AEDFE579}" srcId="{A9F03B93-2A05-4F7F-A120-9D013BA52CAC}" destId="{00D8EEE3-6C04-4753-BE9A-5607B71BDBB8}" srcOrd="1" destOrd="0" parTransId="{8C32A241-33A0-44A4-992A-BDB6317A920C}" sibTransId="{5C61F0D2-8945-475D-A250-D18E4410A6DA}"/>
    <dgm:cxn modelId="{315FFB91-F5D3-44D4-818B-F9733386757F}" type="presOf" srcId="{A4738125-78D0-43D7-ACB7-A1951F8028A2}" destId="{B63F80C9-731A-4FD4-BD2B-C962233C730E}" srcOrd="0" destOrd="0" presId="urn:microsoft.com/office/officeart/2005/8/layout/radial1"/>
    <dgm:cxn modelId="{32FB6F09-760A-42F9-AA27-93A8CE4164D7}" type="presOf" srcId="{B400A381-B4C7-4C47-A5C1-E8331B58567A}" destId="{B02FE770-5578-4185-91A3-5685F4C4F712}" srcOrd="0" destOrd="0" presId="urn:microsoft.com/office/officeart/2005/8/layout/radial1"/>
    <dgm:cxn modelId="{7F09369B-E9EE-4491-94F0-332AB28308F6}" type="presOf" srcId="{B421F437-718F-47B5-A686-C741B7424B6C}" destId="{13ED69F7-3EA3-40D1-9737-891438A13DBF}" srcOrd="0" destOrd="0" presId="urn:microsoft.com/office/officeart/2005/8/layout/radial1"/>
    <dgm:cxn modelId="{645DCF4C-DF97-41AE-A4FB-40BA16D38DFB}" srcId="{A9F03B93-2A05-4F7F-A120-9D013BA52CAC}" destId="{3231771D-8B91-4645-A91F-114EA87ED9EA}" srcOrd="3" destOrd="0" parTransId="{7E8A9AB6-445D-465E-9716-069B4262A75D}" sibTransId="{F0E928A9-8054-47AE-A712-EE2C8F8F7685}"/>
    <dgm:cxn modelId="{BC8F0B89-D39C-49DE-A79F-9263D50F735A}" srcId="{A9F03B93-2A05-4F7F-A120-9D013BA52CAC}" destId="{BDDFB75A-C721-4B7E-9C26-386851149386}" srcOrd="0" destOrd="0" parTransId="{C849810F-FC8D-4BAA-9301-1F9F8479961E}" sibTransId="{F6FAF2AE-0010-42DE-94BB-BFB2BDDEDACC}"/>
    <dgm:cxn modelId="{DE855CFE-FF02-4D9B-BEF4-FF98CF7C7BB3}" type="presOf" srcId="{8C32A241-33A0-44A4-992A-BDB6317A920C}" destId="{3E7978EE-0E7A-4A4E-9927-412B9197CB26}" srcOrd="0" destOrd="0" presId="urn:microsoft.com/office/officeart/2005/8/layout/radial1"/>
    <dgm:cxn modelId="{4A133490-1E57-410C-99B1-55FC9388DC3C}" type="presOf" srcId="{A9F03B93-2A05-4F7F-A120-9D013BA52CAC}" destId="{32F3479A-D7FA-4DF1-B4CA-536CA86C0959}" srcOrd="0" destOrd="0" presId="urn:microsoft.com/office/officeart/2005/8/layout/radial1"/>
    <dgm:cxn modelId="{08084A17-F0E3-4D6E-9B68-FC92B73322A2}" type="presOf" srcId="{03EE0D9C-968A-4AE8-89C3-E6E746F1332A}" destId="{461C2BE0-26F1-4F23-A7D9-D0FAFDB191D1}" srcOrd="0" destOrd="0" presId="urn:microsoft.com/office/officeart/2005/8/layout/radial1"/>
    <dgm:cxn modelId="{E37AD798-8C64-4871-85A7-6E6F7161E44F}" type="presOf" srcId="{EBF5BA9C-B7DB-4682-AFEB-7B819BE7A381}" destId="{E5D7AB42-1365-490C-A4A3-5A84EF842F2D}" srcOrd="0" destOrd="0" presId="urn:microsoft.com/office/officeart/2005/8/layout/radial1"/>
    <dgm:cxn modelId="{C153E05A-75AA-445F-9558-1CB1008EEB6D}" type="presOf" srcId="{3231771D-8B91-4645-A91F-114EA87ED9EA}" destId="{C6EFAD83-7E39-4E95-9308-43DD36091B85}" srcOrd="0" destOrd="0" presId="urn:microsoft.com/office/officeart/2005/8/layout/radial1"/>
    <dgm:cxn modelId="{1A68603C-3189-4A76-A4FF-564FAD9904AE}" srcId="{A9F03B93-2A05-4F7F-A120-9D013BA52CAC}" destId="{A4738125-78D0-43D7-ACB7-A1951F8028A2}" srcOrd="5" destOrd="0" parTransId="{4CC7E28B-72E9-481D-A348-DD6C63DE3D3B}" sibTransId="{7A43773D-A8E9-4747-9995-0D6001DC6594}"/>
    <dgm:cxn modelId="{90BDE82A-6977-4F15-8756-F25E8C4D87C5}" type="presOf" srcId="{DE34318D-07F3-4822-982E-A5523FD33AF1}" destId="{0A91618C-13AD-4389-A001-4163CCD57DAF}" srcOrd="0" destOrd="0" presId="urn:microsoft.com/office/officeart/2005/8/layout/radial1"/>
    <dgm:cxn modelId="{55C27B6C-4162-4CF5-875A-0A984E30FE3A}" type="presOf" srcId="{4CC7E28B-72E9-481D-A348-DD6C63DE3D3B}" destId="{2F43D679-F242-4E62-A3EF-2846E95CC763}" srcOrd="0" destOrd="0" presId="urn:microsoft.com/office/officeart/2005/8/layout/radial1"/>
    <dgm:cxn modelId="{24406F77-F138-4E04-B351-B08D90AECBBC}" type="presOf" srcId="{7E8A9AB6-445D-465E-9716-069B4262A75D}" destId="{2A0AE4B6-05AC-4A57-A034-7DF394856AA1}" srcOrd="0" destOrd="0" presId="urn:microsoft.com/office/officeart/2005/8/layout/radial1"/>
    <dgm:cxn modelId="{A0B2415A-D331-4EF7-A4E5-4A84FC861AD1}" type="presOf" srcId="{C849810F-FC8D-4BAA-9301-1F9F8479961E}" destId="{4DBD9F80-6184-4F87-8AF2-31E40FD8D6AB}" srcOrd="1" destOrd="0" presId="urn:microsoft.com/office/officeart/2005/8/layout/radial1"/>
    <dgm:cxn modelId="{91E0CE25-81EB-4D38-81D6-0C66A2E93C3B}" type="presOf" srcId="{C849810F-FC8D-4BAA-9301-1F9F8479961E}" destId="{A96D09D4-0506-4F41-90A5-E75BB6EC9E62}" srcOrd="0" destOrd="0" presId="urn:microsoft.com/office/officeart/2005/8/layout/radial1"/>
    <dgm:cxn modelId="{863C20CB-68B2-4BD4-BF26-59C6677BE287}" type="presOf" srcId="{B421F437-718F-47B5-A686-C741B7424B6C}" destId="{8E39EE88-010D-4BC4-8ACE-C3489580C58C}" srcOrd="1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06F59419-12AA-45DF-91CC-AFC3A949522F}" type="presOf" srcId="{00D8EEE3-6C04-4753-BE9A-5607B71BDBB8}" destId="{9E2F31CE-EA58-4243-B91D-E26D426B4C67}" srcOrd="0" destOrd="0" presId="urn:microsoft.com/office/officeart/2005/8/layout/radial1"/>
    <dgm:cxn modelId="{ADACD0A1-E998-4CBB-90E2-35A1EA8FED7D}" type="presOf" srcId="{BDDFB75A-C721-4B7E-9C26-386851149386}" destId="{7A5CDCFF-2DF8-430E-8FCA-5002351876CB}" srcOrd="0" destOrd="0" presId="urn:microsoft.com/office/officeart/2005/8/layout/radial1"/>
    <dgm:cxn modelId="{30BA15A5-0208-4534-91C2-5B0791ADD2BE}" type="presOf" srcId="{DE34318D-07F3-4822-982E-A5523FD33AF1}" destId="{87B36481-7E33-4FDF-B738-858E88C774CA}" srcOrd="1" destOrd="0" presId="urn:microsoft.com/office/officeart/2005/8/layout/radial1"/>
    <dgm:cxn modelId="{861F3E9B-D5BF-4FD6-8477-8089FCE918D8}" type="presOf" srcId="{7E8A9AB6-445D-465E-9716-069B4262A75D}" destId="{428AD704-ACF0-4210-ACCA-32073EDCD398}" srcOrd="1" destOrd="0" presId="urn:microsoft.com/office/officeart/2005/8/layout/radial1"/>
    <dgm:cxn modelId="{EF22CDB6-E8C9-4793-98A4-41BF72C38676}" type="presOf" srcId="{4CC7E28B-72E9-481D-A348-DD6C63DE3D3B}" destId="{14B3C3C0-88ED-4D66-ADAD-36D96BB94D77}" srcOrd="1" destOrd="0" presId="urn:microsoft.com/office/officeart/2005/8/layout/radial1"/>
    <dgm:cxn modelId="{72D6D677-EDD1-4A70-AEAF-A16673F4ACAF}" srcId="{A9F03B93-2A05-4F7F-A120-9D013BA52CAC}" destId="{B400A381-B4C7-4C47-A5C1-E8331B58567A}" srcOrd="4" destOrd="0" parTransId="{B421F437-718F-47B5-A686-C741B7424B6C}" sibTransId="{7E2B5767-410B-496B-9E32-11705BD4B966}"/>
    <dgm:cxn modelId="{12C24659-F759-4CA8-B7D6-2604E66E48B3}" type="presOf" srcId="{8C32A241-33A0-44A4-992A-BDB6317A920C}" destId="{FCB87FD5-538E-48EF-B24D-2E1ABC9A1991}" srcOrd="1" destOrd="0" presId="urn:microsoft.com/office/officeart/2005/8/layout/radial1"/>
    <dgm:cxn modelId="{131FCACB-BDF0-4471-8365-38595E8CAFB1}" type="presParOf" srcId="{E5D7AB42-1365-490C-A4A3-5A84EF842F2D}" destId="{32F3479A-D7FA-4DF1-B4CA-536CA86C0959}" srcOrd="0" destOrd="0" presId="urn:microsoft.com/office/officeart/2005/8/layout/radial1"/>
    <dgm:cxn modelId="{EDCBC686-4A7C-4973-96E7-DE845C236793}" type="presParOf" srcId="{E5D7AB42-1365-490C-A4A3-5A84EF842F2D}" destId="{A96D09D4-0506-4F41-90A5-E75BB6EC9E62}" srcOrd="1" destOrd="0" presId="urn:microsoft.com/office/officeart/2005/8/layout/radial1"/>
    <dgm:cxn modelId="{78B3D7A7-157C-4355-8553-7D5D290AA2FD}" type="presParOf" srcId="{A96D09D4-0506-4F41-90A5-E75BB6EC9E62}" destId="{4DBD9F80-6184-4F87-8AF2-31E40FD8D6AB}" srcOrd="0" destOrd="0" presId="urn:microsoft.com/office/officeart/2005/8/layout/radial1"/>
    <dgm:cxn modelId="{9392DBC0-5679-48F4-A891-8E0004413375}" type="presParOf" srcId="{E5D7AB42-1365-490C-A4A3-5A84EF842F2D}" destId="{7A5CDCFF-2DF8-430E-8FCA-5002351876CB}" srcOrd="2" destOrd="0" presId="urn:microsoft.com/office/officeart/2005/8/layout/radial1"/>
    <dgm:cxn modelId="{950BB49C-5624-4560-A1FF-8C2F6EE45C12}" type="presParOf" srcId="{E5D7AB42-1365-490C-A4A3-5A84EF842F2D}" destId="{3E7978EE-0E7A-4A4E-9927-412B9197CB26}" srcOrd="3" destOrd="0" presId="urn:microsoft.com/office/officeart/2005/8/layout/radial1"/>
    <dgm:cxn modelId="{B661A2E4-595C-49B8-B846-8DAD8FF84F29}" type="presParOf" srcId="{3E7978EE-0E7A-4A4E-9927-412B9197CB26}" destId="{FCB87FD5-538E-48EF-B24D-2E1ABC9A1991}" srcOrd="0" destOrd="0" presId="urn:microsoft.com/office/officeart/2005/8/layout/radial1"/>
    <dgm:cxn modelId="{CE501800-59CD-4BAB-B30D-4AD9E752F441}" type="presParOf" srcId="{E5D7AB42-1365-490C-A4A3-5A84EF842F2D}" destId="{9E2F31CE-EA58-4243-B91D-E26D426B4C67}" srcOrd="4" destOrd="0" presId="urn:microsoft.com/office/officeart/2005/8/layout/radial1"/>
    <dgm:cxn modelId="{52F2088D-8254-4AB9-9D2A-DD27106D86F2}" type="presParOf" srcId="{E5D7AB42-1365-490C-A4A3-5A84EF842F2D}" destId="{0A91618C-13AD-4389-A001-4163CCD57DAF}" srcOrd="5" destOrd="0" presId="urn:microsoft.com/office/officeart/2005/8/layout/radial1"/>
    <dgm:cxn modelId="{05A3BE9A-FEE9-4F3C-979D-D3891EECD203}" type="presParOf" srcId="{0A91618C-13AD-4389-A001-4163CCD57DAF}" destId="{87B36481-7E33-4FDF-B738-858E88C774CA}" srcOrd="0" destOrd="0" presId="urn:microsoft.com/office/officeart/2005/8/layout/radial1"/>
    <dgm:cxn modelId="{23D0EE4D-93F2-49EC-B231-23246D483F65}" type="presParOf" srcId="{E5D7AB42-1365-490C-A4A3-5A84EF842F2D}" destId="{461C2BE0-26F1-4F23-A7D9-D0FAFDB191D1}" srcOrd="6" destOrd="0" presId="urn:microsoft.com/office/officeart/2005/8/layout/radial1"/>
    <dgm:cxn modelId="{5DC17A46-2B2B-4476-8808-3FF41A557B8C}" type="presParOf" srcId="{E5D7AB42-1365-490C-A4A3-5A84EF842F2D}" destId="{2A0AE4B6-05AC-4A57-A034-7DF394856AA1}" srcOrd="7" destOrd="0" presId="urn:microsoft.com/office/officeart/2005/8/layout/radial1"/>
    <dgm:cxn modelId="{AAFAF62F-0188-4177-8D7C-EABF23234EB3}" type="presParOf" srcId="{2A0AE4B6-05AC-4A57-A034-7DF394856AA1}" destId="{428AD704-ACF0-4210-ACCA-32073EDCD398}" srcOrd="0" destOrd="0" presId="urn:microsoft.com/office/officeart/2005/8/layout/radial1"/>
    <dgm:cxn modelId="{F30C8040-9CA8-4ADF-90D7-BE057F971B95}" type="presParOf" srcId="{E5D7AB42-1365-490C-A4A3-5A84EF842F2D}" destId="{C6EFAD83-7E39-4E95-9308-43DD36091B85}" srcOrd="8" destOrd="0" presId="urn:microsoft.com/office/officeart/2005/8/layout/radial1"/>
    <dgm:cxn modelId="{37DCACA1-CD87-460A-95DF-C0BACF0FAA2E}" type="presParOf" srcId="{E5D7AB42-1365-490C-A4A3-5A84EF842F2D}" destId="{13ED69F7-3EA3-40D1-9737-891438A13DBF}" srcOrd="9" destOrd="0" presId="urn:microsoft.com/office/officeart/2005/8/layout/radial1"/>
    <dgm:cxn modelId="{DC418B79-1B9E-4B0D-8BD3-1CB15C65AC87}" type="presParOf" srcId="{13ED69F7-3EA3-40D1-9737-891438A13DBF}" destId="{8E39EE88-010D-4BC4-8ACE-C3489580C58C}" srcOrd="0" destOrd="0" presId="urn:microsoft.com/office/officeart/2005/8/layout/radial1"/>
    <dgm:cxn modelId="{D15C4E6A-5575-44A8-9508-7495D51E1DC8}" type="presParOf" srcId="{E5D7AB42-1365-490C-A4A3-5A84EF842F2D}" destId="{B02FE770-5578-4185-91A3-5685F4C4F712}" srcOrd="10" destOrd="0" presId="urn:microsoft.com/office/officeart/2005/8/layout/radial1"/>
    <dgm:cxn modelId="{1713FF87-AE44-430E-82C1-F79111161E9B}" type="presParOf" srcId="{E5D7AB42-1365-490C-A4A3-5A84EF842F2D}" destId="{2F43D679-F242-4E62-A3EF-2846E95CC763}" srcOrd="11" destOrd="0" presId="urn:microsoft.com/office/officeart/2005/8/layout/radial1"/>
    <dgm:cxn modelId="{A164E7ED-0C82-4605-9E68-D5DA0F9CC34C}" type="presParOf" srcId="{2F43D679-F242-4E62-A3EF-2846E95CC763}" destId="{14B3C3C0-88ED-4D66-ADAD-36D96BB94D77}" srcOrd="0" destOrd="0" presId="urn:microsoft.com/office/officeart/2005/8/layout/radial1"/>
    <dgm:cxn modelId="{F407EC19-0832-4925-8823-8E3FE3E6BAA8}" type="presParOf" srcId="{E5D7AB42-1365-490C-A4A3-5A84EF842F2D}" destId="{B63F80C9-731A-4FD4-BD2B-C962233C730E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/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rgbClr val="0070C0"/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C# </a:t>
          </a:r>
          <a:r>
            <a:rPr lang="de-DE" dirty="0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>
        <a:solidFill>
          <a:srgbClr val="0070C0"/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</a:t>
          </a:r>
          <a:r>
            <a:rPr lang="de-DE"/>
            <a:t># </a:t>
          </a:r>
          <a:r>
            <a:rPr lang="de-DE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rgbClr val="0070C0"/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</a:t>
          </a:r>
          <a:r>
            <a:rPr lang="de-DE"/>
            <a:t># </a:t>
          </a:r>
          <a:r>
            <a:rPr lang="de-DE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</a:t>
          </a:r>
          <a:r>
            <a:rPr lang="de-DE"/>
            <a:t># </a:t>
          </a:r>
          <a:r>
            <a:rPr lang="de-DE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rgbClr val="0070C0"/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</a:t>
          </a:r>
          <a:r>
            <a:rPr lang="de-DE"/>
            <a:t># </a:t>
          </a:r>
          <a:r>
            <a:rPr lang="de-DE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rgbClr val="0070C0"/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</a:t>
          </a:r>
          <a:r>
            <a:rPr lang="de-DE"/>
            <a:t># </a:t>
          </a:r>
          <a:r>
            <a:rPr lang="de-DE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/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rgbClr val="0070C0"/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F5BA9C-B7DB-4682-AFEB-7B819BE7A381}" type="doc">
      <dgm:prSet loTypeId="urn:microsoft.com/office/officeart/2005/8/layout/radial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31771D-8B91-4645-A91F-114EA87ED9E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03EE0D9C-968A-4AE8-89C3-E6E746F1332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de-DE" dirty="0"/>
        </a:p>
      </dgm:t>
    </dgm:pt>
    <dgm:pt modelId="{00D8EEE3-6C04-4753-BE9A-5607B71BDBB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dirty="0"/>
            <a:t> </a:t>
          </a:r>
        </a:p>
      </dgm:t>
    </dgm:pt>
    <dgm:pt modelId="{A9F03B93-2A05-4F7F-A120-9D013BA52CAC}">
      <dgm:prSet phldrT="[Text]"/>
      <dgm:spPr/>
      <dgm:t>
        <a:bodyPr/>
        <a:lstStyle/>
        <a:p>
          <a:r>
            <a:rPr lang="de-DE" dirty="0"/>
            <a:t>C</a:t>
          </a:r>
          <a:r>
            <a:rPr lang="de-DE"/>
            <a:t># </a:t>
          </a:r>
          <a:r>
            <a:rPr lang="de-DE" smtClean="0"/>
            <a:t>7.2</a:t>
          </a:r>
          <a:endParaRPr lang="de-DE" dirty="0"/>
        </a:p>
      </dgm:t>
    </dgm:pt>
    <dgm:pt modelId="{6DCE26DC-6D3A-480D-8A9C-BC026959EC3F}" type="sibTrans" cxnId="{2B68739A-0BEC-474D-995B-CF24108494CF}">
      <dgm:prSet/>
      <dgm:spPr/>
      <dgm:t>
        <a:bodyPr/>
        <a:lstStyle/>
        <a:p>
          <a:endParaRPr lang="de-DE"/>
        </a:p>
      </dgm:t>
    </dgm:pt>
    <dgm:pt modelId="{499A9B2D-DB75-4E01-8B9F-A3BBADB8998E}" type="parTrans" cxnId="{2B68739A-0BEC-474D-995B-CF24108494CF}">
      <dgm:prSet/>
      <dgm:spPr/>
      <dgm:t>
        <a:bodyPr/>
        <a:lstStyle/>
        <a:p>
          <a:endParaRPr lang="de-DE"/>
        </a:p>
      </dgm:t>
    </dgm:pt>
    <dgm:pt modelId="{F0E928A9-8054-47AE-A712-EE2C8F8F7685}" type="sibTrans" cxnId="{645DCF4C-DF97-41AE-A4FB-40BA16D38DFB}">
      <dgm:prSet/>
      <dgm:spPr/>
      <dgm:t>
        <a:bodyPr/>
        <a:lstStyle/>
        <a:p>
          <a:endParaRPr lang="de-DE"/>
        </a:p>
      </dgm:t>
    </dgm:pt>
    <dgm:pt modelId="{7E8A9AB6-445D-465E-9716-069B4262A75D}" type="parTrans" cxnId="{645DCF4C-DF97-41AE-A4FB-40BA16D38DFB}">
      <dgm:prSet/>
      <dgm:spPr/>
      <dgm:t>
        <a:bodyPr/>
        <a:lstStyle/>
        <a:p>
          <a:endParaRPr lang="de-DE"/>
        </a:p>
      </dgm:t>
    </dgm:pt>
    <dgm:pt modelId="{DA4E8C00-3590-45E0-92CE-8EDF0D9B0158}" type="sibTrans" cxnId="{0561D590-A89B-477B-9002-5B945DE12B77}">
      <dgm:prSet/>
      <dgm:spPr/>
      <dgm:t>
        <a:bodyPr/>
        <a:lstStyle/>
        <a:p>
          <a:endParaRPr lang="de-DE"/>
        </a:p>
      </dgm:t>
    </dgm:pt>
    <dgm:pt modelId="{DE34318D-07F3-4822-982E-A5523FD33AF1}" type="parTrans" cxnId="{0561D590-A89B-477B-9002-5B945DE12B77}">
      <dgm:prSet/>
      <dgm:spPr/>
      <dgm:t>
        <a:bodyPr/>
        <a:lstStyle/>
        <a:p>
          <a:endParaRPr lang="de-DE"/>
        </a:p>
      </dgm:t>
    </dgm:pt>
    <dgm:pt modelId="{5C61F0D2-8945-475D-A250-D18E4410A6DA}" type="sibTrans" cxnId="{A07DF960-FC2D-43C1-843D-C1E5AEDFE579}">
      <dgm:prSet/>
      <dgm:spPr/>
      <dgm:t>
        <a:bodyPr/>
        <a:lstStyle/>
        <a:p>
          <a:endParaRPr lang="de-DE"/>
        </a:p>
      </dgm:t>
    </dgm:pt>
    <dgm:pt modelId="{8C32A241-33A0-44A4-992A-BDB6317A920C}" type="parTrans" cxnId="{A07DF960-FC2D-43C1-843D-C1E5AEDFE579}">
      <dgm:prSet/>
      <dgm:spPr/>
      <dgm:t>
        <a:bodyPr/>
        <a:lstStyle/>
        <a:p>
          <a:endParaRPr lang="de-DE"/>
        </a:p>
      </dgm:t>
    </dgm:pt>
    <dgm:pt modelId="{0F9C15F5-3148-4364-80CC-184154CA1932}">
      <dgm:prSet/>
      <dgm:spPr/>
      <dgm:t>
        <a:bodyPr/>
        <a:lstStyle/>
        <a:p>
          <a:endParaRPr lang="de-DE" dirty="0"/>
        </a:p>
      </dgm:t>
    </dgm:pt>
    <dgm:pt modelId="{6C3E8B60-77C3-4705-A5BA-6A13BB1F735C}" type="sibTrans" cxnId="{928B74D9-E3C3-49C3-AD49-93746DA65E04}">
      <dgm:prSet/>
      <dgm:spPr/>
      <dgm:t>
        <a:bodyPr/>
        <a:lstStyle/>
        <a:p>
          <a:endParaRPr lang="de-DE"/>
        </a:p>
      </dgm:t>
    </dgm:pt>
    <dgm:pt modelId="{25B306AD-826D-4795-9B43-0A076A709E92}" type="parTrans" cxnId="{928B74D9-E3C3-49C3-AD49-93746DA65E04}">
      <dgm:prSet/>
      <dgm:spPr/>
      <dgm:t>
        <a:bodyPr/>
        <a:lstStyle/>
        <a:p>
          <a:endParaRPr lang="de-DE"/>
        </a:p>
      </dgm:t>
    </dgm:pt>
    <dgm:pt modelId="{CE285FA6-7A4A-4323-9301-0C671D431D74}">
      <dgm:prSet/>
      <dgm:spPr>
        <a:solidFill>
          <a:srgbClr val="0070C0"/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466C751F-8432-410A-82AF-A048DE740993}" type="sibTrans" cxnId="{8379DB46-98EB-4B33-80D8-4678690C974B}">
      <dgm:prSet/>
      <dgm:spPr/>
      <dgm:t>
        <a:bodyPr/>
        <a:lstStyle/>
        <a:p>
          <a:endParaRPr lang="de-DE"/>
        </a:p>
      </dgm:t>
    </dgm:pt>
    <dgm:pt modelId="{F23D3191-EAFB-4C49-9DE2-3FF193472ACF}" type="parTrans" cxnId="{8379DB46-98EB-4B33-80D8-4678690C974B}">
      <dgm:prSet/>
      <dgm:spPr/>
      <dgm:t>
        <a:bodyPr/>
        <a:lstStyle/>
        <a:p>
          <a:endParaRPr lang="de-DE"/>
        </a:p>
      </dgm:t>
    </dgm:pt>
    <dgm:pt modelId="{A4738125-78D0-43D7-ACB7-A1951F8028A2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A43773D-A8E9-4747-9995-0D6001DC6594}" type="sibTrans" cxnId="{1A68603C-3189-4A76-A4FF-564FAD9904AE}">
      <dgm:prSet/>
      <dgm:spPr/>
      <dgm:t>
        <a:bodyPr/>
        <a:lstStyle/>
        <a:p>
          <a:endParaRPr lang="de-DE"/>
        </a:p>
      </dgm:t>
    </dgm:pt>
    <dgm:pt modelId="{4CC7E28B-72E9-481D-A348-DD6C63DE3D3B}" type="parTrans" cxnId="{1A68603C-3189-4A76-A4FF-564FAD9904AE}">
      <dgm:prSet/>
      <dgm:spPr/>
      <dgm:t>
        <a:bodyPr/>
        <a:lstStyle/>
        <a:p>
          <a:endParaRPr lang="de-DE"/>
        </a:p>
      </dgm:t>
    </dgm:pt>
    <dgm:pt modelId="{B400A381-B4C7-4C47-A5C1-E8331B58567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b="0" i="0" dirty="0"/>
            <a:t> </a:t>
          </a:r>
          <a:endParaRPr lang="de-DE" dirty="0"/>
        </a:p>
      </dgm:t>
    </dgm:pt>
    <dgm:pt modelId="{7E2B5767-410B-496B-9E32-11705BD4B966}" type="sibTrans" cxnId="{72D6D677-EDD1-4A70-AEAF-A16673F4ACAF}">
      <dgm:prSet/>
      <dgm:spPr/>
      <dgm:t>
        <a:bodyPr/>
        <a:lstStyle/>
        <a:p>
          <a:endParaRPr lang="de-DE"/>
        </a:p>
      </dgm:t>
    </dgm:pt>
    <dgm:pt modelId="{B421F437-718F-47B5-A686-C741B7424B6C}" type="parTrans" cxnId="{72D6D677-EDD1-4A70-AEAF-A16673F4ACAF}">
      <dgm:prSet/>
      <dgm:spPr/>
      <dgm:t>
        <a:bodyPr/>
        <a:lstStyle/>
        <a:p>
          <a:endParaRPr lang="de-DE"/>
        </a:p>
      </dgm:t>
    </dgm:pt>
    <dgm:pt modelId="{E5D7AB42-1365-490C-A4A3-5A84EF842F2D}" type="pres">
      <dgm:prSet presAssocID="{EBF5BA9C-B7DB-4682-AFEB-7B819BE7A38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F3479A-D7FA-4DF1-B4CA-536CA86C0959}" type="pres">
      <dgm:prSet presAssocID="{A9F03B93-2A05-4F7F-A120-9D013BA52CAC}" presName="centerShape" presStyleLbl="node0" presStyleIdx="0" presStyleCnt="1"/>
      <dgm:spPr/>
      <dgm:t>
        <a:bodyPr/>
        <a:lstStyle/>
        <a:p>
          <a:endParaRPr lang="de-DE"/>
        </a:p>
      </dgm:t>
    </dgm:pt>
    <dgm:pt modelId="{3E7978EE-0E7A-4A4E-9927-412B9197CB26}" type="pres">
      <dgm:prSet presAssocID="{8C32A241-33A0-44A4-992A-BDB6317A920C}" presName="Name9" presStyleLbl="parChTrans1D2" presStyleIdx="0" presStyleCnt="6"/>
      <dgm:spPr/>
      <dgm:t>
        <a:bodyPr/>
        <a:lstStyle/>
        <a:p>
          <a:endParaRPr lang="de-DE"/>
        </a:p>
      </dgm:t>
    </dgm:pt>
    <dgm:pt modelId="{FCB87FD5-538E-48EF-B24D-2E1ABC9A1991}" type="pres">
      <dgm:prSet presAssocID="{8C32A241-33A0-44A4-992A-BDB6317A920C}" presName="connTx" presStyleLbl="parChTrans1D2" presStyleIdx="0" presStyleCnt="6"/>
      <dgm:spPr/>
      <dgm:t>
        <a:bodyPr/>
        <a:lstStyle/>
        <a:p>
          <a:endParaRPr lang="de-DE"/>
        </a:p>
      </dgm:t>
    </dgm:pt>
    <dgm:pt modelId="{9E2F31CE-EA58-4243-B91D-E26D426B4C67}" type="pres">
      <dgm:prSet presAssocID="{00D8EEE3-6C04-4753-BE9A-5607B71BDBB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91618C-13AD-4389-A001-4163CCD57DAF}" type="pres">
      <dgm:prSet presAssocID="{DE34318D-07F3-4822-982E-A5523FD33AF1}" presName="Name9" presStyleLbl="parChTrans1D2" presStyleIdx="1" presStyleCnt="6"/>
      <dgm:spPr/>
      <dgm:t>
        <a:bodyPr/>
        <a:lstStyle/>
        <a:p>
          <a:endParaRPr lang="de-DE"/>
        </a:p>
      </dgm:t>
    </dgm:pt>
    <dgm:pt modelId="{87B36481-7E33-4FDF-B738-858E88C774CA}" type="pres">
      <dgm:prSet presAssocID="{DE34318D-07F3-4822-982E-A5523FD33AF1}" presName="connTx" presStyleLbl="parChTrans1D2" presStyleIdx="1" presStyleCnt="6"/>
      <dgm:spPr/>
      <dgm:t>
        <a:bodyPr/>
        <a:lstStyle/>
        <a:p>
          <a:endParaRPr lang="de-DE"/>
        </a:p>
      </dgm:t>
    </dgm:pt>
    <dgm:pt modelId="{461C2BE0-26F1-4F23-A7D9-D0FAFDB191D1}" type="pres">
      <dgm:prSet presAssocID="{03EE0D9C-968A-4AE8-89C3-E6E746F1332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E4B6-05AC-4A57-A034-7DF394856AA1}" type="pres">
      <dgm:prSet presAssocID="{7E8A9AB6-445D-465E-9716-069B4262A75D}" presName="Name9" presStyleLbl="parChTrans1D2" presStyleIdx="2" presStyleCnt="6"/>
      <dgm:spPr/>
      <dgm:t>
        <a:bodyPr/>
        <a:lstStyle/>
        <a:p>
          <a:endParaRPr lang="de-DE"/>
        </a:p>
      </dgm:t>
    </dgm:pt>
    <dgm:pt modelId="{428AD704-ACF0-4210-ACCA-32073EDCD398}" type="pres">
      <dgm:prSet presAssocID="{7E8A9AB6-445D-465E-9716-069B4262A75D}" presName="connTx" presStyleLbl="parChTrans1D2" presStyleIdx="2" presStyleCnt="6"/>
      <dgm:spPr/>
      <dgm:t>
        <a:bodyPr/>
        <a:lstStyle/>
        <a:p>
          <a:endParaRPr lang="de-DE"/>
        </a:p>
      </dgm:t>
    </dgm:pt>
    <dgm:pt modelId="{C6EFAD83-7E39-4E95-9308-43DD36091B85}" type="pres">
      <dgm:prSet presAssocID="{3231771D-8B91-4645-A91F-114EA87ED9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D69F7-3EA3-40D1-9737-891438A13DBF}" type="pres">
      <dgm:prSet presAssocID="{B421F437-718F-47B5-A686-C741B7424B6C}" presName="Name9" presStyleLbl="parChTrans1D2" presStyleIdx="3" presStyleCnt="6"/>
      <dgm:spPr/>
      <dgm:t>
        <a:bodyPr/>
        <a:lstStyle/>
        <a:p>
          <a:endParaRPr lang="de-DE"/>
        </a:p>
      </dgm:t>
    </dgm:pt>
    <dgm:pt modelId="{8E39EE88-010D-4BC4-8ACE-C3489580C58C}" type="pres">
      <dgm:prSet presAssocID="{B421F437-718F-47B5-A686-C741B7424B6C}" presName="connTx" presStyleLbl="parChTrans1D2" presStyleIdx="3" presStyleCnt="6"/>
      <dgm:spPr/>
      <dgm:t>
        <a:bodyPr/>
        <a:lstStyle/>
        <a:p>
          <a:endParaRPr lang="de-DE"/>
        </a:p>
      </dgm:t>
    </dgm:pt>
    <dgm:pt modelId="{B02FE770-5578-4185-91A3-5685F4C4F712}" type="pres">
      <dgm:prSet presAssocID="{B400A381-B4C7-4C47-A5C1-E8331B5856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43D679-F242-4E62-A3EF-2846E95CC763}" type="pres">
      <dgm:prSet presAssocID="{4CC7E28B-72E9-481D-A348-DD6C63DE3D3B}" presName="Name9" presStyleLbl="parChTrans1D2" presStyleIdx="4" presStyleCnt="6"/>
      <dgm:spPr/>
      <dgm:t>
        <a:bodyPr/>
        <a:lstStyle/>
        <a:p>
          <a:endParaRPr lang="de-DE"/>
        </a:p>
      </dgm:t>
    </dgm:pt>
    <dgm:pt modelId="{14B3C3C0-88ED-4D66-ADAD-36D96BB94D77}" type="pres">
      <dgm:prSet presAssocID="{4CC7E28B-72E9-481D-A348-DD6C63DE3D3B}" presName="connTx" presStyleLbl="parChTrans1D2" presStyleIdx="4" presStyleCnt="6"/>
      <dgm:spPr/>
      <dgm:t>
        <a:bodyPr/>
        <a:lstStyle/>
        <a:p>
          <a:endParaRPr lang="de-DE"/>
        </a:p>
      </dgm:t>
    </dgm:pt>
    <dgm:pt modelId="{B63F80C9-731A-4FD4-BD2B-C962233C730E}" type="pres">
      <dgm:prSet presAssocID="{A4738125-78D0-43D7-ACB7-A1951F8028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D59475-616D-49A8-84D4-5C4216BEF314}" type="pres">
      <dgm:prSet presAssocID="{F23D3191-EAFB-4C49-9DE2-3FF193472ACF}" presName="Name9" presStyleLbl="parChTrans1D2" presStyleIdx="5" presStyleCnt="6"/>
      <dgm:spPr/>
      <dgm:t>
        <a:bodyPr/>
        <a:lstStyle/>
        <a:p>
          <a:endParaRPr lang="de-DE"/>
        </a:p>
      </dgm:t>
    </dgm:pt>
    <dgm:pt modelId="{FE1665A9-3A90-4AD1-BC60-6A80CF310C10}" type="pres">
      <dgm:prSet presAssocID="{F23D3191-EAFB-4C49-9DE2-3FF193472ACF}" presName="connTx" presStyleLbl="parChTrans1D2" presStyleIdx="5" presStyleCnt="6"/>
      <dgm:spPr/>
      <dgm:t>
        <a:bodyPr/>
        <a:lstStyle/>
        <a:p>
          <a:endParaRPr lang="de-DE"/>
        </a:p>
      </dgm:t>
    </dgm:pt>
    <dgm:pt modelId="{6ABAB8B5-4219-4D29-AE8E-0A554E668E45}" type="pres">
      <dgm:prSet presAssocID="{CE285FA6-7A4A-4323-9301-0C671D431D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5DCF4C-DF97-41AE-A4FB-40BA16D38DFB}" srcId="{A9F03B93-2A05-4F7F-A120-9D013BA52CAC}" destId="{3231771D-8B91-4645-A91F-114EA87ED9EA}" srcOrd="2" destOrd="0" parTransId="{7E8A9AB6-445D-465E-9716-069B4262A75D}" sibTransId="{F0E928A9-8054-47AE-A712-EE2C8F8F7685}"/>
    <dgm:cxn modelId="{36062C85-DC17-4128-94B2-1AAF41B9C090}" type="presOf" srcId="{F23D3191-EAFB-4C49-9DE2-3FF193472ACF}" destId="{97D59475-616D-49A8-84D4-5C4216BEF314}" srcOrd="0" destOrd="0" presId="urn:microsoft.com/office/officeart/2005/8/layout/radial1"/>
    <dgm:cxn modelId="{2B68739A-0BEC-474D-995B-CF24108494CF}" srcId="{EBF5BA9C-B7DB-4682-AFEB-7B819BE7A381}" destId="{A9F03B93-2A05-4F7F-A120-9D013BA52CAC}" srcOrd="0" destOrd="0" parTransId="{499A9B2D-DB75-4E01-8B9F-A3BBADB8998E}" sibTransId="{6DCE26DC-6D3A-480D-8A9C-BC026959EC3F}"/>
    <dgm:cxn modelId="{8379DB46-98EB-4B33-80D8-4678690C974B}" srcId="{A9F03B93-2A05-4F7F-A120-9D013BA52CAC}" destId="{CE285FA6-7A4A-4323-9301-0C671D431D74}" srcOrd="5" destOrd="0" parTransId="{F23D3191-EAFB-4C49-9DE2-3FF193472ACF}" sibTransId="{466C751F-8432-410A-82AF-A048DE740993}"/>
    <dgm:cxn modelId="{CAF9F38D-E670-4600-8390-31103215B628}" type="presOf" srcId="{7E8A9AB6-445D-465E-9716-069B4262A75D}" destId="{2A0AE4B6-05AC-4A57-A034-7DF394856AA1}" srcOrd="0" destOrd="0" presId="urn:microsoft.com/office/officeart/2005/8/layout/radial1"/>
    <dgm:cxn modelId="{AD797E3D-134E-4C70-8A06-528F1157670F}" type="presOf" srcId="{B400A381-B4C7-4C47-A5C1-E8331B58567A}" destId="{B02FE770-5578-4185-91A3-5685F4C4F712}" srcOrd="0" destOrd="0" presId="urn:microsoft.com/office/officeart/2005/8/layout/radial1"/>
    <dgm:cxn modelId="{52D6295A-4CAC-4AB5-A6F8-F0A746C9C51C}" type="presOf" srcId="{EBF5BA9C-B7DB-4682-AFEB-7B819BE7A381}" destId="{E5D7AB42-1365-490C-A4A3-5A84EF842F2D}" srcOrd="0" destOrd="0" presId="urn:microsoft.com/office/officeart/2005/8/layout/radial1"/>
    <dgm:cxn modelId="{87505AA5-CE55-4890-ABE6-3DB487827C37}" type="presOf" srcId="{CE285FA6-7A4A-4323-9301-0C671D431D74}" destId="{6ABAB8B5-4219-4D29-AE8E-0A554E668E45}" srcOrd="0" destOrd="0" presId="urn:microsoft.com/office/officeart/2005/8/layout/radial1"/>
    <dgm:cxn modelId="{0561D590-A89B-477B-9002-5B945DE12B77}" srcId="{A9F03B93-2A05-4F7F-A120-9D013BA52CAC}" destId="{03EE0D9C-968A-4AE8-89C3-E6E746F1332A}" srcOrd="1" destOrd="0" parTransId="{DE34318D-07F3-4822-982E-A5523FD33AF1}" sibTransId="{DA4E8C00-3590-45E0-92CE-8EDF0D9B0158}"/>
    <dgm:cxn modelId="{389724D6-BA7E-4D6A-89F8-C0D37FE110C5}" type="presOf" srcId="{F23D3191-EAFB-4C49-9DE2-3FF193472ACF}" destId="{FE1665A9-3A90-4AD1-BC60-6A80CF310C10}" srcOrd="1" destOrd="0" presId="urn:microsoft.com/office/officeart/2005/8/layout/radial1"/>
    <dgm:cxn modelId="{97A664CE-3F5A-41DF-B771-C2F6E54A1C8B}" type="presOf" srcId="{7E8A9AB6-445D-465E-9716-069B4262A75D}" destId="{428AD704-ACF0-4210-ACCA-32073EDCD398}" srcOrd="1" destOrd="0" presId="urn:microsoft.com/office/officeart/2005/8/layout/radial1"/>
    <dgm:cxn modelId="{1A68603C-3189-4A76-A4FF-564FAD9904AE}" srcId="{A9F03B93-2A05-4F7F-A120-9D013BA52CAC}" destId="{A4738125-78D0-43D7-ACB7-A1951F8028A2}" srcOrd="4" destOrd="0" parTransId="{4CC7E28B-72E9-481D-A348-DD6C63DE3D3B}" sibTransId="{7A43773D-A8E9-4747-9995-0D6001DC6594}"/>
    <dgm:cxn modelId="{ABED68DB-D427-47CF-A2EA-0B48E70CA4CD}" type="presOf" srcId="{03EE0D9C-968A-4AE8-89C3-E6E746F1332A}" destId="{461C2BE0-26F1-4F23-A7D9-D0FAFDB191D1}" srcOrd="0" destOrd="0" presId="urn:microsoft.com/office/officeart/2005/8/layout/radial1"/>
    <dgm:cxn modelId="{F30DB495-4F9C-431C-B80F-76E105F84E02}" type="presOf" srcId="{DE34318D-07F3-4822-982E-A5523FD33AF1}" destId="{0A91618C-13AD-4389-A001-4163CCD57DAF}" srcOrd="0" destOrd="0" presId="urn:microsoft.com/office/officeart/2005/8/layout/radial1"/>
    <dgm:cxn modelId="{AC0B56F7-859D-47E7-872B-E8EB5848D876}" type="presOf" srcId="{3231771D-8B91-4645-A91F-114EA87ED9EA}" destId="{C6EFAD83-7E39-4E95-9308-43DD36091B85}" srcOrd="0" destOrd="0" presId="urn:microsoft.com/office/officeart/2005/8/layout/radial1"/>
    <dgm:cxn modelId="{DEF487C8-52D7-4A1E-A57B-F1B6CB27CBF5}" type="presOf" srcId="{00D8EEE3-6C04-4753-BE9A-5607B71BDBB8}" destId="{9E2F31CE-EA58-4243-B91D-E26D426B4C67}" srcOrd="0" destOrd="0" presId="urn:microsoft.com/office/officeart/2005/8/layout/radial1"/>
    <dgm:cxn modelId="{72D6D677-EDD1-4A70-AEAF-A16673F4ACAF}" srcId="{A9F03B93-2A05-4F7F-A120-9D013BA52CAC}" destId="{B400A381-B4C7-4C47-A5C1-E8331B58567A}" srcOrd="3" destOrd="0" parTransId="{B421F437-718F-47B5-A686-C741B7424B6C}" sibTransId="{7E2B5767-410B-496B-9E32-11705BD4B966}"/>
    <dgm:cxn modelId="{8E9806DF-8390-4406-A78F-CD973B8716D1}" type="presOf" srcId="{B421F437-718F-47B5-A686-C741B7424B6C}" destId="{8E39EE88-010D-4BC4-8ACE-C3489580C58C}" srcOrd="1" destOrd="0" presId="urn:microsoft.com/office/officeart/2005/8/layout/radial1"/>
    <dgm:cxn modelId="{EAB4D571-78E4-4787-8A2E-C952CD0573A4}" type="presOf" srcId="{DE34318D-07F3-4822-982E-A5523FD33AF1}" destId="{87B36481-7E33-4FDF-B738-858E88C774CA}" srcOrd="1" destOrd="0" presId="urn:microsoft.com/office/officeart/2005/8/layout/radial1"/>
    <dgm:cxn modelId="{265423FC-5481-422B-A52F-1BE1DD1AB561}" type="presOf" srcId="{4CC7E28B-72E9-481D-A348-DD6C63DE3D3B}" destId="{2F43D679-F242-4E62-A3EF-2846E95CC763}" srcOrd="0" destOrd="0" presId="urn:microsoft.com/office/officeart/2005/8/layout/radial1"/>
    <dgm:cxn modelId="{B3B2FDB4-E01D-4A86-8642-B4B08488DE22}" type="presOf" srcId="{8C32A241-33A0-44A4-992A-BDB6317A920C}" destId="{FCB87FD5-538E-48EF-B24D-2E1ABC9A1991}" srcOrd="1" destOrd="0" presId="urn:microsoft.com/office/officeart/2005/8/layout/radial1"/>
    <dgm:cxn modelId="{9775FBCC-092E-4154-8E6A-4EDFA08D2C53}" type="presOf" srcId="{A4738125-78D0-43D7-ACB7-A1951F8028A2}" destId="{B63F80C9-731A-4FD4-BD2B-C962233C730E}" srcOrd="0" destOrd="0" presId="urn:microsoft.com/office/officeart/2005/8/layout/radial1"/>
    <dgm:cxn modelId="{0BF311B8-C971-4CDE-87C2-58CF536CF38A}" type="presOf" srcId="{8C32A241-33A0-44A4-992A-BDB6317A920C}" destId="{3E7978EE-0E7A-4A4E-9927-412B9197CB26}" srcOrd="0" destOrd="0" presId="urn:microsoft.com/office/officeart/2005/8/layout/radial1"/>
    <dgm:cxn modelId="{DC94056E-E949-47B9-9A2C-8D26CD3F901C}" type="presOf" srcId="{B421F437-718F-47B5-A686-C741B7424B6C}" destId="{13ED69F7-3EA3-40D1-9737-891438A13DBF}" srcOrd="0" destOrd="0" presId="urn:microsoft.com/office/officeart/2005/8/layout/radial1"/>
    <dgm:cxn modelId="{87B1CF64-1CA8-4757-B752-1E5F13372E29}" type="presOf" srcId="{A9F03B93-2A05-4F7F-A120-9D013BA52CAC}" destId="{32F3479A-D7FA-4DF1-B4CA-536CA86C0959}" srcOrd="0" destOrd="0" presId="urn:microsoft.com/office/officeart/2005/8/layout/radial1"/>
    <dgm:cxn modelId="{A07DF960-FC2D-43C1-843D-C1E5AEDFE579}" srcId="{A9F03B93-2A05-4F7F-A120-9D013BA52CAC}" destId="{00D8EEE3-6C04-4753-BE9A-5607B71BDBB8}" srcOrd="0" destOrd="0" parTransId="{8C32A241-33A0-44A4-992A-BDB6317A920C}" sibTransId="{5C61F0D2-8945-475D-A250-D18E4410A6DA}"/>
    <dgm:cxn modelId="{928B74D9-E3C3-49C3-AD49-93746DA65E04}" srcId="{EBF5BA9C-B7DB-4682-AFEB-7B819BE7A381}" destId="{0F9C15F5-3148-4364-80CC-184154CA1932}" srcOrd="1" destOrd="0" parTransId="{25B306AD-826D-4795-9B43-0A076A709E92}" sibTransId="{6C3E8B60-77C3-4705-A5BA-6A13BB1F735C}"/>
    <dgm:cxn modelId="{CF168EEC-45A0-4A17-8ECB-478239ECFC9E}" type="presOf" srcId="{4CC7E28B-72E9-481D-A348-DD6C63DE3D3B}" destId="{14B3C3C0-88ED-4D66-ADAD-36D96BB94D77}" srcOrd="1" destOrd="0" presId="urn:microsoft.com/office/officeart/2005/8/layout/radial1"/>
    <dgm:cxn modelId="{F4574D70-EABE-4B59-9D47-C968CBFCB636}" type="presParOf" srcId="{E5D7AB42-1365-490C-A4A3-5A84EF842F2D}" destId="{32F3479A-D7FA-4DF1-B4CA-536CA86C0959}" srcOrd="0" destOrd="0" presId="urn:microsoft.com/office/officeart/2005/8/layout/radial1"/>
    <dgm:cxn modelId="{73EDB44E-18CD-4C87-A762-9581F351C63D}" type="presParOf" srcId="{E5D7AB42-1365-490C-A4A3-5A84EF842F2D}" destId="{3E7978EE-0E7A-4A4E-9927-412B9197CB26}" srcOrd="1" destOrd="0" presId="urn:microsoft.com/office/officeart/2005/8/layout/radial1"/>
    <dgm:cxn modelId="{DE416883-2A13-4A68-B193-68A9CE185096}" type="presParOf" srcId="{3E7978EE-0E7A-4A4E-9927-412B9197CB26}" destId="{FCB87FD5-538E-48EF-B24D-2E1ABC9A1991}" srcOrd="0" destOrd="0" presId="urn:microsoft.com/office/officeart/2005/8/layout/radial1"/>
    <dgm:cxn modelId="{D672563C-1C51-487F-BA7D-AD6B803F819A}" type="presParOf" srcId="{E5D7AB42-1365-490C-A4A3-5A84EF842F2D}" destId="{9E2F31CE-EA58-4243-B91D-E26D426B4C67}" srcOrd="2" destOrd="0" presId="urn:microsoft.com/office/officeart/2005/8/layout/radial1"/>
    <dgm:cxn modelId="{6CF66241-9D8F-41AB-A8D8-C08E80A1F296}" type="presParOf" srcId="{E5D7AB42-1365-490C-A4A3-5A84EF842F2D}" destId="{0A91618C-13AD-4389-A001-4163CCD57DAF}" srcOrd="3" destOrd="0" presId="urn:microsoft.com/office/officeart/2005/8/layout/radial1"/>
    <dgm:cxn modelId="{1A9543F0-98E3-406F-BEE6-5150B962085E}" type="presParOf" srcId="{0A91618C-13AD-4389-A001-4163CCD57DAF}" destId="{87B36481-7E33-4FDF-B738-858E88C774CA}" srcOrd="0" destOrd="0" presId="urn:microsoft.com/office/officeart/2005/8/layout/radial1"/>
    <dgm:cxn modelId="{EDE9F234-5C59-4757-B33D-55666E26F8B6}" type="presParOf" srcId="{E5D7AB42-1365-490C-A4A3-5A84EF842F2D}" destId="{461C2BE0-26F1-4F23-A7D9-D0FAFDB191D1}" srcOrd="4" destOrd="0" presId="urn:microsoft.com/office/officeart/2005/8/layout/radial1"/>
    <dgm:cxn modelId="{BB258EC9-521B-4FFB-93AE-2993D67FB113}" type="presParOf" srcId="{E5D7AB42-1365-490C-A4A3-5A84EF842F2D}" destId="{2A0AE4B6-05AC-4A57-A034-7DF394856AA1}" srcOrd="5" destOrd="0" presId="urn:microsoft.com/office/officeart/2005/8/layout/radial1"/>
    <dgm:cxn modelId="{8F47C926-4AAC-49DF-90A4-7D993325324F}" type="presParOf" srcId="{2A0AE4B6-05AC-4A57-A034-7DF394856AA1}" destId="{428AD704-ACF0-4210-ACCA-32073EDCD398}" srcOrd="0" destOrd="0" presId="urn:microsoft.com/office/officeart/2005/8/layout/radial1"/>
    <dgm:cxn modelId="{50DC7788-090F-4C31-90A8-1CFAEBF0854B}" type="presParOf" srcId="{E5D7AB42-1365-490C-A4A3-5A84EF842F2D}" destId="{C6EFAD83-7E39-4E95-9308-43DD36091B85}" srcOrd="6" destOrd="0" presId="urn:microsoft.com/office/officeart/2005/8/layout/radial1"/>
    <dgm:cxn modelId="{B7C66250-DC18-45CB-81BD-0390D59A3426}" type="presParOf" srcId="{E5D7AB42-1365-490C-A4A3-5A84EF842F2D}" destId="{13ED69F7-3EA3-40D1-9737-891438A13DBF}" srcOrd="7" destOrd="0" presId="urn:microsoft.com/office/officeart/2005/8/layout/radial1"/>
    <dgm:cxn modelId="{DF3A1525-6E25-43E7-A72C-4FA5A695D3A4}" type="presParOf" srcId="{13ED69F7-3EA3-40D1-9737-891438A13DBF}" destId="{8E39EE88-010D-4BC4-8ACE-C3489580C58C}" srcOrd="0" destOrd="0" presId="urn:microsoft.com/office/officeart/2005/8/layout/radial1"/>
    <dgm:cxn modelId="{966E30CE-091E-404E-B6E6-61768043EDFD}" type="presParOf" srcId="{E5D7AB42-1365-490C-A4A3-5A84EF842F2D}" destId="{B02FE770-5578-4185-91A3-5685F4C4F712}" srcOrd="8" destOrd="0" presId="urn:microsoft.com/office/officeart/2005/8/layout/radial1"/>
    <dgm:cxn modelId="{808417C1-C60E-4BEE-8B9D-F311FAF695ED}" type="presParOf" srcId="{E5D7AB42-1365-490C-A4A3-5A84EF842F2D}" destId="{2F43D679-F242-4E62-A3EF-2846E95CC763}" srcOrd="9" destOrd="0" presId="urn:microsoft.com/office/officeart/2005/8/layout/radial1"/>
    <dgm:cxn modelId="{AA2E6952-1721-461C-91A1-49985EB158E9}" type="presParOf" srcId="{2F43D679-F242-4E62-A3EF-2846E95CC763}" destId="{14B3C3C0-88ED-4D66-ADAD-36D96BB94D77}" srcOrd="0" destOrd="0" presId="urn:microsoft.com/office/officeart/2005/8/layout/radial1"/>
    <dgm:cxn modelId="{B8F80722-77F7-415F-8976-F52C8257B0C0}" type="presParOf" srcId="{E5D7AB42-1365-490C-A4A3-5A84EF842F2D}" destId="{B63F80C9-731A-4FD4-BD2B-C962233C730E}" srcOrd="10" destOrd="0" presId="urn:microsoft.com/office/officeart/2005/8/layout/radial1"/>
    <dgm:cxn modelId="{95B33C54-E70E-419B-A160-7DF5C9A8592A}" type="presParOf" srcId="{E5D7AB42-1365-490C-A4A3-5A84EF842F2D}" destId="{97D59475-616D-49A8-84D4-5C4216BEF314}" srcOrd="11" destOrd="0" presId="urn:microsoft.com/office/officeart/2005/8/layout/radial1"/>
    <dgm:cxn modelId="{A09FA828-BBA1-45B4-ABF2-18B1D8054D35}" type="presParOf" srcId="{97D59475-616D-49A8-84D4-5C4216BEF314}" destId="{FE1665A9-3A90-4AD1-BC60-6A80CF310C10}" srcOrd="0" destOrd="0" presId="urn:microsoft.com/office/officeart/2005/8/layout/radial1"/>
    <dgm:cxn modelId="{5D14C590-E9A4-411F-847E-3AF118E90D48}" type="presParOf" srcId="{E5D7AB42-1365-490C-A4A3-5A84EF842F2D}" destId="{6ABAB8B5-4219-4D29-AE8E-0A554E668E45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57366-5B7E-4DCB-BBDA-1C9D766FABE4}">
      <dsp:nvSpPr>
        <dsp:cNvPr id="0" name=""/>
        <dsp:cNvSpPr/>
      </dsp:nvSpPr>
      <dsp:spPr>
        <a:xfrm>
          <a:off x="2254431" y="639206"/>
          <a:ext cx="4266203" cy="4266203"/>
        </a:xfrm>
        <a:prstGeom prst="blockArc">
          <a:avLst>
            <a:gd name="adj1" fmla="val 5400000"/>
            <a:gd name="adj2" fmla="val 162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F603C3-C646-47FC-A23F-046CE4FB1556}">
      <dsp:nvSpPr>
        <dsp:cNvPr id="0" name=""/>
        <dsp:cNvSpPr/>
      </dsp:nvSpPr>
      <dsp:spPr>
        <a:xfrm>
          <a:off x="2254431" y="639206"/>
          <a:ext cx="4266203" cy="4266203"/>
        </a:xfrm>
        <a:prstGeom prst="blockArc">
          <a:avLst>
            <a:gd name="adj1" fmla="val 16200000"/>
            <a:gd name="adj2" fmla="val 54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421103-97D4-4A05-9EC2-4D2C688503C5}">
      <dsp:nvSpPr>
        <dsp:cNvPr id="0" name=""/>
        <dsp:cNvSpPr/>
      </dsp:nvSpPr>
      <dsp:spPr>
        <a:xfrm>
          <a:off x="3406336" y="1791111"/>
          <a:ext cx="1962392" cy="19623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b="1" kern="1200" dirty="0"/>
            <a:t>C# </a:t>
          </a:r>
          <a:r>
            <a:rPr lang="de-DE" sz="4800" b="1" kern="1200" dirty="0" smtClean="0"/>
            <a:t>7.2</a:t>
          </a:r>
          <a:endParaRPr lang="de-DE" sz="4800" b="1" kern="1200" dirty="0"/>
        </a:p>
      </dsp:txBody>
      <dsp:txXfrm>
        <a:off x="3693722" y="2078497"/>
        <a:ext cx="1387620" cy="1387620"/>
      </dsp:txXfrm>
    </dsp:sp>
    <dsp:sp modelId="{1AC3429E-D8EA-48E0-A930-126246E1E578}">
      <dsp:nvSpPr>
        <dsp:cNvPr id="0" name=""/>
        <dsp:cNvSpPr/>
      </dsp:nvSpPr>
      <dsp:spPr>
        <a:xfrm>
          <a:off x="3700695" y="1821"/>
          <a:ext cx="1373674" cy="13736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i="0" kern="1200" dirty="0" smtClean="0"/>
            <a:t>Performance</a:t>
          </a:r>
          <a:endParaRPr lang="de-DE" sz="1100" b="1" kern="1200" dirty="0"/>
        </a:p>
      </dsp:txBody>
      <dsp:txXfrm>
        <a:off x="3901865" y="202991"/>
        <a:ext cx="971334" cy="971334"/>
      </dsp:txXfrm>
    </dsp:sp>
    <dsp:sp modelId="{00055615-CAAD-47D6-A247-5AE9D5A13E9F}">
      <dsp:nvSpPr>
        <dsp:cNvPr id="0" name=""/>
        <dsp:cNvSpPr/>
      </dsp:nvSpPr>
      <dsp:spPr>
        <a:xfrm>
          <a:off x="3700695" y="4169119"/>
          <a:ext cx="1373674" cy="13736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i="0" kern="1200" dirty="0" err="1" smtClean="0"/>
            <a:t>Consumption</a:t>
          </a:r>
          <a:endParaRPr lang="de-DE" sz="1100" b="1" kern="1200" dirty="0"/>
        </a:p>
      </dsp:txBody>
      <dsp:txXfrm>
        <a:off x="3901865" y="4370289"/>
        <a:ext cx="971334" cy="971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3618429" y="2003204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/>
            <a:t>C# 7</a:t>
          </a:r>
        </a:p>
      </dsp:txBody>
      <dsp:txXfrm>
        <a:off x="3843694" y="2228469"/>
        <a:ext cx="1087677" cy="1087677"/>
      </dsp:txXfrm>
    </dsp:sp>
    <dsp:sp modelId="{A96D09D4-0506-4F41-90A5-E75BB6EC9E62}">
      <dsp:nvSpPr>
        <dsp:cNvPr id="0" name=""/>
        <dsp:cNvSpPr/>
      </dsp:nvSpPr>
      <dsp:spPr>
        <a:xfrm rot="16200000">
          <a:off x="4156139" y="1756034"/>
          <a:ext cx="46278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462786" y="15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75963" y="1760241"/>
        <a:ext cx="23139" cy="23139"/>
      </dsp:txXfrm>
    </dsp:sp>
    <dsp:sp modelId="{7A5CDCFF-2DF8-430E-8FCA-5002351876CB}">
      <dsp:nvSpPr>
        <dsp:cNvPr id="0" name=""/>
        <dsp:cNvSpPr/>
      </dsp:nvSpPr>
      <dsp:spPr>
        <a:xfrm>
          <a:off x="3618429" y="2209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DIGITAL SEPARATOR</a:t>
          </a:r>
          <a:endParaRPr lang="de-DE" sz="1400" kern="1200" dirty="0"/>
        </a:p>
      </dsp:txBody>
      <dsp:txXfrm>
        <a:off x="3843694" y="227474"/>
        <a:ext cx="1087677" cy="1087677"/>
      </dsp:txXfrm>
    </dsp:sp>
    <dsp:sp modelId="{3E7978EE-0E7A-4A4E-9927-412B9197CB26}">
      <dsp:nvSpPr>
        <dsp:cNvPr id="0" name=""/>
        <dsp:cNvSpPr/>
      </dsp:nvSpPr>
      <dsp:spPr>
        <a:xfrm rot="19800000">
          <a:off x="5022595" y="2256283"/>
          <a:ext cx="46278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462786" y="15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242419" y="2260489"/>
        <a:ext cx="23139" cy="23139"/>
      </dsp:txXfrm>
    </dsp:sp>
    <dsp:sp modelId="{9E2F31CE-EA58-4243-B91D-E26D426B4C67}">
      <dsp:nvSpPr>
        <dsp:cNvPr id="0" name=""/>
        <dsp:cNvSpPr/>
      </dsp:nvSpPr>
      <dsp:spPr>
        <a:xfrm>
          <a:off x="5351341" y="1002707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Non-</a:t>
          </a:r>
          <a:r>
            <a:rPr lang="de-DE" sz="1400" kern="1200" dirty="0" err="1" smtClean="0"/>
            <a:t>trailing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Named</a:t>
          </a:r>
          <a:r>
            <a:rPr lang="de-DE" sz="1400" kern="1200" dirty="0" smtClean="0"/>
            <a:t> Arguments </a:t>
          </a:r>
          <a:endParaRPr lang="de-DE" sz="1400" kern="1200" dirty="0"/>
        </a:p>
      </dsp:txBody>
      <dsp:txXfrm>
        <a:off x="5576606" y="1227972"/>
        <a:ext cx="1087677" cy="1087677"/>
      </dsp:txXfrm>
    </dsp:sp>
    <dsp:sp modelId="{0A91618C-13AD-4389-A001-4163CCD57DAF}">
      <dsp:nvSpPr>
        <dsp:cNvPr id="0" name=""/>
        <dsp:cNvSpPr/>
      </dsp:nvSpPr>
      <dsp:spPr>
        <a:xfrm rot="1800000">
          <a:off x="5022595" y="3256780"/>
          <a:ext cx="46278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462786" y="15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242419" y="3260986"/>
        <a:ext cx="23139" cy="23139"/>
      </dsp:txXfrm>
    </dsp:sp>
    <dsp:sp modelId="{461C2BE0-26F1-4F23-A7D9-D0FAFDB191D1}">
      <dsp:nvSpPr>
        <dsp:cNvPr id="0" name=""/>
        <dsp:cNvSpPr/>
      </dsp:nvSpPr>
      <dsp:spPr>
        <a:xfrm>
          <a:off x="5351341" y="3003701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Conditional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Ref</a:t>
          </a:r>
          <a:r>
            <a:rPr lang="de-DE" sz="1400" kern="1200" dirty="0" smtClean="0"/>
            <a:t> Operator </a:t>
          </a:r>
          <a:endParaRPr lang="de-DE" sz="1400" kern="1200" dirty="0"/>
        </a:p>
      </dsp:txBody>
      <dsp:txXfrm>
        <a:off x="5576606" y="3228966"/>
        <a:ext cx="1087677" cy="1087677"/>
      </dsp:txXfrm>
    </dsp:sp>
    <dsp:sp modelId="{2A0AE4B6-05AC-4A57-A034-7DF394856AA1}">
      <dsp:nvSpPr>
        <dsp:cNvPr id="0" name=""/>
        <dsp:cNvSpPr/>
      </dsp:nvSpPr>
      <dsp:spPr>
        <a:xfrm rot="5400000">
          <a:off x="4156139" y="3757028"/>
          <a:ext cx="46278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462786" y="15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75963" y="3761235"/>
        <a:ext cx="23139" cy="23139"/>
      </dsp:txXfrm>
    </dsp:sp>
    <dsp:sp modelId="{C6EFAD83-7E39-4E95-9308-43DD36091B85}">
      <dsp:nvSpPr>
        <dsp:cNvPr id="0" name=""/>
        <dsp:cNvSpPr/>
      </dsp:nvSpPr>
      <dsp:spPr>
        <a:xfrm>
          <a:off x="3618429" y="4004198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Private </a:t>
          </a:r>
          <a:r>
            <a:rPr lang="de-DE" sz="1400" kern="1200" dirty="0" err="1" smtClean="0"/>
            <a:t>Protected</a:t>
          </a:r>
          <a:endParaRPr lang="de-DE" sz="1400" kern="1200" dirty="0"/>
        </a:p>
      </dsp:txBody>
      <dsp:txXfrm>
        <a:off x="3843694" y="4229463"/>
        <a:ext cx="1087677" cy="1087677"/>
      </dsp:txXfrm>
    </dsp:sp>
    <dsp:sp modelId="{13ED69F7-3EA3-40D1-9737-891438A13DBF}">
      <dsp:nvSpPr>
        <dsp:cNvPr id="0" name=""/>
        <dsp:cNvSpPr/>
      </dsp:nvSpPr>
      <dsp:spPr>
        <a:xfrm rot="9000000">
          <a:off x="3289683" y="3256780"/>
          <a:ext cx="46278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462786" y="15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509507" y="3260986"/>
        <a:ext cx="23139" cy="23139"/>
      </dsp:txXfrm>
    </dsp:sp>
    <dsp:sp modelId="{B02FE770-5578-4185-91A3-5685F4C4F712}">
      <dsp:nvSpPr>
        <dsp:cNvPr id="0" name=""/>
        <dsp:cNvSpPr/>
      </dsp:nvSpPr>
      <dsp:spPr>
        <a:xfrm>
          <a:off x="1885517" y="3003701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Z" sz="1400" kern="1200" dirty="0" err="1" smtClean="0"/>
            <a:t>Readonly</a:t>
          </a:r>
          <a:r>
            <a:rPr lang="en-BZ" sz="1400" kern="1200" dirty="0" smtClean="0"/>
            <a:t> </a:t>
          </a:r>
          <a:r>
            <a:rPr lang="en-BZ" sz="1400" kern="1200" dirty="0" err="1" smtClean="0"/>
            <a:t>struct</a:t>
          </a:r>
          <a:r>
            <a:rPr lang="en-BZ" sz="1400" kern="1200" dirty="0" smtClean="0"/>
            <a:t> and </a:t>
          </a:r>
          <a:r>
            <a:rPr lang="de-DE" sz="1400" kern="1200" dirty="0" err="1" smtClean="0"/>
            <a:t>Ref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Struct</a:t>
          </a:r>
          <a:endParaRPr lang="de-DE" sz="1400" kern="1200" dirty="0"/>
        </a:p>
      </dsp:txBody>
      <dsp:txXfrm>
        <a:off x="2110782" y="3228966"/>
        <a:ext cx="1087677" cy="1087677"/>
      </dsp:txXfrm>
    </dsp:sp>
    <dsp:sp modelId="{2F43D679-F242-4E62-A3EF-2846E95CC763}">
      <dsp:nvSpPr>
        <dsp:cNvPr id="0" name=""/>
        <dsp:cNvSpPr/>
      </dsp:nvSpPr>
      <dsp:spPr>
        <a:xfrm rot="12600000">
          <a:off x="3289683" y="2256283"/>
          <a:ext cx="462786" cy="31552"/>
        </a:xfrm>
        <a:custGeom>
          <a:avLst/>
          <a:gdLst/>
          <a:ahLst/>
          <a:cxnLst/>
          <a:rect l="0" t="0" r="0" b="0"/>
          <a:pathLst>
            <a:path>
              <a:moveTo>
                <a:pt x="0" y="15776"/>
              </a:moveTo>
              <a:lnTo>
                <a:pt x="462786" y="15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509507" y="2260489"/>
        <a:ext cx="23139" cy="23139"/>
      </dsp:txXfrm>
    </dsp:sp>
    <dsp:sp modelId="{B63F80C9-731A-4FD4-BD2B-C962233C730E}">
      <dsp:nvSpPr>
        <dsp:cNvPr id="0" name=""/>
        <dsp:cNvSpPr/>
      </dsp:nvSpPr>
      <dsp:spPr>
        <a:xfrm>
          <a:off x="1885517" y="1002707"/>
          <a:ext cx="1538207" cy="1538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 smtClean="0"/>
            <a:t>Span</a:t>
          </a:r>
          <a:endParaRPr lang="de-DE" sz="1400" kern="1200" dirty="0"/>
        </a:p>
      </dsp:txBody>
      <dsp:txXfrm>
        <a:off x="2110782" y="1227972"/>
        <a:ext cx="1087677" cy="1087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C# </a:t>
          </a:r>
          <a:r>
            <a:rPr lang="de-DE" sz="700" kern="1200" dirty="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</a:t>
          </a:r>
          <a:r>
            <a:rPr lang="de-DE" sz="700" kern="1200"/>
            <a:t># </a:t>
          </a:r>
          <a:r>
            <a:rPr lang="de-DE" sz="700" kern="120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 </a:t>
          </a:r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</a:t>
          </a:r>
          <a:r>
            <a:rPr lang="de-DE" sz="700" kern="1200"/>
            <a:t># </a:t>
          </a:r>
          <a:r>
            <a:rPr lang="de-DE" sz="700" kern="120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 </a:t>
          </a:r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</a:t>
          </a:r>
          <a:r>
            <a:rPr lang="de-DE" sz="700" kern="1200"/>
            <a:t># </a:t>
          </a:r>
          <a:r>
            <a:rPr lang="de-DE" sz="700" kern="120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 </a:t>
          </a:r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</a:t>
          </a:r>
          <a:r>
            <a:rPr lang="de-DE" sz="700" kern="1200"/>
            <a:t># </a:t>
          </a:r>
          <a:r>
            <a:rPr lang="de-DE" sz="700" kern="120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 </a:t>
          </a:r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</a:t>
          </a:r>
          <a:r>
            <a:rPr lang="de-DE" sz="700" kern="1200"/>
            <a:t># </a:t>
          </a:r>
          <a:r>
            <a:rPr lang="de-DE" sz="700" kern="120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 </a:t>
          </a:r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79A-D7FA-4DF1-B4CA-536CA86C0959}">
      <dsp:nvSpPr>
        <dsp:cNvPr id="0" name=""/>
        <dsp:cNvSpPr/>
      </dsp:nvSpPr>
      <dsp:spPr>
        <a:xfrm>
          <a:off x="420321" y="380361"/>
          <a:ext cx="292012" cy="292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/>
            <a:t>C</a:t>
          </a:r>
          <a:r>
            <a:rPr lang="de-DE" sz="700" kern="1200"/>
            <a:t># </a:t>
          </a:r>
          <a:r>
            <a:rPr lang="de-DE" sz="700" kern="1200" smtClean="0"/>
            <a:t>7.2</a:t>
          </a:r>
          <a:endParaRPr lang="de-DE" sz="700" kern="1200" dirty="0"/>
        </a:p>
      </dsp:txBody>
      <dsp:txXfrm>
        <a:off x="463085" y="423125"/>
        <a:ext cx="206484" cy="206484"/>
      </dsp:txXfrm>
    </dsp:sp>
    <dsp:sp modelId="{3E7978EE-0E7A-4A4E-9927-412B9197CB26}">
      <dsp:nvSpPr>
        <dsp:cNvPr id="0" name=""/>
        <dsp:cNvSpPr/>
      </dsp:nvSpPr>
      <dsp:spPr>
        <a:xfrm rot="16200000">
          <a:off x="522525" y="313355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334368"/>
        <a:ext cx="4380" cy="4380"/>
      </dsp:txXfrm>
    </dsp:sp>
    <dsp:sp modelId="{9E2F31CE-EA58-4243-B91D-E26D426B4C67}">
      <dsp:nvSpPr>
        <dsp:cNvPr id="0" name=""/>
        <dsp:cNvSpPr/>
      </dsp:nvSpPr>
      <dsp:spPr>
        <a:xfrm>
          <a:off x="420321" y="743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 </a:t>
          </a:r>
        </a:p>
      </dsp:txBody>
      <dsp:txXfrm>
        <a:off x="463085" y="43507"/>
        <a:ext cx="206484" cy="206484"/>
      </dsp:txXfrm>
    </dsp:sp>
    <dsp:sp modelId="{0A91618C-13AD-4389-A001-4163CCD57DAF}">
      <dsp:nvSpPr>
        <dsp:cNvPr id="0" name=""/>
        <dsp:cNvSpPr/>
      </dsp:nvSpPr>
      <dsp:spPr>
        <a:xfrm rot="19800000">
          <a:off x="686904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429273"/>
        <a:ext cx="4380" cy="4380"/>
      </dsp:txXfrm>
    </dsp:sp>
    <dsp:sp modelId="{461C2BE0-26F1-4F23-A7D9-D0FAFDB191D1}">
      <dsp:nvSpPr>
        <dsp:cNvPr id="0" name=""/>
        <dsp:cNvSpPr/>
      </dsp:nvSpPr>
      <dsp:spPr>
        <a:xfrm>
          <a:off x="749080" y="190552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791844" y="233316"/>
        <a:ext cx="206484" cy="206484"/>
      </dsp:txXfrm>
    </dsp:sp>
    <dsp:sp modelId="{2A0AE4B6-05AC-4A57-A034-7DF394856AA1}">
      <dsp:nvSpPr>
        <dsp:cNvPr id="0" name=""/>
        <dsp:cNvSpPr/>
      </dsp:nvSpPr>
      <dsp:spPr>
        <a:xfrm rot="1800000">
          <a:off x="686904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28517" y="619082"/>
        <a:ext cx="4380" cy="4380"/>
      </dsp:txXfrm>
    </dsp:sp>
    <dsp:sp modelId="{C6EFAD83-7E39-4E95-9308-43DD36091B85}">
      <dsp:nvSpPr>
        <dsp:cNvPr id="0" name=""/>
        <dsp:cNvSpPr/>
      </dsp:nvSpPr>
      <dsp:spPr>
        <a:xfrm>
          <a:off x="749080" y="57017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791844" y="612934"/>
        <a:ext cx="206484" cy="206484"/>
      </dsp:txXfrm>
    </dsp:sp>
    <dsp:sp modelId="{13ED69F7-3EA3-40D1-9737-891438A13DBF}">
      <dsp:nvSpPr>
        <dsp:cNvPr id="0" name=""/>
        <dsp:cNvSpPr/>
      </dsp:nvSpPr>
      <dsp:spPr>
        <a:xfrm rot="5400000">
          <a:off x="522525" y="692974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64137" y="713987"/>
        <a:ext cx="4380" cy="4380"/>
      </dsp:txXfrm>
    </dsp:sp>
    <dsp:sp modelId="{B02FE770-5578-4185-91A3-5685F4C4F712}">
      <dsp:nvSpPr>
        <dsp:cNvPr id="0" name=""/>
        <dsp:cNvSpPr/>
      </dsp:nvSpPr>
      <dsp:spPr>
        <a:xfrm>
          <a:off x="420321" y="75998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463085" y="802744"/>
        <a:ext cx="206484" cy="206484"/>
      </dsp:txXfrm>
    </dsp:sp>
    <dsp:sp modelId="{2F43D679-F242-4E62-A3EF-2846E95CC763}">
      <dsp:nvSpPr>
        <dsp:cNvPr id="0" name=""/>
        <dsp:cNvSpPr/>
      </dsp:nvSpPr>
      <dsp:spPr>
        <a:xfrm rot="9000000">
          <a:off x="358145" y="598069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619082"/>
        <a:ext cx="4380" cy="4380"/>
      </dsp:txXfrm>
    </dsp:sp>
    <dsp:sp modelId="{B63F80C9-731A-4FD4-BD2B-C962233C730E}">
      <dsp:nvSpPr>
        <dsp:cNvPr id="0" name=""/>
        <dsp:cNvSpPr/>
      </dsp:nvSpPr>
      <dsp:spPr>
        <a:xfrm>
          <a:off x="91562" y="570170"/>
          <a:ext cx="292012" cy="292012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612934"/>
        <a:ext cx="206484" cy="206484"/>
      </dsp:txXfrm>
    </dsp:sp>
    <dsp:sp modelId="{97D59475-616D-49A8-84D4-5C4216BEF314}">
      <dsp:nvSpPr>
        <dsp:cNvPr id="0" name=""/>
        <dsp:cNvSpPr/>
      </dsp:nvSpPr>
      <dsp:spPr>
        <a:xfrm rot="12600000">
          <a:off x="358145" y="408260"/>
          <a:ext cx="8760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7605" y="2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99758" y="429273"/>
        <a:ext cx="4380" cy="4380"/>
      </dsp:txXfrm>
    </dsp:sp>
    <dsp:sp modelId="{6ABAB8B5-4219-4D29-AE8E-0A554E668E45}">
      <dsp:nvSpPr>
        <dsp:cNvPr id="0" name=""/>
        <dsp:cNvSpPr/>
      </dsp:nvSpPr>
      <dsp:spPr>
        <a:xfrm>
          <a:off x="91562" y="190552"/>
          <a:ext cx="292012" cy="292012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i="0" kern="1200" dirty="0"/>
            <a:t> </a:t>
          </a:r>
          <a:endParaRPr lang="de-DE" sz="1400" kern="1200" dirty="0"/>
        </a:p>
      </dsp:txBody>
      <dsp:txXfrm>
        <a:off x="134326" y="233316"/>
        <a:ext cx="206484" cy="20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5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0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3" name="Rectangle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9EC5804-5D12-40BE-B82A-7D70EB7C57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87E8F000-069A-41C3-98A6-3BC90B1883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ugili/CSharp_7.2_Dem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github.com/alugili/CSharp7Fea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Z" dirty="0" smtClean="0"/>
              <a:t>C# 7.2 In Depth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Z" dirty="0" smtClean="0"/>
              <a:t>Bassam Alugili</a:t>
            </a:r>
          </a:p>
          <a:p>
            <a:r>
              <a:rPr lang="en-BZ" sz="1800" dirty="0" smtClean="0"/>
              <a:t>16.05.2018 in Pforzheim</a:t>
            </a:r>
            <a:endParaRPr lang="de-DE" sz="1800" dirty="0"/>
          </a:p>
        </p:txBody>
      </p:sp>
      <p:sp>
        <p:nvSpPr>
          <p:cNvPr id="4" name="Rectangle 3"/>
          <p:cNvSpPr/>
          <p:nvPr/>
        </p:nvSpPr>
        <p:spPr>
          <a:xfrm>
            <a:off x="7279842" y="6025112"/>
            <a:ext cx="444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https://github.com/alugili/CSharp_7.2_Demo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8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smtClean="0"/>
              <a:t>Span&lt;T&gt;, Memory&lt;T&gt;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Z" sz="4400" dirty="0" smtClean="0"/>
              <a:t>Abstraction Over Contiguous Memory</a:t>
            </a:r>
          </a:p>
          <a:p>
            <a:r>
              <a:rPr lang="en-BZ" sz="4400" dirty="0" smtClean="0"/>
              <a:t>Type safe and fast</a:t>
            </a:r>
            <a:endParaRPr lang="en-BZ" sz="4400" dirty="0"/>
          </a:p>
          <a:p>
            <a:r>
              <a:rPr lang="en-BZ" sz="4400" dirty="0" smtClean="0"/>
              <a:t>Stack Only</a:t>
            </a:r>
          </a:p>
          <a:p>
            <a:r>
              <a:rPr lang="en-BZ" sz="4400" dirty="0" smtClean="0"/>
              <a:t>Alternative to unsafe code</a:t>
            </a:r>
            <a:endParaRPr lang="de-DE" sz="4400" dirty="0"/>
          </a:p>
        </p:txBody>
      </p:sp>
      <p:graphicFrame>
        <p:nvGraphicFramePr>
          <p:cNvPr id="4" name="Diagramm 20"/>
          <p:cNvGraphicFramePr/>
          <p:nvPr>
            <p:extLst>
              <p:ext uri="{D42A27DB-BD31-4B8C-83A1-F6EECF244321}">
                <p14:modId xmlns:p14="http://schemas.microsoft.com/office/powerpoint/2010/main" val="728802754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4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8"/>
          <p:cNvGraphicFramePr/>
          <p:nvPr>
            <p:extLst>
              <p:ext uri="{D42A27DB-BD31-4B8C-83A1-F6EECF244321}">
                <p14:modId xmlns:p14="http://schemas.microsoft.com/office/powerpoint/2010/main" val="1738653056"/>
              </p:ext>
            </p:extLst>
          </p:nvPr>
        </p:nvGraphicFramePr>
        <p:xfrm>
          <a:off x="1708467" y="656692"/>
          <a:ext cx="877506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1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6"/>
          <p:cNvGraphicFramePr/>
          <p:nvPr>
            <p:extLst>
              <p:ext uri="{D42A27DB-BD31-4B8C-83A1-F6EECF244321}">
                <p14:modId xmlns:p14="http://schemas.microsoft.com/office/powerpoint/2010/main" val="1113564977"/>
              </p:ext>
            </p:extLst>
          </p:nvPr>
        </p:nvGraphicFramePr>
        <p:xfrm>
          <a:off x="1708467" y="656692"/>
          <a:ext cx="877506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0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 SEPARATOR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Z" b="1" dirty="0" smtClean="0"/>
              <a:t>C# 7.0</a:t>
            </a:r>
            <a:endParaRPr lang="de-DE" b="1" dirty="0" smtClean="0"/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</a:rPr>
              <a:t>var</a:t>
            </a:r>
            <a:r>
              <a:rPr lang="de-DE" dirty="0" smtClean="0"/>
              <a:t> </a:t>
            </a:r>
            <a:r>
              <a:rPr lang="de-DE" dirty="0" err="1" smtClean="0"/>
              <a:t>dec</a:t>
            </a:r>
            <a:r>
              <a:rPr lang="de-DE" dirty="0" smtClean="0"/>
              <a:t> = 1_000_000; 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</a:rPr>
              <a:t>var</a:t>
            </a:r>
            <a:r>
              <a:rPr lang="de-DE" dirty="0" smtClean="0"/>
              <a:t> hex = 0xff_ff_ff;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</a:rPr>
              <a:t>var</a:t>
            </a:r>
            <a:r>
              <a:rPr lang="de-DE" dirty="0" smtClean="0"/>
              <a:t> bin = 0b0000_1111;</a:t>
            </a:r>
          </a:p>
          <a:p>
            <a:endParaRPr lang="en-BZ" dirty="0" smtClean="0"/>
          </a:p>
          <a:p>
            <a:pPr marL="0" indent="0">
              <a:buNone/>
            </a:pPr>
            <a:r>
              <a:rPr lang="en-BZ" b="1" dirty="0" smtClean="0"/>
              <a:t>C# 7.2</a:t>
            </a:r>
            <a:endParaRPr lang="en-BZ" b="1" dirty="0"/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</a:rPr>
              <a:t>var</a:t>
            </a:r>
            <a:r>
              <a:rPr lang="de-DE" dirty="0" smtClean="0"/>
              <a:t> hex = 0x_ff_ff_ff;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rgbClr val="0000FF"/>
                </a:solidFill>
              </a:rPr>
              <a:t>var</a:t>
            </a:r>
            <a:r>
              <a:rPr lang="de-DE" dirty="0" smtClean="0">
                <a:solidFill>
                  <a:srgbClr val="FFFFFF"/>
                </a:solidFill>
              </a:rPr>
              <a:t> </a:t>
            </a:r>
            <a:r>
              <a:rPr lang="de-DE" dirty="0" smtClean="0"/>
              <a:t>bin = 0b_0000_1111;</a:t>
            </a:r>
            <a:endParaRPr lang="de-DE" dirty="0"/>
          </a:p>
        </p:txBody>
      </p:sp>
      <p:graphicFrame>
        <p:nvGraphicFramePr>
          <p:cNvPr id="5" name="Diagramm 20"/>
          <p:cNvGraphicFramePr/>
          <p:nvPr>
            <p:extLst>
              <p:ext uri="{D42A27DB-BD31-4B8C-83A1-F6EECF244321}">
                <p14:modId xmlns:p14="http://schemas.microsoft.com/office/powerpoint/2010/main" val="2986188317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9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trailing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Arguments 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535604" y="2048135"/>
            <a:ext cx="99018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libri (Body)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WriteText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 bold =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 centered =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alibri (Body)"/>
              </a:rPr>
              <a:t>{</a:t>
            </a:r>
            <a:endParaRPr lang="de-DE" dirty="0">
              <a:solidFill>
                <a:srgbClr val="000000"/>
              </a:solidFill>
              <a:latin typeface="Calibri (Body)"/>
            </a:endParaRPr>
          </a:p>
          <a:p>
            <a:r>
              <a:rPr lang="en-BZ" dirty="0" smtClean="0">
                <a:solidFill>
                  <a:srgbClr val="000000"/>
                </a:solidFill>
                <a:latin typeface="Calibri (Body)"/>
              </a:rPr>
              <a:t>}</a:t>
            </a:r>
            <a:endParaRPr lang="de-DE" dirty="0" smtClean="0">
              <a:solidFill>
                <a:srgbClr val="000000"/>
              </a:solidFill>
              <a:latin typeface="Calibri (Body)"/>
            </a:endParaRPr>
          </a:p>
          <a:p>
            <a:endParaRPr lang="en-BZ" dirty="0">
              <a:solidFill>
                <a:srgbClr val="000000"/>
              </a:solidFill>
              <a:latin typeface="Calibri (Body)"/>
            </a:endParaRPr>
          </a:p>
          <a:p>
            <a:r>
              <a:rPr lang="de-DE" dirty="0" smtClean="0">
                <a:solidFill>
                  <a:srgbClr val="008000"/>
                </a:solidFill>
                <a:latin typeface="Calibri (Body)"/>
              </a:rPr>
              <a:t>// </a:t>
            </a:r>
            <a:r>
              <a:rPr lang="de-DE" dirty="0" err="1" smtClean="0">
                <a:solidFill>
                  <a:srgbClr val="008000"/>
                </a:solidFill>
                <a:latin typeface="Calibri (Body)"/>
              </a:rPr>
              <a:t>Method</a:t>
            </a:r>
            <a:r>
              <a:rPr lang="de-DE" dirty="0" smtClean="0">
                <a:solidFill>
                  <a:srgbClr val="008000"/>
                </a:solidFill>
                <a:latin typeface="Calibri (Body)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alibri (Body)"/>
              </a:rPr>
              <a:t>call</a:t>
            </a:r>
            <a:endParaRPr lang="de-DE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libri (Body)"/>
              </a:rPr>
              <a:t>WriteText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dirty="0">
                <a:solidFill>
                  <a:srgbClr val="A31515"/>
                </a:solidFill>
                <a:latin typeface="Calibri (Body)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centered: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alibri (Body)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  <a:p>
            <a:endParaRPr lang="de-DE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libri (Body)"/>
              </a:rPr>
              <a:t>WriteText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dirty="0">
                <a:solidFill>
                  <a:srgbClr val="A31515"/>
                </a:solidFill>
                <a:latin typeface="Calibri (Body)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); </a:t>
            </a:r>
            <a:r>
              <a:rPr lang="en-US" dirty="0">
                <a:solidFill>
                  <a:srgbClr val="008000"/>
                </a:solidFill>
                <a:latin typeface="Calibri (Body)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alibri (Body)"/>
              </a:rPr>
              <a:t>Difficult </a:t>
            </a:r>
            <a:r>
              <a:rPr lang="en-US" dirty="0">
                <a:solidFill>
                  <a:srgbClr val="008000"/>
                </a:solidFill>
                <a:latin typeface="Calibri (Body)"/>
              </a:rPr>
              <a:t>to understand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libri (Body)"/>
              </a:rPr>
              <a:t>WriteText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dirty="0">
                <a:solidFill>
                  <a:srgbClr val="A31515"/>
                </a:solidFill>
                <a:latin typeface="Calibri (Body)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bold: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centered: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); </a:t>
            </a:r>
            <a:r>
              <a:rPr lang="en-US" dirty="0">
                <a:solidFill>
                  <a:srgbClr val="008000"/>
                </a:solidFill>
                <a:latin typeface="Calibri (Body)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alibri (Body)"/>
              </a:rPr>
              <a:t>Better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libri (Body)"/>
              </a:rPr>
              <a:t>WriteText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dirty="0">
                <a:solidFill>
                  <a:srgbClr val="A31515"/>
                </a:solidFill>
                <a:latin typeface="Calibri (Body)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centered: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bold: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); </a:t>
            </a:r>
            <a:r>
              <a:rPr lang="en-US" dirty="0">
                <a:solidFill>
                  <a:srgbClr val="008000"/>
                </a:solidFill>
                <a:latin typeface="Calibri (Body)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alibri (Body)"/>
              </a:rPr>
              <a:t>Different order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alibri (Body)"/>
              </a:rPr>
              <a:t>WriteText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dirty="0">
                <a:solidFill>
                  <a:srgbClr val="A31515"/>
                </a:solidFill>
                <a:latin typeface="Calibri (Body)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bold: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 (Body)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); </a:t>
            </a:r>
            <a:r>
              <a:rPr lang="en-US" dirty="0">
                <a:solidFill>
                  <a:srgbClr val="008000"/>
                </a:solidFill>
                <a:latin typeface="Calibri (Body)"/>
              </a:rPr>
              <a:t>// M</a:t>
            </a:r>
            <a:r>
              <a:rPr lang="en-US" dirty="0" smtClean="0">
                <a:solidFill>
                  <a:srgbClr val="008000"/>
                </a:solidFill>
                <a:latin typeface="Calibri (Body)"/>
              </a:rPr>
              <a:t>ixed</a:t>
            </a:r>
            <a:endParaRPr lang="en-US" dirty="0" smtClean="0">
              <a:solidFill>
                <a:srgbClr val="000000"/>
              </a:solidFill>
              <a:latin typeface="Calibri (Body)"/>
            </a:endParaRP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  <p:graphicFrame>
        <p:nvGraphicFramePr>
          <p:cNvPr id="4" name="Diagramm 20"/>
          <p:cNvGraphicFramePr/>
          <p:nvPr>
            <p:extLst>
              <p:ext uri="{D42A27DB-BD31-4B8C-83A1-F6EECF244321}">
                <p14:modId xmlns:p14="http://schemas.microsoft.com/office/powerpoint/2010/main" val="4093895017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8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Ref</a:t>
            </a:r>
            <a:r>
              <a:rPr lang="de-DE" dirty="0" smtClean="0"/>
              <a:t> Operator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Z" sz="4000" dirty="0" smtClean="0"/>
              <a:t>My example in </a:t>
            </a:r>
            <a:r>
              <a:rPr lang="en-BZ" sz="4000" dirty="0" err="1" smtClean="0"/>
              <a:t>Github</a:t>
            </a:r>
            <a:r>
              <a:rPr lang="en-BZ" sz="4000" dirty="0" smtClean="0"/>
              <a:t> C# 7   </a:t>
            </a:r>
          </a:p>
          <a:p>
            <a:pPr marL="0" indent="0">
              <a:buNone/>
            </a:pPr>
            <a:r>
              <a:rPr lang="en-BZ" sz="4000" dirty="0"/>
              <a:t>     </a:t>
            </a:r>
            <a:r>
              <a:rPr lang="en-BZ" sz="2000" dirty="0">
                <a:hlinkClick r:id="rId2"/>
              </a:rPr>
              <a:t>https://github.com/alugili/CSharp7Features</a:t>
            </a:r>
            <a:endParaRPr lang="en-BZ" sz="2000" dirty="0" smtClean="0"/>
          </a:p>
          <a:p>
            <a:r>
              <a:rPr lang="en-BZ" sz="4000" dirty="0" smtClean="0"/>
              <a:t>Ref in </a:t>
            </a:r>
            <a:r>
              <a:rPr lang="en-BZ" sz="4000" dirty="0"/>
              <a:t>ternary </a:t>
            </a:r>
            <a:r>
              <a:rPr lang="en-BZ" sz="4000" dirty="0" smtClean="0"/>
              <a:t>operator </a:t>
            </a:r>
            <a:r>
              <a:rPr lang="en-BZ" sz="4000" dirty="0">
                <a:solidFill>
                  <a:srgbClr val="0000FF"/>
                </a:solidFill>
              </a:rPr>
              <a:t>? :</a:t>
            </a:r>
            <a:endParaRPr lang="en-BZ" sz="4000" dirty="0" smtClean="0">
              <a:solidFill>
                <a:srgbClr val="0000FF"/>
              </a:solidFill>
            </a:endParaRPr>
          </a:p>
          <a:p>
            <a:endParaRPr lang="en-BZ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firstArray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firstItemTmp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firstArray.Length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1 ?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firstItemTmp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de-DE" sz="1600" dirty="0"/>
          </a:p>
          <a:p>
            <a:pPr marL="0" indent="0">
              <a:buNone/>
            </a:pPr>
            <a:endParaRPr lang="de-DE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Diagramm 20"/>
          <p:cNvGraphicFramePr/>
          <p:nvPr>
            <p:extLst>
              <p:ext uri="{D42A27DB-BD31-4B8C-83A1-F6EECF244321}">
                <p14:modId xmlns:p14="http://schemas.microsoft.com/office/powerpoint/2010/main" val="2688288536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06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Private </a:t>
            </a:r>
            <a:r>
              <a:rPr lang="de-DE" dirty="0" err="1"/>
              <a:t>Protected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Public</a:t>
            </a:r>
          </a:p>
          <a:p>
            <a:r>
              <a:rPr lang="de-DE" sz="4000" b="1" dirty="0" smtClean="0"/>
              <a:t>Internal</a:t>
            </a:r>
          </a:p>
          <a:p>
            <a:r>
              <a:rPr lang="de-DE" sz="4000" b="1" dirty="0" err="1" smtClean="0"/>
              <a:t>Protected</a:t>
            </a:r>
            <a:endParaRPr lang="de-DE" sz="4000" b="1" dirty="0" smtClean="0"/>
          </a:p>
          <a:p>
            <a:r>
              <a:rPr lang="de-DE" sz="4000" b="1" dirty="0" err="1"/>
              <a:t>Protected</a:t>
            </a:r>
            <a:r>
              <a:rPr lang="de-DE" sz="4000" b="1" dirty="0"/>
              <a:t> Internal</a:t>
            </a:r>
            <a:endParaRPr lang="de-DE" sz="4000" b="1" dirty="0" smtClean="0"/>
          </a:p>
          <a:p>
            <a:r>
              <a:rPr lang="de-DE" sz="4000" b="1" dirty="0" smtClean="0"/>
              <a:t>Private</a:t>
            </a:r>
          </a:p>
          <a:p>
            <a:r>
              <a:rPr lang="de-DE" sz="4000" b="1" dirty="0">
                <a:solidFill>
                  <a:srgbClr val="00B050"/>
                </a:solidFill>
              </a:rPr>
              <a:t>Private </a:t>
            </a:r>
            <a:r>
              <a:rPr lang="de-DE" sz="4000" b="1" dirty="0" err="1" smtClean="0">
                <a:solidFill>
                  <a:srgbClr val="00B050"/>
                </a:solidFill>
              </a:rPr>
              <a:t>Protected</a:t>
            </a:r>
            <a:r>
              <a:rPr lang="de-DE" sz="4000" b="1" dirty="0" smtClean="0">
                <a:solidFill>
                  <a:srgbClr val="00B050"/>
                </a:solidFill>
              </a:rPr>
              <a:t> Demo</a:t>
            </a:r>
            <a:endParaRPr lang="de-DE" sz="4000" dirty="0">
              <a:solidFill>
                <a:srgbClr val="00B050"/>
              </a:solidFill>
            </a:endParaRPr>
          </a:p>
        </p:txBody>
      </p:sp>
      <p:graphicFrame>
        <p:nvGraphicFramePr>
          <p:cNvPr id="4" name="Diagramm 20"/>
          <p:cNvGraphicFramePr/>
          <p:nvPr>
            <p:extLst>
              <p:ext uri="{D42A27DB-BD31-4B8C-83A1-F6EECF244321}">
                <p14:modId xmlns:p14="http://schemas.microsoft.com/office/powerpoint/2010/main" val="193150808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Z" dirty="0" err="1"/>
              <a:t>Readonly</a:t>
            </a:r>
            <a:r>
              <a:rPr lang="en-BZ" dirty="0"/>
              <a:t> </a:t>
            </a:r>
            <a:r>
              <a:rPr lang="en-BZ" dirty="0" err="1" smtClean="0"/>
              <a:t>struct</a:t>
            </a:r>
            <a:r>
              <a:rPr lang="en-BZ" dirty="0" smtClean="0"/>
              <a:t> and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 smtClean="0"/>
              <a:t>Struct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BZ" b="1" dirty="0" err="1" smtClean="0"/>
              <a:t>Readonly</a:t>
            </a:r>
            <a:r>
              <a:rPr lang="en-BZ" b="1" dirty="0" smtClean="0"/>
              <a:t> </a:t>
            </a:r>
            <a:r>
              <a:rPr lang="en-BZ" b="1" dirty="0" err="1" smtClean="0"/>
              <a:t>struct</a:t>
            </a:r>
            <a:r>
              <a:rPr lang="en-BZ" b="1" dirty="0" smtClean="0"/>
              <a:t> </a:t>
            </a:r>
          </a:p>
          <a:p>
            <a:pPr marL="0" indent="0">
              <a:buNone/>
            </a:pPr>
            <a:r>
              <a:rPr lang="en-US" dirty="0"/>
              <a:t>Read-only </a:t>
            </a:r>
            <a:r>
              <a:rPr lang="en-US" dirty="0" err="1"/>
              <a:t>structs</a:t>
            </a:r>
            <a:r>
              <a:rPr lang="en-US" dirty="0"/>
              <a:t> is a convenient feature that can help to protect your values from unintended </a:t>
            </a:r>
            <a:r>
              <a:rPr lang="en-US" dirty="0" smtClean="0"/>
              <a:t>modifications.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b="1" dirty="0" err="1" smtClean="0"/>
              <a:t>Struct</a:t>
            </a:r>
            <a:endParaRPr lang="de-DE" b="1" dirty="0" smtClean="0"/>
          </a:p>
          <a:p>
            <a:pPr marL="0" indent="0">
              <a:buNone/>
            </a:pPr>
            <a:r>
              <a:rPr lang="en-US" dirty="0"/>
              <a:t>This C# feature is also known as “interior pointer” or “ref-like types”. The proposal is to allow the compiler to require that certain types such as Span&lt;T&gt; only appear on the stack</a:t>
            </a:r>
            <a:r>
              <a:rPr lang="en-US" dirty="0" smtClean="0"/>
              <a:t>. </a:t>
            </a:r>
            <a:r>
              <a:rPr lang="en-US" u="sng" dirty="0" err="1" smtClean="0">
                <a:solidFill>
                  <a:srgbClr val="0000FF"/>
                </a:solidFill>
              </a:rPr>
              <a:t>StackOverflow</a:t>
            </a:r>
            <a:endParaRPr lang="en-US" u="sng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Compiler changes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de-DE" dirty="0" err="1"/>
              <a:t>IsByRefLike</a:t>
            </a:r>
            <a:endParaRPr lang="en-US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Diagramm 20"/>
          <p:cNvGraphicFramePr/>
          <p:nvPr>
            <p:extLst>
              <p:ext uri="{D42A27DB-BD31-4B8C-83A1-F6EECF244321}">
                <p14:modId xmlns:p14="http://schemas.microsoft.com/office/powerpoint/2010/main" val="3416146549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8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Read-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structs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87552" y="1692806"/>
            <a:ext cx="3384665" cy="4803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{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{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de-DE" altLang="de-DE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de-DE" altLang="de-DE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86526" y="1846694"/>
            <a:ext cx="4347557" cy="4496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altLang="de-DE" dirty="0">
                <a:solidFill>
                  <a:srgbClr val="2B91AF"/>
                </a:solidFill>
                <a:latin typeface="Consolas" panose="020B0609020204030204" pitchFamily="49" charset="0"/>
              </a:rPr>
              <a:t> Person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{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{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de-DE" altLang="de-D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de-DE" altLang="de-D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de-D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m 20"/>
          <p:cNvGraphicFramePr/>
          <p:nvPr>
            <p:extLst>
              <p:ext uri="{D42A27DB-BD31-4B8C-83A1-F6EECF244321}">
                <p14:modId xmlns:p14="http://schemas.microsoft.com/office/powerpoint/2010/main" val="3902994573"/>
              </p:ext>
            </p:extLst>
          </p:nvPr>
        </p:nvGraphicFramePr>
        <p:xfrm>
          <a:off x="10617061" y="5645832"/>
          <a:ext cx="1132656" cy="105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1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" id="{DDB42346-55EA-4C73-A702-F3CD87E773DF}" vid="{801C6CF5-87C8-4EE7-9FDC-CE347F707F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0</TotalTime>
  <Words>366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(Body)</vt:lpstr>
      <vt:lpstr>Consolas</vt:lpstr>
      <vt:lpstr>Euphemia</vt:lpstr>
      <vt:lpstr>Wingdings</vt:lpstr>
      <vt:lpstr>My</vt:lpstr>
      <vt:lpstr>C# 7.2 In Depth</vt:lpstr>
      <vt:lpstr>PowerPoint Presentation</vt:lpstr>
      <vt:lpstr>PowerPoint Presentation</vt:lpstr>
      <vt:lpstr>DIGITAL SEPARATOR</vt:lpstr>
      <vt:lpstr>Non-trailing Named Arguments </vt:lpstr>
      <vt:lpstr>Conditional Ref Operator </vt:lpstr>
      <vt:lpstr>Private Protected </vt:lpstr>
      <vt:lpstr>Readonly struct and Ref Struct</vt:lpstr>
      <vt:lpstr>Read-only structs</vt:lpstr>
      <vt:lpstr>Span&lt;T&gt;, Memory&lt;T&gt;</vt:lpstr>
      <vt:lpstr>PowerPoint Presentation</vt:lpstr>
    </vt:vector>
  </TitlesOfParts>
  <Company>STRATEC Biomedical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</dc:title>
  <dc:creator>Alugili, Bassam</dc:creator>
  <cp:lastModifiedBy>Alugili, Bassam</cp:lastModifiedBy>
  <cp:revision>68</cp:revision>
  <dcterms:created xsi:type="dcterms:W3CDTF">2018-04-27T14:52:36Z</dcterms:created>
  <dcterms:modified xsi:type="dcterms:W3CDTF">2018-05-15T13:15:04Z</dcterms:modified>
</cp:coreProperties>
</file>