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1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80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4E20-400A-4DCF-9311-A4A42C369AE8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5808-E2B7-4153-B325-C1213727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7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4E20-400A-4DCF-9311-A4A42C369AE8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5808-E2B7-4153-B325-C1213727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8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4E20-400A-4DCF-9311-A4A42C369AE8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5808-E2B7-4153-B325-C1213727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3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4E20-400A-4DCF-9311-A4A42C369AE8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5808-E2B7-4153-B325-C1213727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3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4E20-400A-4DCF-9311-A4A42C369AE8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5808-E2B7-4153-B325-C1213727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1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4E20-400A-4DCF-9311-A4A42C369AE8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5808-E2B7-4153-B325-C1213727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9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4E20-400A-4DCF-9311-A4A42C369AE8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5808-E2B7-4153-B325-C1213727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9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4E20-400A-4DCF-9311-A4A42C369AE8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5808-E2B7-4153-B325-C1213727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0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4E20-400A-4DCF-9311-A4A42C369AE8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5808-E2B7-4153-B325-C1213727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7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4E20-400A-4DCF-9311-A4A42C369AE8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5808-E2B7-4153-B325-C1213727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4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4E20-400A-4DCF-9311-A4A42C369AE8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5808-E2B7-4153-B325-C1213727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6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D4E20-400A-4DCF-9311-A4A42C369AE8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05808-E2B7-4153-B325-C1213727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8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07744" y="2109788"/>
            <a:ext cx="1083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A41034"/>
                </a:solidFill>
                <a:latin typeface="Stencil" panose="040409050D0802020404" pitchFamily="82" charset="0"/>
              </a:rPr>
              <a:t>UG</a:t>
            </a:r>
            <a:endParaRPr lang="en-US" sz="5400" b="1" dirty="0">
              <a:solidFill>
                <a:srgbClr val="A41034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22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Stencil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Udit Gupta</dc:creator>
  <cp:lastModifiedBy>Udit Gupta</cp:lastModifiedBy>
  <cp:revision>5</cp:revision>
  <dcterms:created xsi:type="dcterms:W3CDTF">2016-06-09T22:07:54Z</dcterms:created>
  <dcterms:modified xsi:type="dcterms:W3CDTF">2016-06-09T22:55:24Z</dcterms:modified>
</cp:coreProperties>
</file>