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60"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3" d="100"/>
          <a:sy n="9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E9462EF3-3C4F-43EE-ACEE-D4B806740EA3}" type="datetimeFigureOut">
              <a:rPr lang="en-US" smtClean="0"/>
              <a:pPr/>
              <a:t>21-May-14</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smtClean="0"/>
              <a:t>
              </a:t>
            </a:r>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152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smtClean="0"/>
              <a:t>21-May-14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8962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smtClean="0"/>
              <a:t>21-May-14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5996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smtClean="0"/>
              <a:t>21-May-14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8741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smtClean="0"/>
              <a:t>21-May-14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5449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smtClean="0"/>
              <a:t>21-May-14</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473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smtClean="0"/>
              <a:t>21-May-14</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0009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21-May-14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0678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21-May-14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91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21-May-14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110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21-May-14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6791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21-May-14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432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21-May-14</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8790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21-May-14</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2040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21-May-14</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652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smtClean="0"/>
              <a:t>21-May-14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63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21-May-14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722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
              </a:t>
            </a:r>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0786BE5-D2A3-4BF0-8B30-D7403E61B3DC}" type="datetimeFigureOut">
              <a:rPr lang="en-US" smtClean="0"/>
              <a:t>21-May-14</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643590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oftuni.bg/courses/java-basic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b="1" dirty="0" smtClean="0"/>
              <a:t>Team </a:t>
            </a:r>
            <a:r>
              <a:rPr lang="en-US" sz="8000" b="1" dirty="0" smtClean="0"/>
              <a:t>METALORN</a:t>
            </a:r>
            <a:endParaRPr lang="en-US" sz="8000" b="1" dirty="0"/>
          </a:p>
        </p:txBody>
      </p:sp>
      <p:sp>
        <p:nvSpPr>
          <p:cNvPr id="3" name="Subtitle 2"/>
          <p:cNvSpPr>
            <a:spLocks noGrp="1"/>
          </p:cNvSpPr>
          <p:nvPr>
            <p:ph type="subTitle" idx="1"/>
          </p:nvPr>
        </p:nvSpPr>
        <p:spPr/>
        <p:txBody>
          <a:bodyPr>
            <a:normAutofit/>
          </a:bodyPr>
          <a:lstStyle/>
          <a:p>
            <a:r>
              <a:rPr lang="en-US" sz="2200" dirty="0"/>
              <a:t>Teamwork Project </a:t>
            </a:r>
            <a:r>
              <a:rPr lang="en-US" sz="2400" b="1" dirty="0">
                <a:hlinkClick r:id="rId2"/>
              </a:rPr>
              <a:t>Java Basics Course </a:t>
            </a:r>
            <a:r>
              <a:rPr lang="en-US" sz="2400" dirty="0">
                <a:hlinkClick r:id="rId2"/>
              </a:rPr>
              <a:t>@ </a:t>
            </a:r>
            <a:r>
              <a:rPr lang="en-US" sz="2400" dirty="0" err="1">
                <a:hlinkClick r:id="rId2"/>
              </a:rPr>
              <a:t>SoftUni</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6180" y="2408433"/>
            <a:ext cx="3332894" cy="3332894"/>
          </a:xfrm>
          <a:prstGeom prst="rect">
            <a:avLst/>
          </a:prstGeom>
        </p:spPr>
      </p:pic>
    </p:spTree>
    <p:extLst>
      <p:ext uri="{BB962C8B-B14F-4D97-AF65-F5344CB8AC3E}">
        <p14:creationId xmlns:p14="http://schemas.microsoft.com/office/powerpoint/2010/main" val="3412407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110" y="770561"/>
            <a:ext cx="9189504" cy="910071"/>
          </a:xfrm>
        </p:spPr>
        <p:txBody>
          <a:bodyPr/>
          <a:lstStyle/>
          <a:p>
            <a:r>
              <a:rPr lang="en-US" dirty="0" smtClean="0"/>
              <a:t>Console version of </a:t>
            </a:r>
            <a:r>
              <a:rPr lang="en-US" sz="4800" b="1" dirty="0" smtClean="0"/>
              <a:t>2048</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6325" y="2522985"/>
            <a:ext cx="2871162" cy="3600267"/>
          </a:xfrm>
        </p:spPr>
      </p:pic>
      <p:sp>
        <p:nvSpPr>
          <p:cNvPr id="6" name="TextBox 5"/>
          <p:cNvSpPr txBox="1"/>
          <p:nvPr/>
        </p:nvSpPr>
        <p:spPr>
          <a:xfrm>
            <a:off x="297951" y="2676131"/>
            <a:ext cx="8311793" cy="3754874"/>
          </a:xfrm>
          <a:prstGeom prst="rect">
            <a:avLst/>
          </a:prstGeom>
          <a:noFill/>
        </p:spPr>
        <p:txBody>
          <a:bodyPr wrap="square" rtlCol="0">
            <a:spAutoFit/>
          </a:bodyPr>
          <a:lstStyle/>
          <a:p>
            <a:pPr lvl="1" algn="just"/>
            <a:r>
              <a:rPr lang="en-US" sz="2400" dirty="0"/>
              <a:t>The aim of the game is to reach the amount </a:t>
            </a:r>
            <a:endParaRPr lang="en-US" sz="2400" dirty="0" smtClean="0"/>
          </a:p>
          <a:p>
            <a:pPr lvl="1" algn="just"/>
            <a:r>
              <a:rPr lang="en-US" sz="2400" dirty="0" smtClean="0"/>
              <a:t>of </a:t>
            </a:r>
            <a:r>
              <a:rPr lang="en-US" sz="2800" b="1" dirty="0"/>
              <a:t>2048. </a:t>
            </a:r>
          </a:p>
          <a:p>
            <a:pPr lvl="1" algn="just"/>
            <a:endParaRPr lang="en-US" sz="2400" dirty="0"/>
          </a:p>
          <a:p>
            <a:pPr lvl="1" algn="just"/>
            <a:r>
              <a:rPr lang="en-US" sz="2400" b="1" dirty="0"/>
              <a:t>How does it work? </a:t>
            </a:r>
          </a:p>
          <a:p>
            <a:pPr lvl="1" algn="just"/>
            <a:r>
              <a:rPr lang="en-US" sz="2400" dirty="0"/>
              <a:t>The digit 2 is generated randomly on the playfield. By moving it left, right, up and down we have to reach another digit. This will combine and sum them up. To win the game we need to reach the desired amount of 2048.</a:t>
            </a:r>
            <a:endParaRPr lang="en-US" sz="2000" dirty="0">
              <a:ln w="0"/>
              <a:effectLst>
                <a:outerShdw blurRad="38100" dist="19050" dir="2700000" algn="tl" rotWithShape="0">
                  <a:schemeClr val="dk1">
                    <a:alpha val="40000"/>
                  </a:schemeClr>
                </a:outerShdw>
              </a:effectLst>
            </a:endParaRPr>
          </a:p>
          <a:p>
            <a:endParaRPr lang="en-US" dirty="0"/>
          </a:p>
        </p:txBody>
      </p:sp>
    </p:spTree>
    <p:extLst>
      <p:ext uri="{BB962C8B-B14F-4D97-AF65-F5344CB8AC3E}">
        <p14:creationId xmlns:p14="http://schemas.microsoft.com/office/powerpoint/2010/main" val="1096695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19331" y="1181483"/>
            <a:ext cx="7579474" cy="2527488"/>
          </a:xfrm>
        </p:spPr>
        <p:txBody>
          <a:bodyPr/>
          <a:lstStyle/>
          <a:p>
            <a:pPr algn="ctr"/>
            <a:r>
              <a:rPr lang="en-US" sz="3600" b="1" i="1" dirty="0" smtClean="0"/>
              <a:t>Through </a:t>
            </a:r>
            <a:r>
              <a:rPr lang="en-US" sz="3600" b="1" i="1" dirty="0"/>
              <a:t>this project we exercised the usage of methods, for loops, enhanced for loops, switch-case, arrays and some standard classes in Java."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92010"/>
            <a:ext cx="3332894" cy="3332894"/>
          </a:xfrm>
          <a:prstGeom prst="rect">
            <a:avLst/>
          </a:prstGeom>
        </p:spPr>
      </p:pic>
    </p:spTree>
    <p:extLst>
      <p:ext uri="{BB962C8B-B14F-4D97-AF65-F5344CB8AC3E}">
        <p14:creationId xmlns:p14="http://schemas.microsoft.com/office/powerpoint/2010/main" val="2481400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Team members</a:t>
            </a:r>
            <a:endParaRPr lang="en-US" sz="4000" dirty="0"/>
          </a:p>
        </p:txBody>
      </p:sp>
      <p:sp>
        <p:nvSpPr>
          <p:cNvPr id="3" name="Content Placeholder 2"/>
          <p:cNvSpPr>
            <a:spLocks noGrp="1"/>
          </p:cNvSpPr>
          <p:nvPr>
            <p:ph idx="1"/>
          </p:nvPr>
        </p:nvSpPr>
        <p:spPr/>
        <p:txBody>
          <a:bodyPr>
            <a:normAutofit lnSpcReduction="10000"/>
          </a:bodyPr>
          <a:lstStyle/>
          <a:p>
            <a:pPr lvl="1" algn="just"/>
            <a:r>
              <a:rPr lang="en-US" sz="3200" b="1" dirty="0" smtClean="0"/>
              <a:t> </a:t>
            </a:r>
            <a:r>
              <a:rPr lang="en-US" sz="3200" b="1" dirty="0" err="1" smtClean="0"/>
              <a:t>aramle</a:t>
            </a:r>
            <a:r>
              <a:rPr lang="en-US" sz="3200" b="1" dirty="0" smtClean="0"/>
              <a:t> </a:t>
            </a:r>
            <a:r>
              <a:rPr lang="en-US" sz="3200" dirty="0"/>
              <a:t>(</a:t>
            </a:r>
            <a:r>
              <a:rPr lang="en-US" sz="3200" dirty="0" err="1" smtClean="0"/>
              <a:t>aramle</a:t>
            </a:r>
            <a:r>
              <a:rPr lang="en-US" sz="3200" dirty="0" smtClean="0"/>
              <a:t>)</a:t>
            </a:r>
            <a:endParaRPr lang="en-US" sz="3600" dirty="0"/>
          </a:p>
          <a:p>
            <a:pPr lvl="1" algn="just"/>
            <a:r>
              <a:rPr lang="en-US" sz="3200" b="1" dirty="0" smtClean="0"/>
              <a:t> </a:t>
            </a:r>
            <a:r>
              <a:rPr lang="en-US" sz="3200" b="1" dirty="0" err="1" smtClean="0"/>
              <a:t>Ivaylo</a:t>
            </a:r>
            <a:r>
              <a:rPr lang="en-US" sz="3200" b="1" dirty="0" smtClean="0"/>
              <a:t> </a:t>
            </a:r>
            <a:r>
              <a:rPr lang="en-US" sz="3200" b="1" dirty="0" err="1"/>
              <a:t>Kostadinov</a:t>
            </a:r>
            <a:r>
              <a:rPr lang="en-US" sz="3200" b="1" dirty="0"/>
              <a:t> </a:t>
            </a:r>
            <a:r>
              <a:rPr lang="en-US" sz="3200" dirty="0"/>
              <a:t>(</a:t>
            </a:r>
            <a:r>
              <a:rPr lang="en-US" sz="3200" dirty="0" err="1"/>
              <a:t>IvayloK</a:t>
            </a:r>
            <a:r>
              <a:rPr lang="en-US" sz="3200" dirty="0" smtClean="0"/>
              <a:t>)</a:t>
            </a:r>
            <a:endParaRPr lang="en-US" sz="3200" dirty="0"/>
          </a:p>
          <a:p>
            <a:pPr lvl="1" algn="just"/>
            <a:r>
              <a:rPr lang="en-US" sz="3200" b="1" dirty="0" smtClean="0"/>
              <a:t> </a:t>
            </a:r>
            <a:r>
              <a:rPr lang="en-US" sz="3200" b="1" dirty="0" err="1" smtClean="0"/>
              <a:t>Kostadin</a:t>
            </a:r>
            <a:r>
              <a:rPr lang="en-US" sz="3200" b="1" dirty="0" smtClean="0"/>
              <a:t> </a:t>
            </a:r>
            <a:r>
              <a:rPr lang="en-US" sz="3200" b="1" dirty="0" err="1"/>
              <a:t>Kostov</a:t>
            </a:r>
            <a:r>
              <a:rPr lang="en-US" sz="3200" b="1" dirty="0"/>
              <a:t> </a:t>
            </a:r>
            <a:r>
              <a:rPr lang="en-US" sz="3200" dirty="0"/>
              <a:t>(</a:t>
            </a:r>
            <a:r>
              <a:rPr lang="en-US" sz="3200" dirty="0" err="1"/>
              <a:t>kostadin</a:t>
            </a:r>
            <a:r>
              <a:rPr lang="en-US" sz="3200" dirty="0" smtClean="0"/>
              <a:t>)</a:t>
            </a:r>
            <a:endParaRPr lang="en-US" sz="3200" dirty="0"/>
          </a:p>
          <a:p>
            <a:pPr lvl="1" algn="just"/>
            <a:r>
              <a:rPr lang="en-US" sz="3200" b="1" dirty="0" smtClean="0"/>
              <a:t> </a:t>
            </a:r>
            <a:r>
              <a:rPr lang="en-US" sz="3200" b="1" dirty="0" err="1" smtClean="0"/>
              <a:t>Lyubomir</a:t>
            </a:r>
            <a:r>
              <a:rPr lang="en-US" sz="3200" b="1" dirty="0" smtClean="0"/>
              <a:t> </a:t>
            </a:r>
            <a:r>
              <a:rPr lang="en-US" sz="3200" b="1" dirty="0" err="1"/>
              <a:t>Stoyanov</a:t>
            </a:r>
            <a:r>
              <a:rPr lang="en-US" sz="3200" b="1" dirty="0"/>
              <a:t> </a:t>
            </a:r>
            <a:r>
              <a:rPr lang="en-US" sz="3200" dirty="0"/>
              <a:t>(</a:t>
            </a:r>
            <a:r>
              <a:rPr lang="en-US" sz="3200" dirty="0" err="1"/>
              <a:t>lyubogb</a:t>
            </a:r>
            <a:r>
              <a:rPr lang="en-US" sz="3200" dirty="0" smtClean="0"/>
              <a:t>)</a:t>
            </a:r>
          </a:p>
          <a:p>
            <a:pPr lvl="1" algn="just"/>
            <a:r>
              <a:rPr lang="en-US" sz="3200" b="1" dirty="0" smtClean="0"/>
              <a:t> Maria </a:t>
            </a:r>
            <a:r>
              <a:rPr lang="en-US" sz="3200" b="1" dirty="0" err="1"/>
              <a:t>Mastrafchieva</a:t>
            </a:r>
            <a:r>
              <a:rPr lang="en-US" sz="3200" b="1" dirty="0"/>
              <a:t> </a:t>
            </a:r>
            <a:r>
              <a:rPr lang="en-US" sz="3200" dirty="0"/>
              <a:t>(</a:t>
            </a:r>
            <a:r>
              <a:rPr lang="en-US" sz="3200" dirty="0" err="1"/>
              <a:t>maria.iankova</a:t>
            </a:r>
            <a:r>
              <a:rPr lang="en-US" sz="3200" dirty="0" smtClean="0"/>
              <a:t>)</a:t>
            </a:r>
          </a:p>
          <a:p>
            <a:pPr lvl="1" algn="just"/>
            <a:r>
              <a:rPr lang="en-US" sz="3200" b="1" dirty="0" smtClean="0"/>
              <a:t> </a:t>
            </a:r>
            <a:r>
              <a:rPr lang="en-US" sz="3200" b="1" dirty="0" err="1" smtClean="0"/>
              <a:t>Polina</a:t>
            </a:r>
            <a:r>
              <a:rPr lang="en-US" sz="3200" b="1" dirty="0" smtClean="0"/>
              <a:t> </a:t>
            </a:r>
            <a:r>
              <a:rPr lang="en-US" sz="3200" b="1" dirty="0" err="1"/>
              <a:t>Petrova</a:t>
            </a:r>
            <a:r>
              <a:rPr lang="en-US" sz="3200" b="1" dirty="0"/>
              <a:t> </a:t>
            </a:r>
            <a:r>
              <a:rPr lang="en-US" sz="3200" dirty="0"/>
              <a:t>(</a:t>
            </a:r>
            <a:r>
              <a:rPr lang="en-US" sz="3200" dirty="0" err="1"/>
              <a:t>Aluin</a:t>
            </a:r>
            <a:r>
              <a:rPr lang="en-US" sz="3200" dirty="0"/>
              <a:t>)</a:t>
            </a:r>
          </a:p>
          <a:p>
            <a:pPr lvl="1" algn="just"/>
            <a:endParaRPr lang="en-US" sz="2800" b="1" dirty="0"/>
          </a:p>
          <a:p>
            <a:pPr lvl="1" algn="just"/>
            <a:endParaRPr lang="en-US" sz="2800" b="1" dirty="0"/>
          </a:p>
          <a:p>
            <a:pPr lvl="1" algn="just"/>
            <a:endParaRPr lang="en-US" sz="2800" b="1" dirty="0" smtClean="0"/>
          </a:p>
          <a:p>
            <a:pPr lvl="1" algn="just"/>
            <a:endParaRPr lang="en-US" sz="2400" dirty="0"/>
          </a:p>
        </p:txBody>
      </p:sp>
    </p:spTree>
    <p:extLst>
      <p:ext uri="{BB962C8B-B14F-4D97-AF65-F5344CB8AC3E}">
        <p14:creationId xmlns:p14="http://schemas.microsoft.com/office/powerpoint/2010/main" val="39554435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119</TotalTime>
  <Words>144</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 Boardroom</vt:lpstr>
      <vt:lpstr>Team METALORN</vt:lpstr>
      <vt:lpstr>Console version of 2048</vt:lpstr>
      <vt:lpstr>Through this project we exercised the usage of methods, for loops, enhanced for loops, switch-case, arrays and some standard classes in Java."</vt:lpstr>
      <vt:lpstr>Team members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METALORN</dc:title>
  <dc:creator>Poli</dc:creator>
  <cp:lastModifiedBy>Poli</cp:lastModifiedBy>
  <cp:revision>13</cp:revision>
  <dcterms:created xsi:type="dcterms:W3CDTF">2014-05-21T15:20:47Z</dcterms:created>
  <dcterms:modified xsi:type="dcterms:W3CDTF">2014-05-21T17:19:51Z</dcterms:modified>
</cp:coreProperties>
</file>