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A692-00F8-39D9-645B-BC535C0B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88B7-F5D8-078E-AFAE-434BF760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4505-4DCE-0BA0-4092-1CE7C0F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5015-5F62-28F7-586D-C36D25F7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F89D-19A6-01C8-466C-5FB84574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7909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4906-D4C3-7F42-6640-434B53E1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49D3A-B70E-0D96-260B-38E07C54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D65C-1C25-05ED-25BD-2099A960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220-0ACB-80DA-4C38-C26538AD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966F-9BEA-FBA0-3680-0AFA06B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5056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09D6-D704-C472-3231-7D4DAB883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6C79A-B262-2D92-693C-2F0AA88C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E803-2759-050C-BCCE-214B757A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FD5E-873E-5340-17D6-F0EE5809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C645-F69C-5FDA-575A-DF94A4D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893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95C1-30C9-BD13-B61A-EAB4F934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B10C-FEE1-A502-0AE8-D93479B7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AE4D-7014-D150-2549-416BF6F0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3787-B4EE-80CB-5BE7-EDF7053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AAD0-FEBD-EDAA-AAC5-B26C184A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971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2C2-5531-1B4C-F259-EE089AC2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8BEA-70DB-0066-FBFC-B6612BEA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2319-44E6-1AF6-7600-7EF578F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0CFC-7FC7-B31C-32A5-5335F2E8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C736-4F8E-D807-1F98-9141576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3224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05B2-CF5A-E9A6-7494-B4332961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0FD1-B6B6-1875-3DE5-650E38A9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9EE-40FD-DCC1-BB7C-0D41D196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E40C-B449-26CD-7024-5ED25E6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0B04-A840-45A8-4922-0AA0483E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F794-B85E-F4C0-9D44-6CFB786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901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81C0-2906-8766-B00F-509F4B5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3305-6AA0-53FF-F60E-26223970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A297-0AF1-343B-4FC0-B0C9FDA2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F1E1C-D565-5BC7-A34C-8335992A1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25D9A-9B84-173A-426B-24FE47EA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F30C5-0741-EAF5-E2BA-34B94CD6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D6629-ACB6-9F49-A033-9A91F2E6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64599-51DC-026E-73D9-68F176B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80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B2BE-2330-2FEF-01E1-62BAE43D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83FB9-BFD3-0101-3522-B848082B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FF386-29EC-F623-030D-6917A1C7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23C2-3957-474E-C18B-B88DB8EA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815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BCAEF-9FA6-C4D3-EC84-0179AE0E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CDCF-471D-A4C7-1312-ADFC4A77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160F-86C1-4C62-B39C-508A8B4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8050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FEE-1166-4E76-F055-3808638B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99F9-B7B4-2AC7-2534-F5664822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38D0-7BD6-26D1-F17F-9588D6A37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D92E1-CA64-39F4-A0AD-6B8EB3EF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D0069-FB7A-89AE-5BDE-D53E71D3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CD52C-5AE9-62A2-F6A7-C28AAD5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490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7773-5D94-0223-3545-FD9932E5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C0CAC-13DC-1D13-E044-086FB0CEF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C40D-405E-EFF7-122D-4372FCB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8AFB-9BA8-3C35-ADA0-B77EABA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40B02-8B2F-5406-8275-CE102F95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A0E8-3122-6A1D-8575-241E56E1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394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85BE-F43C-C3AA-D08D-1F8A288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4D82-6411-463E-B6B5-AD0DD068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E1B3-EA32-FBEC-4542-81D18D173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D448-ADD2-D04F-BBEB-E8F6F5A03318}" type="datetimeFigureOut">
              <a:rPr lang="en-MX" smtClean="0"/>
              <a:t>18/03/23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3E14-9A1E-5CFC-021C-9C55F4A1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97F-B485-EC6E-8C21-EA605C80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329C-B083-3C47-83CC-C97CA4E244C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350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85DFFE-C3E0-4030-AE7F-A60F0A8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person, outdoor, posing&#10;&#10;Description automatically generated">
            <a:extLst>
              <a:ext uri="{FF2B5EF4-FFF2-40B4-BE49-F238E27FC236}">
                <a16:creationId xmlns:a16="http://schemas.microsoft.com/office/drawing/2014/main" id="{2AD043E3-D47C-52A7-0E33-3DE98E962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4" r="-1" b="27202"/>
          <a:stretch/>
        </p:blipFill>
        <p:spPr>
          <a:xfrm>
            <a:off x="1942813" y="181596"/>
            <a:ext cx="8279548" cy="6044817"/>
          </a:xfrm>
          <a:custGeom>
            <a:avLst/>
            <a:gdLst/>
            <a:ahLst/>
            <a:cxnLst/>
            <a:rect l="l" t="t" r="r" b="b"/>
            <a:pathLst>
              <a:path w="8279548" h="6044817">
                <a:moveTo>
                  <a:pt x="8670" y="3353401"/>
                </a:moveTo>
                <a:lnTo>
                  <a:pt x="9145" y="3371492"/>
                </a:lnTo>
                <a:cubicBezTo>
                  <a:pt x="9699" y="3387565"/>
                  <a:pt x="10447" y="3405952"/>
                  <a:pt x="11359" y="3425479"/>
                </a:cubicBezTo>
                <a:lnTo>
                  <a:pt x="12840" y="3453616"/>
                </a:lnTo>
                <a:lnTo>
                  <a:pt x="10088" y="3453505"/>
                </a:lnTo>
                <a:cubicBezTo>
                  <a:pt x="-1786" y="3446192"/>
                  <a:pt x="-2668" y="3413238"/>
                  <a:pt x="4780" y="3369666"/>
                </a:cubicBezTo>
                <a:close/>
                <a:moveTo>
                  <a:pt x="8372" y="3312218"/>
                </a:moveTo>
                <a:cubicBezTo>
                  <a:pt x="8874" y="3309151"/>
                  <a:pt x="9584" y="3310642"/>
                  <a:pt x="10474" y="3315559"/>
                </a:cubicBezTo>
                <a:lnTo>
                  <a:pt x="13062" y="3335036"/>
                </a:lnTo>
                <a:lnTo>
                  <a:pt x="8670" y="3353401"/>
                </a:lnTo>
                <a:lnTo>
                  <a:pt x="8092" y="3331389"/>
                </a:lnTo>
                <a:cubicBezTo>
                  <a:pt x="7953" y="3321118"/>
                  <a:pt x="8037" y="3314336"/>
                  <a:pt x="8372" y="3312218"/>
                </a:cubicBezTo>
                <a:close/>
                <a:moveTo>
                  <a:pt x="7241326" y="1569777"/>
                </a:moveTo>
                <a:cubicBezTo>
                  <a:pt x="7223035" y="1582267"/>
                  <a:pt x="7204746" y="1594758"/>
                  <a:pt x="7186456" y="1607248"/>
                </a:cubicBezTo>
                <a:cubicBezTo>
                  <a:pt x="7196717" y="1604126"/>
                  <a:pt x="7207869" y="1601003"/>
                  <a:pt x="7218575" y="1597880"/>
                </a:cubicBezTo>
                <a:cubicBezTo>
                  <a:pt x="7227497" y="1590296"/>
                  <a:pt x="7236865" y="1583160"/>
                  <a:pt x="7245787" y="1575129"/>
                </a:cubicBezTo>
                <a:cubicBezTo>
                  <a:pt x="7244449" y="1573345"/>
                  <a:pt x="7242665" y="1571561"/>
                  <a:pt x="7241326" y="1569777"/>
                </a:cubicBezTo>
                <a:close/>
                <a:moveTo>
                  <a:pt x="6913001" y="943907"/>
                </a:moveTo>
                <a:cubicBezTo>
                  <a:pt x="6803262" y="1018851"/>
                  <a:pt x="6693523" y="1094241"/>
                  <a:pt x="6583784" y="1169185"/>
                </a:cubicBezTo>
                <a:cubicBezTo>
                  <a:pt x="6585569" y="1170969"/>
                  <a:pt x="6586907" y="1172754"/>
                  <a:pt x="6588692" y="1174538"/>
                </a:cubicBezTo>
                <a:cubicBezTo>
                  <a:pt x="6709136" y="1111193"/>
                  <a:pt x="6822890" y="1040710"/>
                  <a:pt x="6913001" y="943907"/>
                </a:cubicBezTo>
                <a:close/>
                <a:moveTo>
                  <a:pt x="7619780" y="253"/>
                </a:moveTo>
                <a:cubicBezTo>
                  <a:pt x="7623962" y="-472"/>
                  <a:pt x="7628088" y="197"/>
                  <a:pt x="7631657" y="4435"/>
                </a:cubicBezTo>
                <a:cubicBezTo>
                  <a:pt x="7637902" y="11572"/>
                  <a:pt x="7632550" y="20049"/>
                  <a:pt x="7628088" y="26294"/>
                </a:cubicBezTo>
                <a:cubicBezTo>
                  <a:pt x="7620059" y="37446"/>
                  <a:pt x="7612921" y="48152"/>
                  <a:pt x="7609799" y="61535"/>
                </a:cubicBezTo>
                <a:cubicBezTo>
                  <a:pt x="7607569" y="70457"/>
                  <a:pt x="7605337" y="80271"/>
                  <a:pt x="7611583" y="86962"/>
                </a:cubicBezTo>
                <a:cubicBezTo>
                  <a:pt x="7637456" y="115512"/>
                  <a:pt x="7618720" y="128895"/>
                  <a:pt x="7596416" y="144062"/>
                </a:cubicBezTo>
                <a:cubicBezTo>
                  <a:pt x="7565636" y="164583"/>
                  <a:pt x="7553591" y="194916"/>
                  <a:pt x="7560728" y="231050"/>
                </a:cubicBezTo>
                <a:cubicBezTo>
                  <a:pt x="7563405" y="245772"/>
                  <a:pt x="7561621" y="254693"/>
                  <a:pt x="7543330" y="254247"/>
                </a:cubicBezTo>
                <a:cubicBezTo>
                  <a:pt x="7536194" y="254247"/>
                  <a:pt x="7534409" y="259155"/>
                  <a:pt x="7531732" y="264507"/>
                </a:cubicBezTo>
                <a:cubicBezTo>
                  <a:pt x="7474633" y="390752"/>
                  <a:pt x="7392105" y="501383"/>
                  <a:pt x="7295303" y="603092"/>
                </a:cubicBezTo>
                <a:cubicBezTo>
                  <a:pt x="7216791" y="685620"/>
                  <a:pt x="7130248" y="760117"/>
                  <a:pt x="7040584" y="832385"/>
                </a:cubicBezTo>
                <a:cubicBezTo>
                  <a:pt x="7037908" y="834615"/>
                  <a:pt x="7035231" y="837291"/>
                  <a:pt x="7033892" y="841752"/>
                </a:cubicBezTo>
                <a:cubicBezTo>
                  <a:pt x="7076271" y="832831"/>
                  <a:pt x="7112851" y="814540"/>
                  <a:pt x="7148093" y="794021"/>
                </a:cubicBezTo>
                <a:cubicBezTo>
                  <a:pt x="7241772" y="739597"/>
                  <a:pt x="7320730" y="669114"/>
                  <a:pt x="7400581" y="599969"/>
                </a:cubicBezTo>
                <a:cubicBezTo>
                  <a:pt x="7449206" y="557591"/>
                  <a:pt x="7499167" y="516550"/>
                  <a:pt x="7552699" y="479079"/>
                </a:cubicBezTo>
                <a:cubicBezTo>
                  <a:pt x="7561621" y="472833"/>
                  <a:pt x="7567866" y="464803"/>
                  <a:pt x="7574111" y="456774"/>
                </a:cubicBezTo>
                <a:cubicBezTo>
                  <a:pt x="7577680" y="452313"/>
                  <a:pt x="7582140" y="448298"/>
                  <a:pt x="7589278" y="450083"/>
                </a:cubicBezTo>
                <a:cubicBezTo>
                  <a:pt x="7598201" y="452313"/>
                  <a:pt x="7599092" y="459004"/>
                  <a:pt x="7599985" y="465696"/>
                </a:cubicBezTo>
                <a:cubicBezTo>
                  <a:pt x="7602661" y="487108"/>
                  <a:pt x="7596862" y="506290"/>
                  <a:pt x="7585709" y="524580"/>
                </a:cubicBezTo>
                <a:cubicBezTo>
                  <a:pt x="7556713" y="571419"/>
                  <a:pt x="7513889" y="607553"/>
                  <a:pt x="7469725" y="641903"/>
                </a:cubicBezTo>
                <a:cubicBezTo>
                  <a:pt x="7412626" y="686066"/>
                  <a:pt x="7357310" y="732014"/>
                  <a:pt x="7306902" y="782422"/>
                </a:cubicBezTo>
                <a:cubicBezTo>
                  <a:pt x="7303333" y="785991"/>
                  <a:pt x="7296642" y="788221"/>
                  <a:pt x="7298872" y="798481"/>
                </a:cubicBezTo>
                <a:cubicBezTo>
                  <a:pt x="7330544" y="774838"/>
                  <a:pt x="7360433" y="751642"/>
                  <a:pt x="7390767" y="729336"/>
                </a:cubicBezTo>
                <a:cubicBezTo>
                  <a:pt x="7420655" y="707032"/>
                  <a:pt x="7450990" y="684727"/>
                  <a:pt x="7480878" y="662869"/>
                </a:cubicBezTo>
                <a:cubicBezTo>
                  <a:pt x="7488016" y="657516"/>
                  <a:pt x="7495599" y="649932"/>
                  <a:pt x="7505859" y="656624"/>
                </a:cubicBezTo>
                <a:cubicBezTo>
                  <a:pt x="7516565" y="663315"/>
                  <a:pt x="7515227" y="674467"/>
                  <a:pt x="7512550" y="683389"/>
                </a:cubicBezTo>
                <a:cubicBezTo>
                  <a:pt x="7504075" y="709708"/>
                  <a:pt x="7489353" y="732905"/>
                  <a:pt x="7469725" y="753426"/>
                </a:cubicBezTo>
                <a:cubicBezTo>
                  <a:pt x="7402812" y="821232"/>
                  <a:pt x="7325638" y="879670"/>
                  <a:pt x="7253816" y="943015"/>
                </a:cubicBezTo>
                <a:cubicBezTo>
                  <a:pt x="7215006" y="977365"/>
                  <a:pt x="7179319" y="1013945"/>
                  <a:pt x="7145415" y="1051862"/>
                </a:cubicBezTo>
                <a:cubicBezTo>
                  <a:pt x="7137832" y="1060338"/>
                  <a:pt x="7138279" y="1068368"/>
                  <a:pt x="7140509" y="1078182"/>
                </a:cubicBezTo>
                <a:cubicBezTo>
                  <a:pt x="7149430" y="1117885"/>
                  <a:pt x="7135602" y="1131267"/>
                  <a:pt x="7090992" y="1123684"/>
                </a:cubicBezTo>
                <a:cubicBezTo>
                  <a:pt x="7077164" y="1121452"/>
                  <a:pt x="7067796" y="1123684"/>
                  <a:pt x="7059320" y="1133051"/>
                </a:cubicBezTo>
                <a:cubicBezTo>
                  <a:pt x="6956718" y="1249035"/>
                  <a:pt x="6835381" y="1346730"/>
                  <a:pt x="6702891" y="1433718"/>
                </a:cubicBezTo>
                <a:cubicBezTo>
                  <a:pt x="6648914" y="1468959"/>
                  <a:pt x="6593152" y="1502417"/>
                  <a:pt x="6536499" y="1533643"/>
                </a:cubicBezTo>
                <a:cubicBezTo>
                  <a:pt x="6536499" y="1535873"/>
                  <a:pt x="6536499" y="1538551"/>
                  <a:pt x="6536499" y="1540781"/>
                </a:cubicBezTo>
                <a:cubicBezTo>
                  <a:pt x="6536945" y="1543903"/>
                  <a:pt x="6537391" y="1545687"/>
                  <a:pt x="6537836" y="1548365"/>
                </a:cubicBezTo>
                <a:cubicBezTo>
                  <a:pt x="6617688" y="1500186"/>
                  <a:pt x="6696646" y="1450670"/>
                  <a:pt x="6773821" y="1398477"/>
                </a:cubicBezTo>
                <a:cubicBezTo>
                  <a:pt x="6983038" y="1257066"/>
                  <a:pt x="7182888" y="1105393"/>
                  <a:pt x="7385860" y="957290"/>
                </a:cubicBezTo>
                <a:cubicBezTo>
                  <a:pt x="7454112" y="907327"/>
                  <a:pt x="7508089" y="843536"/>
                  <a:pt x="7569650" y="787329"/>
                </a:cubicBezTo>
                <a:cubicBezTo>
                  <a:pt x="7610691" y="749857"/>
                  <a:pt x="7649948" y="710601"/>
                  <a:pt x="7697679" y="679821"/>
                </a:cubicBezTo>
                <a:cubicBezTo>
                  <a:pt x="7717307" y="667330"/>
                  <a:pt x="7737827" y="656177"/>
                  <a:pt x="7764147" y="659300"/>
                </a:cubicBezTo>
                <a:cubicBezTo>
                  <a:pt x="7774407" y="660639"/>
                  <a:pt x="7786005" y="663315"/>
                  <a:pt x="7789574" y="674913"/>
                </a:cubicBezTo>
                <a:cubicBezTo>
                  <a:pt x="7792698" y="686512"/>
                  <a:pt x="7783329" y="691865"/>
                  <a:pt x="7774853" y="696771"/>
                </a:cubicBezTo>
                <a:cubicBezTo>
                  <a:pt x="7772623" y="698110"/>
                  <a:pt x="7770392" y="699895"/>
                  <a:pt x="7768162" y="699895"/>
                </a:cubicBezTo>
                <a:cubicBezTo>
                  <a:pt x="7725783" y="702571"/>
                  <a:pt x="7715969" y="736474"/>
                  <a:pt x="7695894" y="761010"/>
                </a:cubicBezTo>
                <a:cubicBezTo>
                  <a:pt x="7689649" y="768593"/>
                  <a:pt x="7689203" y="776177"/>
                  <a:pt x="7695894" y="785098"/>
                </a:cubicBezTo>
                <a:cubicBezTo>
                  <a:pt x="7707940" y="801157"/>
                  <a:pt x="7699463" y="808295"/>
                  <a:pt x="7683404" y="812756"/>
                </a:cubicBezTo>
                <a:cubicBezTo>
                  <a:pt x="7667345" y="817217"/>
                  <a:pt x="7649948" y="818555"/>
                  <a:pt x="7632550" y="828816"/>
                </a:cubicBezTo>
                <a:cubicBezTo>
                  <a:pt x="7660207" y="837291"/>
                  <a:pt x="7679389" y="828370"/>
                  <a:pt x="7697233" y="817217"/>
                </a:cubicBezTo>
                <a:cubicBezTo>
                  <a:pt x="7737382" y="792682"/>
                  <a:pt x="7763254" y="756548"/>
                  <a:pt x="7787790" y="719522"/>
                </a:cubicBezTo>
                <a:cubicBezTo>
                  <a:pt x="7792698" y="712385"/>
                  <a:pt x="7796712" y="704355"/>
                  <a:pt x="7803403" y="698556"/>
                </a:cubicBezTo>
                <a:cubicBezTo>
                  <a:pt x="7815894" y="686958"/>
                  <a:pt x="7829277" y="685620"/>
                  <a:pt x="7844443" y="699895"/>
                </a:cubicBezTo>
                <a:cubicBezTo>
                  <a:pt x="7864518" y="718631"/>
                  <a:pt x="7871655" y="717292"/>
                  <a:pt x="7878347" y="693204"/>
                </a:cubicBezTo>
                <a:cubicBezTo>
                  <a:pt x="7887269" y="660639"/>
                  <a:pt x="7907343" y="637888"/>
                  <a:pt x="7941692" y="625844"/>
                </a:cubicBezTo>
                <a:cubicBezTo>
                  <a:pt x="7948829" y="623166"/>
                  <a:pt x="7956413" y="619597"/>
                  <a:pt x="7963996" y="625397"/>
                </a:cubicBezTo>
                <a:cubicBezTo>
                  <a:pt x="7972026" y="632089"/>
                  <a:pt x="7966674" y="638779"/>
                  <a:pt x="7963551" y="645026"/>
                </a:cubicBezTo>
                <a:cubicBezTo>
                  <a:pt x="7959090" y="654840"/>
                  <a:pt x="7953737" y="664653"/>
                  <a:pt x="7949722" y="674913"/>
                </a:cubicBezTo>
                <a:cubicBezTo>
                  <a:pt x="7942584" y="691419"/>
                  <a:pt x="7941245" y="708817"/>
                  <a:pt x="7954628" y="724876"/>
                </a:cubicBezTo>
                <a:cubicBezTo>
                  <a:pt x="7964443" y="736474"/>
                  <a:pt x="7963551" y="744058"/>
                  <a:pt x="7950614" y="752087"/>
                </a:cubicBezTo>
                <a:cubicBezTo>
                  <a:pt x="7909127" y="777069"/>
                  <a:pt x="7882808" y="809634"/>
                  <a:pt x="7897083" y="860488"/>
                </a:cubicBezTo>
                <a:cubicBezTo>
                  <a:pt x="7899313" y="867626"/>
                  <a:pt x="7896636" y="874764"/>
                  <a:pt x="7888161" y="874317"/>
                </a:cubicBezTo>
                <a:cubicBezTo>
                  <a:pt x="7869425" y="872979"/>
                  <a:pt x="7866303" y="884578"/>
                  <a:pt x="7860949" y="896622"/>
                </a:cubicBezTo>
                <a:cubicBezTo>
                  <a:pt x="7808757" y="1012160"/>
                  <a:pt x="7733367" y="1112977"/>
                  <a:pt x="7646379" y="1207549"/>
                </a:cubicBezTo>
                <a:cubicBezTo>
                  <a:pt x="7560282" y="1301229"/>
                  <a:pt x="7463480" y="1385094"/>
                  <a:pt x="7360433" y="1465391"/>
                </a:cubicBezTo>
                <a:cubicBezTo>
                  <a:pt x="7389429" y="1462714"/>
                  <a:pt x="7426901" y="1446209"/>
                  <a:pt x="7463034" y="1427027"/>
                </a:cubicBezTo>
                <a:cubicBezTo>
                  <a:pt x="7558498" y="1375726"/>
                  <a:pt x="7637011" y="1306135"/>
                  <a:pt x="7716861" y="1237883"/>
                </a:cubicBezTo>
                <a:cubicBezTo>
                  <a:pt x="7772623" y="1190151"/>
                  <a:pt x="7827046" y="1141081"/>
                  <a:pt x="7889500" y="1100040"/>
                </a:cubicBezTo>
                <a:cubicBezTo>
                  <a:pt x="7896636" y="1095579"/>
                  <a:pt x="7901544" y="1089780"/>
                  <a:pt x="7905559" y="1082642"/>
                </a:cubicBezTo>
                <a:cubicBezTo>
                  <a:pt x="7909127" y="1076397"/>
                  <a:pt x="7914481" y="1070598"/>
                  <a:pt x="7923848" y="1073274"/>
                </a:cubicBezTo>
                <a:cubicBezTo>
                  <a:pt x="7933216" y="1076397"/>
                  <a:pt x="7934109" y="1084427"/>
                  <a:pt x="7934109" y="1091565"/>
                </a:cubicBezTo>
                <a:cubicBezTo>
                  <a:pt x="7932770" y="1118330"/>
                  <a:pt x="7925186" y="1142419"/>
                  <a:pt x="7908682" y="1163831"/>
                </a:cubicBezTo>
                <a:cubicBezTo>
                  <a:pt x="7876563" y="1206657"/>
                  <a:pt x="7833738" y="1240114"/>
                  <a:pt x="7790913" y="1273570"/>
                </a:cubicBezTo>
                <a:cubicBezTo>
                  <a:pt x="7731582" y="1319518"/>
                  <a:pt x="7676712" y="1369481"/>
                  <a:pt x="7627197" y="1425243"/>
                </a:cubicBezTo>
                <a:cubicBezTo>
                  <a:pt x="7662883" y="1398031"/>
                  <a:pt x="7698572" y="1370372"/>
                  <a:pt x="7734705" y="1343161"/>
                </a:cubicBezTo>
                <a:cubicBezTo>
                  <a:pt x="7761917" y="1322641"/>
                  <a:pt x="7790020" y="1303012"/>
                  <a:pt x="7817678" y="1282938"/>
                </a:cubicBezTo>
                <a:cubicBezTo>
                  <a:pt x="7824370" y="1278032"/>
                  <a:pt x="7831507" y="1272679"/>
                  <a:pt x="7840874" y="1279370"/>
                </a:cubicBezTo>
                <a:cubicBezTo>
                  <a:pt x="7849351" y="1285169"/>
                  <a:pt x="7848012" y="1293645"/>
                  <a:pt x="7846228" y="1301675"/>
                </a:cubicBezTo>
                <a:cubicBezTo>
                  <a:pt x="7839537" y="1333347"/>
                  <a:pt x="7820801" y="1358774"/>
                  <a:pt x="7797604" y="1381525"/>
                </a:cubicBezTo>
                <a:cubicBezTo>
                  <a:pt x="7769501" y="1408737"/>
                  <a:pt x="7740058" y="1434611"/>
                  <a:pt x="7709724" y="1460484"/>
                </a:cubicBezTo>
                <a:cubicBezTo>
                  <a:pt x="7742288" y="1453346"/>
                  <a:pt x="7774853" y="1446209"/>
                  <a:pt x="7807418" y="1440410"/>
                </a:cubicBezTo>
                <a:cubicBezTo>
                  <a:pt x="7792698" y="1492156"/>
                  <a:pt x="7758348" y="1502417"/>
                  <a:pt x="7727568" y="1510446"/>
                </a:cubicBezTo>
                <a:cubicBezTo>
                  <a:pt x="7686080" y="1520706"/>
                  <a:pt x="7646379" y="1533643"/>
                  <a:pt x="7607122" y="1548365"/>
                </a:cubicBezTo>
                <a:cubicBezTo>
                  <a:pt x="7590617" y="1563085"/>
                  <a:pt x="7574111" y="1577361"/>
                  <a:pt x="7558052" y="1592527"/>
                </a:cubicBezTo>
                <a:cubicBezTo>
                  <a:pt x="7541546" y="1608141"/>
                  <a:pt x="7525933" y="1623754"/>
                  <a:pt x="7510320" y="1640259"/>
                </a:cubicBezTo>
                <a:cubicBezTo>
                  <a:pt x="7499167" y="1652303"/>
                  <a:pt x="7485785" y="1662564"/>
                  <a:pt x="7498721" y="1683084"/>
                </a:cubicBezTo>
                <a:cubicBezTo>
                  <a:pt x="7504521" y="1692452"/>
                  <a:pt x="7466603" y="1743307"/>
                  <a:pt x="7454558" y="1746429"/>
                </a:cubicBezTo>
                <a:cubicBezTo>
                  <a:pt x="7452773" y="1746875"/>
                  <a:pt x="7450990" y="1747322"/>
                  <a:pt x="7449652" y="1747322"/>
                </a:cubicBezTo>
                <a:cubicBezTo>
                  <a:pt x="7423777" y="1745538"/>
                  <a:pt x="7417978" y="1760705"/>
                  <a:pt x="7417532" y="1779887"/>
                </a:cubicBezTo>
                <a:cubicBezTo>
                  <a:pt x="7417087" y="1798622"/>
                  <a:pt x="7421547" y="1821819"/>
                  <a:pt x="7386306" y="1812451"/>
                </a:cubicBezTo>
                <a:cubicBezTo>
                  <a:pt x="7382291" y="1811559"/>
                  <a:pt x="7381399" y="1814235"/>
                  <a:pt x="7379615" y="1817358"/>
                </a:cubicBezTo>
                <a:cubicBezTo>
                  <a:pt x="7341251" y="1897208"/>
                  <a:pt x="7276567" y="1958770"/>
                  <a:pt x="7212776" y="2020331"/>
                </a:cubicBezTo>
                <a:cubicBezTo>
                  <a:pt x="7209207" y="2023454"/>
                  <a:pt x="7205638" y="2026576"/>
                  <a:pt x="7202070" y="2029699"/>
                </a:cubicBezTo>
                <a:cubicBezTo>
                  <a:pt x="7268983" y="2014086"/>
                  <a:pt x="7489800" y="1994011"/>
                  <a:pt x="7554483" y="2000703"/>
                </a:cubicBezTo>
                <a:cubicBezTo>
                  <a:pt x="7612029" y="2006502"/>
                  <a:pt x="7937231" y="1909254"/>
                  <a:pt x="8004591" y="1851708"/>
                </a:cubicBezTo>
                <a:cubicBezTo>
                  <a:pt x="8013959" y="1896763"/>
                  <a:pt x="7993885" y="1914606"/>
                  <a:pt x="7977825" y="1935127"/>
                </a:cubicBezTo>
                <a:cubicBezTo>
                  <a:pt x="7955075" y="1964123"/>
                  <a:pt x="7951506" y="1984644"/>
                  <a:pt x="7994331" y="2007840"/>
                </a:cubicBezTo>
                <a:cubicBezTo>
                  <a:pt x="8117007" y="2073862"/>
                  <a:pt x="8115669" y="2076092"/>
                  <a:pt x="8000576" y="2165757"/>
                </a:cubicBezTo>
                <a:cubicBezTo>
                  <a:pt x="7995223" y="2169772"/>
                  <a:pt x="7997900" y="2182708"/>
                  <a:pt x="7996561" y="2191631"/>
                </a:cubicBezTo>
                <a:cubicBezTo>
                  <a:pt x="8026450" y="2205014"/>
                  <a:pt x="8061691" y="2170218"/>
                  <a:pt x="8097378" y="2207690"/>
                </a:cubicBezTo>
                <a:cubicBezTo>
                  <a:pt x="7943477" y="2372298"/>
                  <a:pt x="7709277" y="2528878"/>
                  <a:pt x="7496937" y="2652445"/>
                </a:cubicBezTo>
                <a:cubicBezTo>
                  <a:pt x="7668683" y="2693040"/>
                  <a:pt x="7771731" y="2550290"/>
                  <a:pt x="7897975" y="2568579"/>
                </a:cubicBezTo>
                <a:cubicBezTo>
                  <a:pt x="7960875" y="2613189"/>
                  <a:pt x="7773515" y="2685456"/>
                  <a:pt x="7952398" y="2706423"/>
                </a:cubicBezTo>
                <a:cubicBezTo>
                  <a:pt x="7874778" y="2745678"/>
                  <a:pt x="7817232" y="2784043"/>
                  <a:pt x="7763701" y="2829098"/>
                </a:cubicBezTo>
                <a:cubicBezTo>
                  <a:pt x="7668683" y="2909841"/>
                  <a:pt x="7649948" y="2963373"/>
                  <a:pt x="7693664" y="3071773"/>
                </a:cubicBezTo>
                <a:cubicBezTo>
                  <a:pt x="7722660" y="3143148"/>
                  <a:pt x="7764593" y="3208723"/>
                  <a:pt x="7727568" y="3293927"/>
                </a:cubicBezTo>
                <a:cubicBezTo>
                  <a:pt x="7702141" y="3352365"/>
                  <a:pt x="7711954" y="3390729"/>
                  <a:pt x="7808311" y="3364409"/>
                </a:cubicBezTo>
                <a:cubicBezTo>
                  <a:pt x="7912249" y="3336306"/>
                  <a:pt x="7951506" y="3388945"/>
                  <a:pt x="7925186" y="3491100"/>
                </a:cubicBezTo>
                <a:cubicBezTo>
                  <a:pt x="7908235" y="3556676"/>
                  <a:pt x="7926079" y="3577197"/>
                  <a:pt x="7997454" y="3569613"/>
                </a:cubicBezTo>
                <a:cubicBezTo>
                  <a:pt x="8076413" y="3561136"/>
                  <a:pt x="8151355" y="3518312"/>
                  <a:pt x="8249050" y="3538832"/>
                </a:cubicBezTo>
                <a:cubicBezTo>
                  <a:pt x="8170985" y="3658385"/>
                  <a:pt x="8004145" y="3624482"/>
                  <a:pt x="7913142" y="3738236"/>
                </a:cubicBezTo>
                <a:cubicBezTo>
                  <a:pt x="8021543" y="3738682"/>
                  <a:pt x="8104516" y="3738236"/>
                  <a:pt x="8184813" y="3713254"/>
                </a:cubicBezTo>
                <a:cubicBezTo>
                  <a:pt x="8218270" y="3702995"/>
                  <a:pt x="8254850" y="3692735"/>
                  <a:pt x="8273586" y="3727083"/>
                </a:cubicBezTo>
                <a:cubicBezTo>
                  <a:pt x="8295890" y="3768570"/>
                  <a:pt x="8250389" y="3784184"/>
                  <a:pt x="8223177" y="3791767"/>
                </a:cubicBezTo>
                <a:cubicBezTo>
                  <a:pt x="8146449" y="3812734"/>
                  <a:pt x="8087564" y="3862249"/>
                  <a:pt x="8023773" y="3901059"/>
                </a:cubicBezTo>
                <a:cubicBezTo>
                  <a:pt x="7884146" y="3986264"/>
                  <a:pt x="7730689" y="4057192"/>
                  <a:pt x="7612475" y="4197266"/>
                </a:cubicBezTo>
                <a:cubicBezTo>
                  <a:pt x="7761024" y="4161579"/>
                  <a:pt x="7872102" y="4078159"/>
                  <a:pt x="8010390" y="4061208"/>
                </a:cubicBezTo>
                <a:cubicBezTo>
                  <a:pt x="7890391" y="4189236"/>
                  <a:pt x="7736489" y="4272656"/>
                  <a:pt x="7590617" y="4365889"/>
                </a:cubicBezTo>
                <a:cubicBezTo>
                  <a:pt x="7549130" y="4392209"/>
                  <a:pt x="7506751" y="4410052"/>
                  <a:pt x="7497384" y="4467153"/>
                </a:cubicBezTo>
                <a:cubicBezTo>
                  <a:pt x="7479093" y="4577783"/>
                  <a:pt x="7425116" y="4669679"/>
                  <a:pt x="7308686" y="4718303"/>
                </a:cubicBezTo>
                <a:cubicBezTo>
                  <a:pt x="7307793" y="4718749"/>
                  <a:pt x="7314039" y="4735255"/>
                  <a:pt x="7318054" y="4746853"/>
                </a:cubicBezTo>
                <a:cubicBezTo>
                  <a:pt x="7388982" y="4750422"/>
                  <a:pt x="7444744" y="4684845"/>
                  <a:pt x="7535747" y="4706259"/>
                </a:cubicBezTo>
                <a:cubicBezTo>
                  <a:pt x="7449206" y="4795031"/>
                  <a:pt x="7376492" y="4874882"/>
                  <a:pt x="7253370" y="4917261"/>
                </a:cubicBezTo>
                <a:cubicBezTo>
                  <a:pt x="7154784" y="4951164"/>
                  <a:pt x="7033000" y="4970345"/>
                  <a:pt x="6961625" y="5079638"/>
                </a:cubicBezTo>
                <a:cubicBezTo>
                  <a:pt x="7044599" y="5101051"/>
                  <a:pt x="7106605" y="5074285"/>
                  <a:pt x="7168612" y="5055104"/>
                </a:cubicBezTo>
                <a:cubicBezTo>
                  <a:pt x="7264077" y="5025661"/>
                  <a:pt x="7357756" y="4992204"/>
                  <a:pt x="7453220" y="4962316"/>
                </a:cubicBezTo>
                <a:cubicBezTo>
                  <a:pt x="7489353" y="4951164"/>
                  <a:pt x="7529056" y="4942688"/>
                  <a:pt x="7552253" y="4997111"/>
                </a:cubicBezTo>
                <a:cubicBezTo>
                  <a:pt x="7431361" y="5008709"/>
                  <a:pt x="7358649" y="5081869"/>
                  <a:pt x="7282812" y="5150568"/>
                </a:cubicBezTo>
                <a:cubicBezTo>
                  <a:pt x="7239987" y="5189378"/>
                  <a:pt x="7205192" y="5241125"/>
                  <a:pt x="7128464" y="5221497"/>
                </a:cubicBezTo>
                <a:cubicBezTo>
                  <a:pt x="7087869" y="5211236"/>
                  <a:pt x="7061996" y="5240233"/>
                  <a:pt x="7066457" y="5275920"/>
                </a:cubicBezTo>
                <a:cubicBezTo>
                  <a:pt x="7081624" y="5401718"/>
                  <a:pt x="6987498" y="5445881"/>
                  <a:pt x="6889805" y="5469970"/>
                </a:cubicBezTo>
                <a:cubicBezTo>
                  <a:pt x="6705122" y="5515918"/>
                  <a:pt x="6551219" y="5623426"/>
                  <a:pt x="6371444" y="5682310"/>
                </a:cubicBezTo>
                <a:cubicBezTo>
                  <a:pt x="6196576" y="5739411"/>
                  <a:pt x="4884170" y="6004390"/>
                  <a:pt x="4551831" y="6030710"/>
                </a:cubicBezTo>
                <a:cubicBezTo>
                  <a:pt x="2518092" y="6191749"/>
                  <a:pt x="1055352" y="4921275"/>
                  <a:pt x="1048661" y="4903878"/>
                </a:cubicBezTo>
                <a:cubicBezTo>
                  <a:pt x="1017880" y="4822243"/>
                  <a:pt x="941599" y="4787001"/>
                  <a:pt x="872455" y="4743284"/>
                </a:cubicBezTo>
                <a:cubicBezTo>
                  <a:pt x="812231" y="4704920"/>
                  <a:pt x="747994" y="4664326"/>
                  <a:pt x="723013" y="4598750"/>
                </a:cubicBezTo>
                <a:cubicBezTo>
                  <a:pt x="690002" y="4511762"/>
                  <a:pt x="783682" y="4583137"/>
                  <a:pt x="801080" y="4549680"/>
                </a:cubicBezTo>
                <a:cubicBezTo>
                  <a:pt x="765392" y="4504624"/>
                  <a:pt x="710077" y="4463138"/>
                  <a:pt x="695355" y="4411837"/>
                </a:cubicBezTo>
                <a:cubicBezTo>
                  <a:pt x="642715" y="4226262"/>
                  <a:pt x="529409" y="4091096"/>
                  <a:pt x="359893" y="3986264"/>
                </a:cubicBezTo>
                <a:cubicBezTo>
                  <a:pt x="311269" y="3955930"/>
                  <a:pt x="279150" y="3901506"/>
                  <a:pt x="212682" y="3892584"/>
                </a:cubicBezTo>
                <a:cubicBezTo>
                  <a:pt x="65025" y="3873402"/>
                  <a:pt x="111866" y="3723515"/>
                  <a:pt x="33799" y="3657047"/>
                </a:cubicBezTo>
                <a:cubicBezTo>
                  <a:pt x="26438" y="3650802"/>
                  <a:pt x="19412" y="3568832"/>
                  <a:pt x="14561" y="3486305"/>
                </a:cubicBezTo>
                <a:lnTo>
                  <a:pt x="12840" y="3453616"/>
                </a:lnTo>
                <a:lnTo>
                  <a:pt x="21095" y="3453948"/>
                </a:lnTo>
                <a:lnTo>
                  <a:pt x="25905" y="3450639"/>
                </a:lnTo>
                <a:lnTo>
                  <a:pt x="27770" y="3466411"/>
                </a:lnTo>
                <a:cubicBezTo>
                  <a:pt x="33262" y="3508951"/>
                  <a:pt x="39263" y="3541509"/>
                  <a:pt x="44951" y="3533479"/>
                </a:cubicBezTo>
                <a:cubicBezTo>
                  <a:pt x="60119" y="3511621"/>
                  <a:pt x="83315" y="3492439"/>
                  <a:pt x="72163" y="3463889"/>
                </a:cubicBezTo>
                <a:cubicBezTo>
                  <a:pt x="67702" y="3451844"/>
                  <a:pt x="70824" y="3410804"/>
                  <a:pt x="36475" y="3443368"/>
                </a:cubicBezTo>
                <a:lnTo>
                  <a:pt x="25905" y="3450639"/>
                </a:lnTo>
                <a:lnTo>
                  <a:pt x="22479" y="3421677"/>
                </a:lnTo>
                <a:cubicBezTo>
                  <a:pt x="19106" y="3391148"/>
                  <a:pt x="16081" y="3360716"/>
                  <a:pt x="13648" y="3339450"/>
                </a:cubicBezTo>
                <a:lnTo>
                  <a:pt x="13062" y="3335036"/>
                </a:lnTo>
                <a:lnTo>
                  <a:pt x="21866" y="3298221"/>
                </a:lnTo>
                <a:cubicBezTo>
                  <a:pt x="52089" y="3197348"/>
                  <a:pt x="110303" y="3084040"/>
                  <a:pt x="175210" y="3078464"/>
                </a:cubicBezTo>
                <a:cubicBezTo>
                  <a:pt x="127925" y="2954896"/>
                  <a:pt x="127925" y="2954896"/>
                  <a:pt x="282273" y="2937945"/>
                </a:cubicBezTo>
                <a:cubicBezTo>
                  <a:pt x="222942" y="2859432"/>
                  <a:pt x="222942" y="2839357"/>
                  <a:pt x="294764" y="2812593"/>
                </a:cubicBezTo>
                <a:cubicBezTo>
                  <a:pt x="363908" y="2786719"/>
                  <a:pt x="440636" y="2778244"/>
                  <a:pt x="504427" y="2738541"/>
                </a:cubicBezTo>
                <a:cubicBezTo>
                  <a:pt x="445542" y="2638170"/>
                  <a:pt x="429038" y="2522185"/>
                  <a:pt x="307254" y="2473116"/>
                </a:cubicBezTo>
                <a:cubicBezTo>
                  <a:pt x="288072" y="2465532"/>
                  <a:pt x="275135" y="2435197"/>
                  <a:pt x="287626" y="2418246"/>
                </a:cubicBezTo>
                <a:cubicBezTo>
                  <a:pt x="331790" y="2355347"/>
                  <a:pt x="268444" y="2234901"/>
                  <a:pt x="405841" y="2221965"/>
                </a:cubicBezTo>
                <a:cubicBezTo>
                  <a:pt x="422793" y="2220181"/>
                  <a:pt x="438406" y="2207690"/>
                  <a:pt x="425023" y="2190292"/>
                </a:cubicBezTo>
                <a:cubicBezTo>
                  <a:pt x="379075" y="2130962"/>
                  <a:pt x="434837" y="2134976"/>
                  <a:pt x="468739" y="2127394"/>
                </a:cubicBezTo>
                <a:cubicBezTo>
                  <a:pt x="509781" y="2118471"/>
                  <a:pt x="556174" y="2144344"/>
                  <a:pt x="594091" y="2112226"/>
                </a:cubicBezTo>
                <a:cubicBezTo>
                  <a:pt x="585170" y="2078323"/>
                  <a:pt x="552160" y="2078769"/>
                  <a:pt x="528963" y="2068063"/>
                </a:cubicBezTo>
                <a:cubicBezTo>
                  <a:pt x="461157" y="2036390"/>
                  <a:pt x="405841" y="1998918"/>
                  <a:pt x="402718" y="1917729"/>
                </a:cubicBezTo>
                <a:cubicBezTo>
                  <a:pt x="400042" y="1852153"/>
                  <a:pt x="392904" y="1794162"/>
                  <a:pt x="486584" y="1774087"/>
                </a:cubicBezTo>
                <a:cubicBezTo>
                  <a:pt x="501304" y="1770965"/>
                  <a:pt x="508888" y="1762489"/>
                  <a:pt x="511565" y="1751337"/>
                </a:cubicBezTo>
                <a:cubicBezTo>
                  <a:pt x="500858" y="1740630"/>
                  <a:pt x="490599" y="1729477"/>
                  <a:pt x="478109" y="1721448"/>
                </a:cubicBezTo>
                <a:cubicBezTo>
                  <a:pt x="436175" y="1695129"/>
                  <a:pt x="421900" y="1656318"/>
                  <a:pt x="409410" y="1615724"/>
                </a:cubicBezTo>
                <a:cubicBezTo>
                  <a:pt x="401380" y="1589851"/>
                  <a:pt x="392012" y="1564424"/>
                  <a:pt x="373722" y="1542118"/>
                </a:cubicBezTo>
                <a:cubicBezTo>
                  <a:pt x="362569" y="1528290"/>
                  <a:pt x="348740" y="1518030"/>
                  <a:pt x="331343" y="1512231"/>
                </a:cubicBezTo>
                <a:cubicBezTo>
                  <a:pt x="316177" y="1506877"/>
                  <a:pt x="311715" y="1499739"/>
                  <a:pt x="321976" y="1486804"/>
                </a:cubicBezTo>
                <a:cubicBezTo>
                  <a:pt x="350972" y="1449777"/>
                  <a:pt x="362569" y="1409182"/>
                  <a:pt x="343388" y="1361897"/>
                </a:cubicBezTo>
                <a:cubicBezTo>
                  <a:pt x="337588" y="1347623"/>
                  <a:pt x="341602" y="1335131"/>
                  <a:pt x="355432" y="1329778"/>
                </a:cubicBezTo>
                <a:cubicBezTo>
                  <a:pt x="412979" y="1307028"/>
                  <a:pt x="427253" y="1254388"/>
                  <a:pt x="451789" y="1209779"/>
                </a:cubicBezTo>
                <a:cubicBezTo>
                  <a:pt x="486584" y="1146434"/>
                  <a:pt x="518256" y="1081751"/>
                  <a:pt x="542344" y="1013052"/>
                </a:cubicBezTo>
                <a:cubicBezTo>
                  <a:pt x="556620" y="972012"/>
                  <a:pt x="570449" y="931417"/>
                  <a:pt x="560635" y="885915"/>
                </a:cubicBezTo>
                <a:cubicBezTo>
                  <a:pt x="558405" y="874764"/>
                  <a:pt x="562419" y="865395"/>
                  <a:pt x="568219" y="856919"/>
                </a:cubicBezTo>
                <a:cubicBezTo>
                  <a:pt x="592754" y="819893"/>
                  <a:pt x="589631" y="780638"/>
                  <a:pt x="570895" y="740043"/>
                </a:cubicBezTo>
                <a:cubicBezTo>
                  <a:pt x="559296" y="715508"/>
                  <a:pt x="560635" y="712385"/>
                  <a:pt x="590077" y="713277"/>
                </a:cubicBezTo>
                <a:cubicBezTo>
                  <a:pt x="649853" y="714616"/>
                  <a:pt x="709184" y="716846"/>
                  <a:pt x="768069" y="709263"/>
                </a:cubicBezTo>
                <a:cubicBezTo>
                  <a:pt x="834090" y="700786"/>
                  <a:pt x="855503" y="681158"/>
                  <a:pt x="805540" y="624505"/>
                </a:cubicBezTo>
                <a:cubicBezTo>
                  <a:pt x="794833" y="612461"/>
                  <a:pt x="785466" y="599078"/>
                  <a:pt x="780559" y="583910"/>
                </a:cubicBezTo>
                <a:cubicBezTo>
                  <a:pt x="776990" y="571866"/>
                  <a:pt x="780113" y="563390"/>
                  <a:pt x="790819" y="557591"/>
                </a:cubicBezTo>
                <a:cubicBezTo>
                  <a:pt x="803310" y="550454"/>
                  <a:pt x="810001" y="560268"/>
                  <a:pt x="817139" y="567404"/>
                </a:cubicBezTo>
                <a:cubicBezTo>
                  <a:pt x="855949" y="605769"/>
                  <a:pt x="904572" y="632089"/>
                  <a:pt x="950966" y="661085"/>
                </a:cubicBezTo>
                <a:cubicBezTo>
                  <a:pt x="1017435" y="703018"/>
                  <a:pt x="1087471" y="740043"/>
                  <a:pt x="1146802" y="790897"/>
                </a:cubicBezTo>
                <a:cubicBezTo>
                  <a:pt x="1161968" y="803835"/>
                  <a:pt x="1186503" y="794021"/>
                  <a:pt x="1188288" y="772161"/>
                </a:cubicBezTo>
                <a:cubicBezTo>
                  <a:pt x="1190072" y="750303"/>
                  <a:pt x="1202116" y="750303"/>
                  <a:pt x="1219960" y="755656"/>
                </a:cubicBezTo>
                <a:cubicBezTo>
                  <a:pt x="1241373" y="761901"/>
                  <a:pt x="1262786" y="768146"/>
                  <a:pt x="1283752" y="775284"/>
                </a:cubicBezTo>
                <a:cubicBezTo>
                  <a:pt x="1305611" y="782868"/>
                  <a:pt x="1315424" y="798927"/>
                  <a:pt x="1317655" y="819002"/>
                </a:cubicBezTo>
                <a:cubicBezTo>
                  <a:pt x="1318101" y="822794"/>
                  <a:pt x="1318213" y="827031"/>
                  <a:pt x="1317209" y="830488"/>
                </a:cubicBezTo>
                <a:lnTo>
                  <a:pt x="1312784" y="834706"/>
                </a:lnTo>
                <a:lnTo>
                  <a:pt x="1307604" y="836392"/>
                </a:lnTo>
                <a:cubicBezTo>
                  <a:pt x="1302209" y="838239"/>
                  <a:pt x="1301818" y="838741"/>
                  <a:pt x="1310071" y="837291"/>
                </a:cubicBezTo>
                <a:lnTo>
                  <a:pt x="1312784" y="834706"/>
                </a:lnTo>
                <a:lnTo>
                  <a:pt x="1335164" y="827421"/>
                </a:lnTo>
                <a:cubicBezTo>
                  <a:pt x="1358695" y="819559"/>
                  <a:pt x="1387691" y="808741"/>
                  <a:pt x="1393044" y="799820"/>
                </a:cubicBezTo>
                <a:cubicBezTo>
                  <a:pt x="1393490" y="798927"/>
                  <a:pt x="1657132" y="863165"/>
                  <a:pt x="1737429" y="903760"/>
                </a:cubicBezTo>
                <a:cubicBezTo>
                  <a:pt x="1787390" y="929187"/>
                  <a:pt x="2773257" y="1331562"/>
                  <a:pt x="4138303" y="1231638"/>
                </a:cubicBezTo>
                <a:cubicBezTo>
                  <a:pt x="4186481" y="1228070"/>
                  <a:pt x="4231982" y="1225838"/>
                  <a:pt x="4278375" y="1224055"/>
                </a:cubicBezTo>
                <a:cubicBezTo>
                  <a:pt x="4688781" y="1205764"/>
                  <a:pt x="5091603" y="1196842"/>
                  <a:pt x="5261564" y="1174984"/>
                </a:cubicBezTo>
                <a:cubicBezTo>
                  <a:pt x="5394500" y="1157586"/>
                  <a:pt x="6074346" y="1010376"/>
                  <a:pt x="6273750" y="885915"/>
                </a:cubicBezTo>
                <a:cubicBezTo>
                  <a:pt x="6477614" y="758332"/>
                  <a:pt x="6669881" y="617367"/>
                  <a:pt x="6861254" y="475956"/>
                </a:cubicBezTo>
                <a:cubicBezTo>
                  <a:pt x="6944228" y="414841"/>
                  <a:pt x="7032555" y="359079"/>
                  <a:pt x="7107498" y="289043"/>
                </a:cubicBezTo>
                <a:cubicBezTo>
                  <a:pt x="7182441" y="218560"/>
                  <a:pt x="7253816" y="145401"/>
                  <a:pt x="7335005" y="80271"/>
                </a:cubicBezTo>
                <a:cubicBezTo>
                  <a:pt x="7358202" y="61535"/>
                  <a:pt x="7381399" y="41461"/>
                  <a:pt x="7415302" y="38338"/>
                </a:cubicBezTo>
                <a:cubicBezTo>
                  <a:pt x="7422886" y="37446"/>
                  <a:pt x="7430915" y="37892"/>
                  <a:pt x="7438499" y="38784"/>
                </a:cubicBezTo>
                <a:cubicBezTo>
                  <a:pt x="7446974" y="39677"/>
                  <a:pt x="7453666" y="44137"/>
                  <a:pt x="7456789" y="51721"/>
                </a:cubicBezTo>
                <a:cubicBezTo>
                  <a:pt x="7459911" y="60197"/>
                  <a:pt x="7454558" y="65104"/>
                  <a:pt x="7448313" y="69564"/>
                </a:cubicBezTo>
                <a:cubicBezTo>
                  <a:pt x="7443852" y="72687"/>
                  <a:pt x="7439392" y="77595"/>
                  <a:pt x="7433593" y="78487"/>
                </a:cubicBezTo>
                <a:cubicBezTo>
                  <a:pt x="7396566" y="83840"/>
                  <a:pt x="7382737" y="111052"/>
                  <a:pt x="7365340" y="135140"/>
                </a:cubicBezTo>
                <a:cubicBezTo>
                  <a:pt x="7357756" y="145401"/>
                  <a:pt x="7349726" y="153430"/>
                  <a:pt x="7363555" y="168151"/>
                </a:cubicBezTo>
                <a:cubicBezTo>
                  <a:pt x="7375599" y="181088"/>
                  <a:pt x="7363109" y="187780"/>
                  <a:pt x="7350619" y="191349"/>
                </a:cubicBezTo>
                <a:cubicBezTo>
                  <a:pt x="7333222" y="196255"/>
                  <a:pt x="7312701" y="195364"/>
                  <a:pt x="7293073" y="211422"/>
                </a:cubicBezTo>
                <a:cubicBezTo>
                  <a:pt x="7366678" y="212761"/>
                  <a:pt x="7397905" y="170382"/>
                  <a:pt x="7431361" y="131125"/>
                </a:cubicBezTo>
                <a:cubicBezTo>
                  <a:pt x="7443852" y="116851"/>
                  <a:pt x="7452328" y="99899"/>
                  <a:pt x="7463034" y="83840"/>
                </a:cubicBezTo>
                <a:cubicBezTo>
                  <a:pt x="7476417" y="64212"/>
                  <a:pt x="7492030" y="63319"/>
                  <a:pt x="7511658" y="80717"/>
                </a:cubicBezTo>
                <a:cubicBezTo>
                  <a:pt x="7529056" y="96330"/>
                  <a:pt x="7537531" y="94993"/>
                  <a:pt x="7543330" y="73579"/>
                </a:cubicBezTo>
                <a:cubicBezTo>
                  <a:pt x="7552253" y="40122"/>
                  <a:pt x="7572773" y="16480"/>
                  <a:pt x="7607569" y="4435"/>
                </a:cubicBezTo>
                <a:cubicBezTo>
                  <a:pt x="7611361" y="3097"/>
                  <a:pt x="7615598" y="978"/>
                  <a:pt x="7619780" y="2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0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ky, colorful, person&#10;&#10;Description automatically generated">
            <a:extLst>
              <a:ext uri="{FF2B5EF4-FFF2-40B4-BE49-F238E27FC236}">
                <a16:creationId xmlns:a16="http://schemas.microsoft.com/office/drawing/2014/main" id="{15ACEE6F-C00A-E2B4-113A-C78D3B714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5" r="2" b="7091"/>
          <a:stretch/>
        </p:blipFill>
        <p:spPr>
          <a:xfrm>
            <a:off x="1695450" y="283941"/>
            <a:ext cx="8801100" cy="5955873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98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32140AD-E0D5-2093-A670-C0224E7EC2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 Castañeda Garcés</dc:creator>
  <cp:lastModifiedBy>Ana Luisa Castañeda Garcés</cp:lastModifiedBy>
  <cp:revision>1</cp:revision>
  <dcterms:created xsi:type="dcterms:W3CDTF">2023-03-19T01:34:39Z</dcterms:created>
  <dcterms:modified xsi:type="dcterms:W3CDTF">2023-03-19T01:53:02Z</dcterms:modified>
</cp:coreProperties>
</file>