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8b4026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8b4026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8b4026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8b4026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8b4026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8b4026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8b4026c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8b4026c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8b4026c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8b4026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luismarte" TargetMode="External"/><Relationship Id="rId4" Type="http://schemas.openxmlformats.org/officeDocument/2006/relationships/hyperlink" Target="https://www.instagram.com/alsjava/" TargetMode="External"/><Relationship Id="rId5" Type="http://schemas.openxmlformats.org/officeDocument/2006/relationships/hyperlink" Target="https://bitbucket.org/aluismart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 web y Vaadin 14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Aluis Marte</a:t>
            </a:r>
            <a:br>
              <a:rPr lang="es-419"/>
            </a:br>
            <a:r>
              <a:rPr lang="es-419"/>
              <a:t>@alsjava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SOBRE MI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450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Soy un apasionado Ingeniero con más 4+ años de experiencia desarrollando aplicaciones en Java y Android con perfil Web, Desktop y Mobile. Project Manager con experiencia en metodología SCRUM y me fascina el hecho de afrontar retos bien complejos sin importar la dificultad en temas con alto nivel matemático, algorítmico, código limpio y paralelismo.</a:t>
            </a:r>
            <a:endParaRPr sz="18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228175" y="1225225"/>
            <a:ext cx="364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Teléfono</a:t>
            </a:r>
            <a:br>
              <a:rPr lang="es-419"/>
            </a:br>
            <a:r>
              <a:rPr lang="es-419"/>
              <a:t>+1 (809) 968-7812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GitHub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https://github.com/aluismarte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Instagram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https://www.instagram.com/alsjava/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BitBucket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5"/>
              </a:rPr>
              <a:t>https://bitbucket.org/aluismarte/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9625" y="1267438"/>
            <a:ext cx="40452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vamos a ver en esta charla?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560475"/>
            <a:ext cx="3837000" cy="3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Veremos..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Web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Custom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Iniciar un proyecto web con Spring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Configurar Vaadin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nuestra primera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Adicionar un custom componente a vaadin como un componente nativo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79625" y="2868213"/>
            <a:ext cx="40452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Java, Spring boot, Vaadin y claro que código, código y más cóðigo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93450"/>
            <a:ext cx="1903250" cy="12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7" y="133950"/>
            <a:ext cx="8708325" cy="48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39925" y="150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