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5cbde9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5cbde9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a505b3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a505b3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a505b32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a505b32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a505b3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a505b3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8732b1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8732b1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a505b32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a505b32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a505b32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a505b32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70f0f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70f0f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luismarte" TargetMode="External"/><Relationship Id="rId4" Type="http://schemas.openxmlformats.org/officeDocument/2006/relationships/hyperlink" Target="https://bitbucket.org/aluismart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Paralelismo en java para todos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Aluis Marte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@jconf2019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50825" y="1635050"/>
            <a:ext cx="33507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Ingeniero de sistemas y computación egresado de la PUCMM con más de 4 años de experiencia en paralelismo, HPC programando en Java, C y C++. Gerente de proyectos (con metodologías SCRUM y tradicionales), profesor vigente en el TEP PUCMM y amante de los gatos.</a:t>
            </a:r>
            <a:endParaRPr sz="1200"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77725" y="163505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Teléfono: +1 (809) 968-7812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es-419" sz="15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https://github.com/aluismarte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BitBucket: </a:t>
            </a:r>
            <a:r>
              <a:rPr lang="es-419" sz="15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https://bitbucket.org/aluismarte/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1327025" y="3557325"/>
            <a:ext cx="335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0000"/>
                </a:solidFill>
              </a:rPr>
              <a:t>Odio los Warning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340150" y="8460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POCO SOBRE MI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Temas a tratar</a:t>
            </a:r>
            <a:endParaRPr sz="36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Conceptos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s-419" sz="1600"/>
              <a:t>Concurrente y Paralelo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s-419" sz="1600"/>
              <a:t>Hilos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s-419" sz="1600"/>
              <a:t>Piscinas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¿Como atacar el problema?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Naturaleza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Operaciones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Tarea o tareas a realizar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897946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Identificación de las variables y el problema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Atomización de los puntos de trabajo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Segmentación de las tareas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Asignación de trabajo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Carga y división del trabajo: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CPU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DISK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82525" y="586075"/>
            <a:ext cx="7038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Si, toda una hoja para esto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572525" y="1500175"/>
            <a:ext cx="31272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“Mi </a:t>
            </a:r>
            <a:r>
              <a:rPr lang="es-419"/>
              <a:t>código</a:t>
            </a:r>
            <a:r>
              <a:rPr lang="es-419"/>
              <a:t> funciona así”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“Es solo un warning” -_-#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“No se otra forma de hacerlo”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Cuidado con el perro. Tranquilo, entra a la casa, es solo un </a:t>
            </a:r>
            <a:r>
              <a:rPr lang="es-419">
                <a:solidFill>
                  <a:srgbClr val="FF0000"/>
                </a:solidFill>
              </a:rPr>
              <a:t>Warning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0" y="1500175"/>
            <a:ext cx="40957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375125" y="797400"/>
            <a:ext cx="3036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Paralelismo y concurrencia</a:t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1375125" y="1700250"/>
            <a:ext cx="30363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tiende a pensar que son lo mismo, pero… </a:t>
            </a:r>
            <a:r>
              <a:rPr lang="es-419"/>
              <a:t>¡No! no son lo mismo, aunque para simplificar la charla, lo asumimos.</a:t>
            </a:r>
            <a:endParaRPr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725825" y="797400"/>
            <a:ext cx="36768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CONCURRENCIA</a:t>
            </a:r>
            <a:r>
              <a:rPr lang="es-419"/>
              <a:t>: 2 o más procesos corren simultáneamente en un mismo núcleo del CPU compartiendo lapsos de tiempo del mismo para dar la impresión que están corriendo el mismo tiempo.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PARALELISMO</a:t>
            </a:r>
            <a:r>
              <a:rPr lang="es-419"/>
              <a:t>: 2 o más procesos corren al mismo tiempo ejecutándose cada uno en un núcleo independiente.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HILO</a:t>
            </a:r>
            <a:r>
              <a:rPr lang="es-419"/>
              <a:t>: es simplemente una tarea que puede ser ejecutada al mismo tiempo que otra tarea.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1375125" y="2551200"/>
            <a:ext cx="33507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PISCINA DE HILOS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Es un elemento organizado que maneja hilos bajo criterios dados para aceptar múltiples procesos y estos a su vez trabajan en cola para ser asignados a los hilos disponibles.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82800" y="1656075"/>
            <a:ext cx="35943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El operador FINAL es vital para proteger los estados de los objetos, evitar null points y evitar que los developers programen sin un </a:t>
            </a:r>
            <a:r>
              <a:rPr lang="es-419" sz="1800"/>
              <a:t>estándar</a:t>
            </a:r>
            <a:r>
              <a:rPr lang="es-419" sz="1800"/>
              <a:t>...</a:t>
            </a:r>
            <a:endParaRPr sz="1800"/>
          </a:p>
        </p:txBody>
      </p:sp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1604500" y="3340375"/>
            <a:ext cx="25509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Por qué usar final cuando uso hilos?</a:t>
            </a:r>
            <a:endParaRPr sz="1200"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742950" y="1731300"/>
            <a:ext cx="36768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s-419" sz="1400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exampleFinal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String data)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User user = 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User()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sz="14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elementUI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.setOnClickListener(event -&gt;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419" sz="1400">
                <a:solidFill>
                  <a:srgbClr val="B389C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.setName(</a:t>
            </a:r>
            <a:r>
              <a:rPr lang="es-419" sz="14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"Hola final"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419" sz="1400">
                <a:solidFill>
                  <a:srgbClr val="B389C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.setData(</a:t>
            </a:r>
            <a:r>
              <a:rPr lang="es-419" sz="1400">
                <a:solidFill>
                  <a:srgbClr val="B389C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r>
              <a:rPr lang="es-419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/>
          </a:p>
        </p:txBody>
      </p:sp>
      <p:sp>
        <p:nvSpPr>
          <p:cNvPr id="173" name="Google Shape;173;p18"/>
          <p:cNvSpPr txBox="1"/>
          <p:nvPr/>
        </p:nvSpPr>
        <p:spPr>
          <a:xfrm>
            <a:off x="1634675" y="716000"/>
            <a:ext cx="3676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Una nota de developer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086400" y="714075"/>
            <a:ext cx="46215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atacar el problema?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87900" y="1594025"/>
            <a:ext cx="2808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pregunta “¿Más hilos es mejor?” puede que no sea la esperada si tomamos en cuenta estos conceptos: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Tiempo de administración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Fatiga del 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Fatiga de otros recursos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Sincronía con otros recursos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Tipo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caos quizás no es tan malo y aprender a usarlo a favor puede hacer que tenga orden y no lo aparente.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25" y="2487088"/>
            <a:ext cx="5643300" cy="237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type="title"/>
          </p:nvPr>
        </p:nvSpPr>
        <p:spPr>
          <a:xfrm>
            <a:off x="3398525" y="1262429"/>
            <a:ext cx="55359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¿Como puedo saber si mi programación es realmente ideal para el problema?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25" y="549225"/>
            <a:ext cx="4045025" cy="40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2328325" y="1954400"/>
            <a:ext cx="41865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¡GRACIAS!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