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62" r:id="rId3"/>
  </p:sldIdLst>
  <p:sldSz cx="512064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 id="4" name="Johannes Thrul" initials="JT" lastIdx="3" clrIdx="4">
    <p:extLst>
      <p:ext uri="{19B8F6BF-5375-455C-9EA6-DF929625EA0E}">
        <p15:presenceInfo xmlns:p15="http://schemas.microsoft.com/office/powerpoint/2012/main" userId="S::jthrul1@jh.edu::48c023e9-e346-4756-b226-f769d8fd4023" providerId="AD"/>
      </p:ext>
    </p:extLst>
  </p:cmAuthor>
  <p:cmAuthor id="5" name="Amanda Luken" initials="AL" lastIdx="1" clrIdx="5">
    <p:extLst>
      <p:ext uri="{19B8F6BF-5375-455C-9EA6-DF929625EA0E}">
        <p15:presenceInfo xmlns:p15="http://schemas.microsoft.com/office/powerpoint/2012/main" userId="2341ea0150750f1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8" autoAdjust="0"/>
    <p:restoredTop sz="94522" autoAdjust="0"/>
  </p:normalViewPr>
  <p:slideViewPr>
    <p:cSldViewPr snapToGrid="0" snapToObjects="1" showGuides="1">
      <p:cViewPr varScale="1">
        <p:scale>
          <a:sx n="32" d="100"/>
          <a:sy n="32" d="100"/>
        </p:scale>
        <p:origin x="2124" y="156"/>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2/17/2020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2/17/2020</a:t>
            </a:fld>
            <a:endParaRPr lang="en-US" dirty="0"/>
          </a:p>
        </p:txBody>
      </p:sp>
      <p:sp>
        <p:nvSpPr>
          <p:cNvPr id="4" name="Slide Image Placeholder 3"/>
          <p:cNvSpPr>
            <a:spLocks noGrp="1" noRot="1" noChangeAspect="1"/>
          </p:cNvSpPr>
          <p:nvPr>
            <p:ph type="sldImg" idx="2"/>
          </p:nvPr>
        </p:nvSpPr>
        <p:spPr>
          <a:xfrm>
            <a:off x="762000" y="685800"/>
            <a:ext cx="5334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1382949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56-Template - One center panel">
    <p:spTree>
      <p:nvGrpSpPr>
        <p:cNvPr id="1" name=""/>
        <p:cNvGrpSpPr/>
        <p:nvPr/>
      </p:nvGrpSpPr>
      <p:grpSpPr>
        <a:xfrm>
          <a:off x="0" y="0"/>
          <a:ext cx="0" cy="0"/>
          <a:chOff x="0" y="0"/>
          <a:chExt cx="0" cy="0"/>
        </a:xfrm>
      </p:grpSpPr>
      <p:sp>
        <p:nvSpPr>
          <p:cNvPr id="16" name="Text Placeholder 3">
            <a:extLst>
              <a:ext uri="{FF2B5EF4-FFF2-40B4-BE49-F238E27FC236}">
                <a16:creationId xmlns:a16="http://schemas.microsoft.com/office/drawing/2014/main" id="{540FABCC-0431-4260-8B38-1ED42B15A367}"/>
              </a:ext>
            </a:extLst>
          </p:cNvPr>
          <p:cNvSpPr>
            <a:spLocks noGrp="1"/>
          </p:cNvSpPr>
          <p:nvPr>
            <p:ph type="body" sz="quarter" idx="10" hasCustomPrompt="1"/>
          </p:nvPr>
        </p:nvSpPr>
        <p:spPr>
          <a:xfrm>
            <a:off x="1130475" y="11520299"/>
            <a:ext cx="10548896" cy="954085"/>
          </a:xfrm>
          <a:prstGeom prst="rect">
            <a:avLst/>
          </a:prstGeom>
        </p:spPr>
        <p:txBody>
          <a:bodyPr wrap="square" lIns="228589" tIns="228589" rIns="228589" bIns="228589">
            <a:noAutofit/>
          </a:bodyPr>
          <a:lstStyle>
            <a:lvl1pPr marL="0" indent="0">
              <a:buNone/>
              <a:defRPr sz="3200">
                <a:solidFill>
                  <a:schemeClr val="tx2"/>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17" name="Text Placeholder 5">
            <a:extLst>
              <a:ext uri="{FF2B5EF4-FFF2-40B4-BE49-F238E27FC236}">
                <a16:creationId xmlns:a16="http://schemas.microsoft.com/office/drawing/2014/main" id="{C42BE438-534B-4D4F-BE91-74FA823A5F0C}"/>
              </a:ext>
            </a:extLst>
          </p:cNvPr>
          <p:cNvSpPr>
            <a:spLocks noGrp="1"/>
          </p:cNvSpPr>
          <p:nvPr>
            <p:ph type="body" sz="quarter" idx="11" hasCustomPrompt="1"/>
          </p:nvPr>
        </p:nvSpPr>
        <p:spPr>
          <a:xfrm>
            <a:off x="1130475" y="10619147"/>
            <a:ext cx="10548896" cy="800211"/>
          </a:xfrm>
          <a:prstGeom prst="rect">
            <a:avLst/>
          </a:prstGeom>
          <a:noFill/>
        </p:spPr>
        <p:txBody>
          <a:bodyPr wrap="square" lIns="91436" tIns="91436" rIns="91436" bIns="91436" anchor="ctr" anchorCtr="0">
            <a:noAutofit/>
          </a:bodyPr>
          <a:lstStyle>
            <a:lvl1pPr marL="0" indent="0" algn="l">
              <a:buNone/>
              <a:defRPr sz="4000" b="1" u="sng" baseline="0">
                <a:solidFill>
                  <a:schemeClr val="accent6"/>
                </a:solidFill>
              </a:defRPr>
            </a:lvl1pPr>
          </a:lstStyle>
          <a:p>
            <a:pPr lvl="0"/>
            <a:r>
              <a:rPr lang="en-US" dirty="0"/>
              <a:t>(click to edit) INTRODUCTION</a:t>
            </a:r>
          </a:p>
        </p:txBody>
      </p:sp>
      <p:sp>
        <p:nvSpPr>
          <p:cNvPr id="18" name="Text Placeholder 5">
            <a:extLst>
              <a:ext uri="{FF2B5EF4-FFF2-40B4-BE49-F238E27FC236}">
                <a16:creationId xmlns:a16="http://schemas.microsoft.com/office/drawing/2014/main" id="{741BD7A8-7FA2-4C99-B1E2-68A6012FFCCD}"/>
              </a:ext>
            </a:extLst>
          </p:cNvPr>
          <p:cNvSpPr>
            <a:spLocks noGrp="1"/>
          </p:cNvSpPr>
          <p:nvPr>
            <p:ph type="body" sz="quarter" idx="20" hasCustomPrompt="1"/>
          </p:nvPr>
        </p:nvSpPr>
        <p:spPr>
          <a:xfrm>
            <a:off x="1130475" y="16735104"/>
            <a:ext cx="10548896" cy="800211"/>
          </a:xfrm>
          <a:prstGeom prst="rect">
            <a:avLst/>
          </a:prstGeom>
          <a:noFill/>
        </p:spPr>
        <p:txBody>
          <a:bodyPr wrap="square" lIns="91436" tIns="91436" rIns="91436" bIns="91436" anchor="ctr" anchorCtr="0">
            <a:noAutofit/>
          </a:bodyPr>
          <a:lstStyle>
            <a:lvl1pPr marL="0" indent="0" algn="l">
              <a:buNone/>
              <a:defRPr sz="4000" b="1" u="sng" baseline="0">
                <a:solidFill>
                  <a:schemeClr val="accent6"/>
                </a:solidFill>
              </a:defRPr>
            </a:lvl1pPr>
          </a:lstStyle>
          <a:p>
            <a:pPr lvl="0"/>
            <a:r>
              <a:rPr lang="en-US" dirty="0"/>
              <a:t>(click to edit) OBJECTIVES</a:t>
            </a:r>
          </a:p>
        </p:txBody>
      </p:sp>
      <p:sp>
        <p:nvSpPr>
          <p:cNvPr id="21" name="Text Placeholder 5">
            <a:extLst>
              <a:ext uri="{FF2B5EF4-FFF2-40B4-BE49-F238E27FC236}">
                <a16:creationId xmlns:a16="http://schemas.microsoft.com/office/drawing/2014/main" id="{9FF9ECD4-5AA0-428D-8EDA-6B7B093FAAF8}"/>
              </a:ext>
            </a:extLst>
          </p:cNvPr>
          <p:cNvSpPr>
            <a:spLocks noGrp="1"/>
          </p:cNvSpPr>
          <p:nvPr>
            <p:ph type="body" sz="quarter" idx="27" hasCustomPrompt="1"/>
          </p:nvPr>
        </p:nvSpPr>
        <p:spPr>
          <a:xfrm>
            <a:off x="1130475" y="23580385"/>
            <a:ext cx="10548896" cy="800211"/>
          </a:xfrm>
          <a:prstGeom prst="rect">
            <a:avLst/>
          </a:prstGeom>
          <a:noFill/>
        </p:spPr>
        <p:txBody>
          <a:bodyPr wrap="square" lIns="91436" tIns="91436" rIns="91436" bIns="91436" anchor="ctr" anchorCtr="0">
            <a:noAutofit/>
          </a:bodyPr>
          <a:lstStyle>
            <a:lvl1pPr marL="0" indent="0" algn="l">
              <a:buNone/>
              <a:defRPr sz="4000" b="1" u="sng" baseline="0">
                <a:solidFill>
                  <a:schemeClr val="accent6"/>
                </a:solidFill>
              </a:defRPr>
            </a:lvl1pPr>
          </a:lstStyle>
          <a:p>
            <a:pPr lvl="0"/>
            <a:r>
              <a:rPr lang="en-US" dirty="0"/>
              <a:t>(click to edit) METHODS</a:t>
            </a:r>
          </a:p>
        </p:txBody>
      </p:sp>
      <p:sp>
        <p:nvSpPr>
          <p:cNvPr id="22" name="Text Placeholder 3">
            <a:extLst>
              <a:ext uri="{FF2B5EF4-FFF2-40B4-BE49-F238E27FC236}">
                <a16:creationId xmlns:a16="http://schemas.microsoft.com/office/drawing/2014/main" id="{45C66389-A284-4602-962E-75183D711F43}"/>
              </a:ext>
            </a:extLst>
          </p:cNvPr>
          <p:cNvSpPr>
            <a:spLocks noGrp="1"/>
          </p:cNvSpPr>
          <p:nvPr>
            <p:ph type="body" sz="quarter" idx="28" hasCustomPrompt="1"/>
          </p:nvPr>
        </p:nvSpPr>
        <p:spPr>
          <a:xfrm>
            <a:off x="1130475" y="24453399"/>
            <a:ext cx="10548896" cy="954085"/>
          </a:xfrm>
          <a:prstGeom prst="rect">
            <a:avLst/>
          </a:prstGeom>
        </p:spPr>
        <p:txBody>
          <a:bodyPr wrap="square" lIns="228589" tIns="228589" rIns="228589" bIns="228589">
            <a:noAutofit/>
          </a:bodyPr>
          <a:lstStyle>
            <a:lvl1pPr marL="0" indent="0">
              <a:buNone/>
              <a:defRPr sz="3200">
                <a:solidFill>
                  <a:schemeClr val="tx2"/>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3" name="Text Placeholder 5">
            <a:extLst>
              <a:ext uri="{FF2B5EF4-FFF2-40B4-BE49-F238E27FC236}">
                <a16:creationId xmlns:a16="http://schemas.microsoft.com/office/drawing/2014/main" id="{AE91D803-D542-4567-B0D4-1736461F701B}"/>
              </a:ext>
            </a:extLst>
          </p:cNvPr>
          <p:cNvSpPr>
            <a:spLocks noGrp="1"/>
          </p:cNvSpPr>
          <p:nvPr>
            <p:ph type="body" sz="quarter" idx="29" hasCustomPrompt="1"/>
          </p:nvPr>
        </p:nvSpPr>
        <p:spPr>
          <a:xfrm>
            <a:off x="39485463" y="21095215"/>
            <a:ext cx="10548897" cy="800211"/>
          </a:xfrm>
          <a:prstGeom prst="rect">
            <a:avLst/>
          </a:prstGeom>
          <a:noFill/>
        </p:spPr>
        <p:txBody>
          <a:bodyPr wrap="square" lIns="91436" tIns="91436" rIns="91436" bIns="91436" anchor="ctr" anchorCtr="0">
            <a:spAutoFit/>
          </a:bodyPr>
          <a:lstStyle>
            <a:lvl1pPr marL="0" indent="0" algn="l">
              <a:buNone/>
              <a:defRPr sz="4000" b="1" u="sng" baseline="0">
                <a:solidFill>
                  <a:schemeClr val="accent6"/>
                </a:solidFill>
              </a:defRPr>
            </a:lvl1pPr>
          </a:lstStyle>
          <a:p>
            <a:pPr lvl="0"/>
            <a:r>
              <a:rPr lang="en-US" dirty="0"/>
              <a:t>(click to edit) DISCUSSION</a:t>
            </a:r>
          </a:p>
        </p:txBody>
      </p:sp>
      <p:sp>
        <p:nvSpPr>
          <p:cNvPr id="24" name="Text Placeholder 3">
            <a:extLst>
              <a:ext uri="{FF2B5EF4-FFF2-40B4-BE49-F238E27FC236}">
                <a16:creationId xmlns:a16="http://schemas.microsoft.com/office/drawing/2014/main" id="{AB3C2DAF-2915-49FE-8392-C1EB23B2C6D8}"/>
              </a:ext>
            </a:extLst>
          </p:cNvPr>
          <p:cNvSpPr>
            <a:spLocks noGrp="1"/>
          </p:cNvSpPr>
          <p:nvPr>
            <p:ph type="body" sz="quarter" idx="30" hasCustomPrompt="1"/>
          </p:nvPr>
        </p:nvSpPr>
        <p:spPr>
          <a:xfrm>
            <a:off x="39485463" y="21925257"/>
            <a:ext cx="10548897" cy="954085"/>
          </a:xfrm>
          <a:prstGeom prst="rect">
            <a:avLst/>
          </a:prstGeom>
        </p:spPr>
        <p:txBody>
          <a:bodyPr wrap="square" lIns="228589" tIns="228589" rIns="228589" bIns="228589">
            <a:spAutoFit/>
          </a:bodyPr>
          <a:lstStyle>
            <a:lvl1pPr marL="0" indent="0">
              <a:buNone/>
              <a:defRPr sz="3200">
                <a:solidFill>
                  <a:schemeClr val="tx2"/>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31" name="Text Placeholder 3">
            <a:extLst>
              <a:ext uri="{FF2B5EF4-FFF2-40B4-BE49-F238E27FC236}">
                <a16:creationId xmlns:a16="http://schemas.microsoft.com/office/drawing/2014/main" id="{832142D1-5732-4386-A257-BE495B6263F6}"/>
              </a:ext>
            </a:extLst>
          </p:cNvPr>
          <p:cNvSpPr>
            <a:spLocks noGrp="1"/>
          </p:cNvSpPr>
          <p:nvPr>
            <p:ph type="body" sz="quarter" idx="96" hasCustomPrompt="1"/>
          </p:nvPr>
        </p:nvSpPr>
        <p:spPr>
          <a:xfrm>
            <a:off x="1130475" y="17570606"/>
            <a:ext cx="10548896" cy="954085"/>
          </a:xfrm>
          <a:prstGeom prst="rect">
            <a:avLst/>
          </a:prstGeom>
        </p:spPr>
        <p:txBody>
          <a:bodyPr wrap="square" lIns="228589" tIns="228589" rIns="228589" bIns="228589">
            <a:noAutofit/>
          </a:bodyPr>
          <a:lstStyle>
            <a:lvl1pPr marL="0" indent="0">
              <a:buNone/>
              <a:defRPr sz="3200">
                <a:solidFill>
                  <a:schemeClr val="tx2"/>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34" name="Text Placeholder 76">
            <a:extLst>
              <a:ext uri="{FF2B5EF4-FFF2-40B4-BE49-F238E27FC236}">
                <a16:creationId xmlns:a16="http://schemas.microsoft.com/office/drawing/2014/main" id="{1667C7F9-14EA-45E8-AB26-33D1312043A4}"/>
              </a:ext>
            </a:extLst>
          </p:cNvPr>
          <p:cNvSpPr>
            <a:spLocks noGrp="1"/>
          </p:cNvSpPr>
          <p:nvPr>
            <p:ph type="body" sz="quarter" idx="154" hasCustomPrompt="1"/>
          </p:nvPr>
        </p:nvSpPr>
        <p:spPr>
          <a:xfrm>
            <a:off x="14422585" y="3706199"/>
            <a:ext cx="17415164" cy="10310515"/>
          </a:xfrm>
          <a:prstGeom prst="rect">
            <a:avLst/>
          </a:prstGeom>
        </p:spPr>
        <p:txBody>
          <a:bodyPr wrap="square" anchor="t" anchorCtr="0">
            <a:spAutoFit/>
          </a:bodyPr>
          <a:lstStyle>
            <a:lvl1pPr marL="0" indent="0" algn="l">
              <a:buFontTx/>
              <a:buNone/>
              <a:defRPr sz="166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main finding and bold the important words. </a:t>
            </a:r>
          </a:p>
        </p:txBody>
      </p:sp>
      <p:sp>
        <p:nvSpPr>
          <p:cNvPr id="35" name="Picture Placeholder 2">
            <a:extLst>
              <a:ext uri="{FF2B5EF4-FFF2-40B4-BE49-F238E27FC236}">
                <a16:creationId xmlns:a16="http://schemas.microsoft.com/office/drawing/2014/main" id="{37B99B1F-64AC-43D7-AE4F-A2B472C1382A}"/>
              </a:ext>
            </a:extLst>
          </p:cNvPr>
          <p:cNvSpPr>
            <a:spLocks noGrp="1"/>
          </p:cNvSpPr>
          <p:nvPr>
            <p:ph type="pic" sz="quarter" idx="155" hasCustomPrompt="1"/>
          </p:nvPr>
        </p:nvSpPr>
        <p:spPr>
          <a:xfrm>
            <a:off x="23566585" y="22679892"/>
            <a:ext cx="8229600" cy="8229600"/>
          </a:xfrm>
          <a:prstGeom prst="rect">
            <a:avLst/>
          </a:prstGeom>
        </p:spPr>
        <p:txBody>
          <a:bodyPr anchor="ctr" anchorCtr="0"/>
          <a:lstStyle>
            <a:lvl1pPr marL="0" indent="0" algn="ctr">
              <a:buNone/>
              <a:defRPr sz="8800">
                <a:solidFill>
                  <a:schemeClr val="accent4"/>
                </a:solidFill>
              </a:defRPr>
            </a:lvl1pPr>
          </a:lstStyle>
          <a:p>
            <a:r>
              <a:rPr lang="en-US" dirty="0"/>
              <a:t>CLICK TO ADD</a:t>
            </a:r>
            <a:br>
              <a:rPr lang="en-US" dirty="0"/>
            </a:br>
            <a:r>
              <a:rPr lang="en-US" dirty="0"/>
              <a:t>QR CODE</a:t>
            </a:r>
          </a:p>
        </p:txBody>
      </p:sp>
      <p:sp>
        <p:nvSpPr>
          <p:cNvPr id="36" name="Text Placeholder 76">
            <a:extLst>
              <a:ext uri="{FF2B5EF4-FFF2-40B4-BE49-F238E27FC236}">
                <a16:creationId xmlns:a16="http://schemas.microsoft.com/office/drawing/2014/main" id="{CD1F7629-EBC2-489E-A098-5076C0E98C5A}"/>
              </a:ext>
            </a:extLst>
          </p:cNvPr>
          <p:cNvSpPr>
            <a:spLocks noGrp="1"/>
          </p:cNvSpPr>
          <p:nvPr>
            <p:ph type="body" sz="quarter" idx="157" hasCustomPrompt="1"/>
          </p:nvPr>
        </p:nvSpPr>
        <p:spPr>
          <a:xfrm>
            <a:off x="1130475" y="4897070"/>
            <a:ext cx="10548896" cy="1415764"/>
          </a:xfrm>
          <a:prstGeom prst="rect">
            <a:avLst/>
          </a:prstGeom>
        </p:spPr>
        <p:txBody>
          <a:bodyPr anchor="t" anchorCtr="0">
            <a:noAutofit/>
          </a:bodyPr>
          <a:lstStyle>
            <a:lvl1pPr marL="0" indent="0" algn="l">
              <a:buFontTx/>
              <a:buNone/>
              <a:defRPr sz="4400" b="1">
                <a:solidFill>
                  <a:schemeClr val="tx2"/>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37" name="Text Placeholder 76">
            <a:extLst>
              <a:ext uri="{FF2B5EF4-FFF2-40B4-BE49-F238E27FC236}">
                <a16:creationId xmlns:a16="http://schemas.microsoft.com/office/drawing/2014/main" id="{75D5DFBE-94E0-4F54-980F-83EFB231F19B}"/>
              </a:ext>
            </a:extLst>
          </p:cNvPr>
          <p:cNvSpPr>
            <a:spLocks noGrp="1"/>
          </p:cNvSpPr>
          <p:nvPr>
            <p:ph type="body" sz="quarter" idx="158" hasCustomPrompt="1"/>
          </p:nvPr>
        </p:nvSpPr>
        <p:spPr>
          <a:xfrm>
            <a:off x="1130475" y="6378250"/>
            <a:ext cx="10548896" cy="1415764"/>
          </a:xfrm>
          <a:prstGeom prst="rect">
            <a:avLst/>
          </a:prstGeom>
        </p:spPr>
        <p:txBody>
          <a:bodyPr anchor="t" anchorCtr="0">
            <a:noAutofit/>
          </a:bodyPr>
          <a:lstStyle>
            <a:lvl1pPr marL="0" indent="0" algn="l">
              <a:buFontTx/>
              <a:buNone/>
              <a:defRPr sz="3600" b="1">
                <a:solidFill>
                  <a:schemeClr val="tx2"/>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38" name="Text Placeholder 5">
            <a:extLst>
              <a:ext uri="{FF2B5EF4-FFF2-40B4-BE49-F238E27FC236}">
                <a16:creationId xmlns:a16="http://schemas.microsoft.com/office/drawing/2014/main" id="{5E9E6AB9-C0C4-4FCB-8D5D-C2FFB76EEBD6}"/>
              </a:ext>
            </a:extLst>
          </p:cNvPr>
          <p:cNvSpPr>
            <a:spLocks noGrp="1"/>
          </p:cNvSpPr>
          <p:nvPr>
            <p:ph type="body" sz="quarter" idx="163" hasCustomPrompt="1"/>
          </p:nvPr>
        </p:nvSpPr>
        <p:spPr>
          <a:xfrm>
            <a:off x="39527027" y="2021562"/>
            <a:ext cx="10548897" cy="800211"/>
          </a:xfrm>
          <a:prstGeom prst="rect">
            <a:avLst/>
          </a:prstGeom>
          <a:noFill/>
        </p:spPr>
        <p:txBody>
          <a:bodyPr wrap="square" lIns="91436" tIns="91436" rIns="91436" bIns="91436" anchor="ctr" anchorCtr="0">
            <a:spAutoFit/>
          </a:bodyPr>
          <a:lstStyle>
            <a:lvl1pPr marL="0" indent="0" algn="l">
              <a:buNone/>
              <a:defRPr sz="4000" b="1" u="sng" baseline="0">
                <a:solidFill>
                  <a:schemeClr val="accent6"/>
                </a:solidFill>
              </a:defRPr>
            </a:lvl1pPr>
          </a:lstStyle>
          <a:p>
            <a:pPr lvl="0"/>
            <a:r>
              <a:rPr lang="en-US" dirty="0"/>
              <a:t>(click to edit) RESULTS</a:t>
            </a:r>
          </a:p>
        </p:txBody>
      </p:sp>
      <p:sp>
        <p:nvSpPr>
          <p:cNvPr id="39" name="Text Placeholder 3">
            <a:extLst>
              <a:ext uri="{FF2B5EF4-FFF2-40B4-BE49-F238E27FC236}">
                <a16:creationId xmlns:a16="http://schemas.microsoft.com/office/drawing/2014/main" id="{62405363-D25D-4899-A9DC-E39B55D4CFDB}"/>
              </a:ext>
            </a:extLst>
          </p:cNvPr>
          <p:cNvSpPr>
            <a:spLocks noGrp="1"/>
          </p:cNvSpPr>
          <p:nvPr>
            <p:ph type="body" sz="quarter" idx="164" hasCustomPrompt="1"/>
          </p:nvPr>
        </p:nvSpPr>
        <p:spPr>
          <a:xfrm>
            <a:off x="39527027" y="2864108"/>
            <a:ext cx="10548897" cy="1055037"/>
          </a:xfrm>
          <a:prstGeom prst="rect">
            <a:avLst/>
          </a:prstGeom>
        </p:spPr>
        <p:txBody>
          <a:bodyPr wrap="square" lIns="228589" tIns="228589" rIns="228589" bIns="228589">
            <a:noAutofit/>
          </a:bodyPr>
          <a:lstStyle>
            <a:lvl1pPr marL="0" indent="0">
              <a:buNone/>
              <a:defRPr sz="3200">
                <a:solidFill>
                  <a:schemeClr val="tx2"/>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Add Tables and Figures in this section.</a:t>
            </a:r>
          </a:p>
        </p:txBody>
      </p:sp>
      <p:sp>
        <p:nvSpPr>
          <p:cNvPr id="40" name="Text Placeholder 76">
            <a:extLst>
              <a:ext uri="{FF2B5EF4-FFF2-40B4-BE49-F238E27FC236}">
                <a16:creationId xmlns:a16="http://schemas.microsoft.com/office/drawing/2014/main" id="{653A30BF-5405-472A-8037-8ACA297E1E96}"/>
              </a:ext>
            </a:extLst>
          </p:cNvPr>
          <p:cNvSpPr>
            <a:spLocks noGrp="1"/>
          </p:cNvSpPr>
          <p:nvPr>
            <p:ph type="body" sz="quarter" idx="156" hasCustomPrompt="1"/>
          </p:nvPr>
        </p:nvSpPr>
        <p:spPr>
          <a:xfrm>
            <a:off x="1130475" y="2009021"/>
            <a:ext cx="10548897" cy="2787107"/>
          </a:xfrm>
          <a:prstGeom prst="rect">
            <a:avLst/>
          </a:prstGeom>
        </p:spPr>
        <p:txBody>
          <a:bodyPr anchor="t" anchorCtr="0">
            <a:noAutofit/>
          </a:bodyPr>
          <a:lstStyle>
            <a:lvl1pPr marL="0" indent="0" algn="l">
              <a:buFontTx/>
              <a:buNone/>
              <a:defRPr sz="6600" b="1">
                <a:solidFill>
                  <a:schemeClr val="tx2"/>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Poster Title</a:t>
            </a:r>
          </a:p>
        </p:txBody>
      </p:sp>
    </p:spTree>
  </p:cSld>
  <p:clrMapOvr>
    <a:masterClrMapping/>
  </p:clrMapOvr>
  <p:extLst>
    <p:ext uri="{DCECCB84-F9BA-43D5-87BE-67443E8EF086}">
      <p15:sldGuideLst xmlns:p15="http://schemas.microsoft.com/office/powerpoint/2012/main">
        <p15:guide id="2" pos="7392" userDrawn="1">
          <p15:clr>
            <a:srgbClr val="FBAE40"/>
          </p15:clr>
        </p15:guide>
        <p15:guide id="3" pos="24864" userDrawn="1">
          <p15:clr>
            <a:srgbClr val="FBAE40"/>
          </p15:clr>
        </p15:guide>
        <p15:guide id="4" pos="24192" userDrawn="1">
          <p15:clr>
            <a:srgbClr val="FBAE40"/>
          </p15:clr>
        </p15:guide>
        <p15:guide id="5" pos="31584" userDrawn="1">
          <p15:clr>
            <a:srgbClr val="FBAE40"/>
          </p15:clr>
        </p15:guide>
        <p15:guide id="6" pos="8064" userDrawn="1">
          <p15:clr>
            <a:srgbClr val="FBAE40"/>
          </p15:clr>
        </p15:guide>
        <p15:guide id="7" pos="672" userDrawn="1">
          <p15:clr>
            <a:srgbClr val="FBAE40"/>
          </p15:clr>
        </p15:guide>
        <p15:guide id="9" orient="horz" pos="1224" userDrawn="1">
          <p15:clr>
            <a:srgbClr val="FBAE40"/>
          </p15:clr>
        </p15:guide>
        <p15:guide id="10" orient="horz" pos="1948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6x56-Template - Without guides">
    <p:spTree>
      <p:nvGrpSpPr>
        <p:cNvPr id="1" name=""/>
        <p:cNvGrpSpPr/>
        <p:nvPr/>
      </p:nvGrpSpPr>
      <p:grpSpPr>
        <a:xfrm>
          <a:off x="0" y="0"/>
          <a:ext cx="0" cy="0"/>
          <a:chOff x="0" y="0"/>
          <a:chExt cx="0" cy="0"/>
        </a:xfrm>
      </p:grpSpPr>
      <p:sp>
        <p:nvSpPr>
          <p:cNvPr id="16" name="Text Placeholder 3">
            <a:extLst>
              <a:ext uri="{FF2B5EF4-FFF2-40B4-BE49-F238E27FC236}">
                <a16:creationId xmlns:a16="http://schemas.microsoft.com/office/drawing/2014/main" id="{540FABCC-0431-4260-8B38-1ED42B15A367}"/>
              </a:ext>
            </a:extLst>
          </p:cNvPr>
          <p:cNvSpPr>
            <a:spLocks noGrp="1"/>
          </p:cNvSpPr>
          <p:nvPr>
            <p:ph type="body" sz="quarter" idx="10" hasCustomPrompt="1"/>
          </p:nvPr>
        </p:nvSpPr>
        <p:spPr>
          <a:xfrm>
            <a:off x="1130475" y="11520299"/>
            <a:ext cx="10548896" cy="954085"/>
          </a:xfrm>
          <a:prstGeom prst="rect">
            <a:avLst/>
          </a:prstGeom>
        </p:spPr>
        <p:txBody>
          <a:bodyPr wrap="square" lIns="228589" tIns="228589" rIns="228589" bIns="228589">
            <a:noAutofit/>
          </a:bodyPr>
          <a:lstStyle>
            <a:lvl1pPr marL="0" indent="0">
              <a:buNone/>
              <a:defRPr sz="3200">
                <a:solidFill>
                  <a:schemeClr val="tx2"/>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17" name="Text Placeholder 5">
            <a:extLst>
              <a:ext uri="{FF2B5EF4-FFF2-40B4-BE49-F238E27FC236}">
                <a16:creationId xmlns:a16="http://schemas.microsoft.com/office/drawing/2014/main" id="{C42BE438-534B-4D4F-BE91-74FA823A5F0C}"/>
              </a:ext>
            </a:extLst>
          </p:cNvPr>
          <p:cNvSpPr>
            <a:spLocks noGrp="1"/>
          </p:cNvSpPr>
          <p:nvPr>
            <p:ph type="body" sz="quarter" idx="11" hasCustomPrompt="1"/>
          </p:nvPr>
        </p:nvSpPr>
        <p:spPr>
          <a:xfrm>
            <a:off x="1130475" y="10619147"/>
            <a:ext cx="10548896" cy="800211"/>
          </a:xfrm>
          <a:prstGeom prst="rect">
            <a:avLst/>
          </a:prstGeom>
          <a:noFill/>
        </p:spPr>
        <p:txBody>
          <a:bodyPr wrap="square" lIns="91436" tIns="91436" rIns="91436" bIns="91436" anchor="ctr" anchorCtr="0">
            <a:noAutofit/>
          </a:bodyPr>
          <a:lstStyle>
            <a:lvl1pPr marL="0" indent="0" algn="l">
              <a:buNone/>
              <a:defRPr sz="4000" b="1" u="sng" baseline="0">
                <a:solidFill>
                  <a:schemeClr val="accent6"/>
                </a:solidFill>
              </a:defRPr>
            </a:lvl1pPr>
          </a:lstStyle>
          <a:p>
            <a:pPr lvl="0"/>
            <a:r>
              <a:rPr lang="en-US" dirty="0"/>
              <a:t>(click to edit) INTRODUCTION</a:t>
            </a:r>
          </a:p>
        </p:txBody>
      </p:sp>
      <p:sp>
        <p:nvSpPr>
          <p:cNvPr id="18" name="Text Placeholder 5">
            <a:extLst>
              <a:ext uri="{FF2B5EF4-FFF2-40B4-BE49-F238E27FC236}">
                <a16:creationId xmlns:a16="http://schemas.microsoft.com/office/drawing/2014/main" id="{741BD7A8-7FA2-4C99-B1E2-68A6012FFCCD}"/>
              </a:ext>
            </a:extLst>
          </p:cNvPr>
          <p:cNvSpPr>
            <a:spLocks noGrp="1"/>
          </p:cNvSpPr>
          <p:nvPr>
            <p:ph type="body" sz="quarter" idx="20" hasCustomPrompt="1"/>
          </p:nvPr>
        </p:nvSpPr>
        <p:spPr>
          <a:xfrm>
            <a:off x="1130475" y="16735104"/>
            <a:ext cx="10548896" cy="800211"/>
          </a:xfrm>
          <a:prstGeom prst="rect">
            <a:avLst/>
          </a:prstGeom>
          <a:noFill/>
        </p:spPr>
        <p:txBody>
          <a:bodyPr wrap="square" lIns="91436" tIns="91436" rIns="91436" bIns="91436" anchor="ctr" anchorCtr="0">
            <a:noAutofit/>
          </a:bodyPr>
          <a:lstStyle>
            <a:lvl1pPr marL="0" indent="0" algn="l">
              <a:buNone/>
              <a:defRPr sz="4000" b="1" u="sng" baseline="0">
                <a:solidFill>
                  <a:schemeClr val="accent6"/>
                </a:solidFill>
              </a:defRPr>
            </a:lvl1pPr>
          </a:lstStyle>
          <a:p>
            <a:pPr lvl="0"/>
            <a:r>
              <a:rPr lang="en-US" dirty="0"/>
              <a:t>(click to edit) OBJECTIVES</a:t>
            </a:r>
          </a:p>
        </p:txBody>
      </p:sp>
      <p:sp>
        <p:nvSpPr>
          <p:cNvPr id="21" name="Text Placeholder 5">
            <a:extLst>
              <a:ext uri="{FF2B5EF4-FFF2-40B4-BE49-F238E27FC236}">
                <a16:creationId xmlns:a16="http://schemas.microsoft.com/office/drawing/2014/main" id="{9FF9ECD4-5AA0-428D-8EDA-6B7B093FAAF8}"/>
              </a:ext>
            </a:extLst>
          </p:cNvPr>
          <p:cNvSpPr>
            <a:spLocks noGrp="1"/>
          </p:cNvSpPr>
          <p:nvPr>
            <p:ph type="body" sz="quarter" idx="27" hasCustomPrompt="1"/>
          </p:nvPr>
        </p:nvSpPr>
        <p:spPr>
          <a:xfrm>
            <a:off x="1130475" y="23580385"/>
            <a:ext cx="10548896" cy="800211"/>
          </a:xfrm>
          <a:prstGeom prst="rect">
            <a:avLst/>
          </a:prstGeom>
          <a:noFill/>
        </p:spPr>
        <p:txBody>
          <a:bodyPr wrap="square" lIns="91436" tIns="91436" rIns="91436" bIns="91436" anchor="ctr" anchorCtr="0">
            <a:noAutofit/>
          </a:bodyPr>
          <a:lstStyle>
            <a:lvl1pPr marL="0" indent="0" algn="l">
              <a:buNone/>
              <a:defRPr sz="4000" b="1" u="sng" baseline="0">
                <a:solidFill>
                  <a:schemeClr val="accent6"/>
                </a:solidFill>
              </a:defRPr>
            </a:lvl1pPr>
          </a:lstStyle>
          <a:p>
            <a:pPr lvl="0"/>
            <a:r>
              <a:rPr lang="en-US" dirty="0"/>
              <a:t>(click to edit) METHODS</a:t>
            </a:r>
          </a:p>
        </p:txBody>
      </p:sp>
      <p:sp>
        <p:nvSpPr>
          <p:cNvPr id="22" name="Text Placeholder 3">
            <a:extLst>
              <a:ext uri="{FF2B5EF4-FFF2-40B4-BE49-F238E27FC236}">
                <a16:creationId xmlns:a16="http://schemas.microsoft.com/office/drawing/2014/main" id="{45C66389-A284-4602-962E-75183D711F43}"/>
              </a:ext>
            </a:extLst>
          </p:cNvPr>
          <p:cNvSpPr>
            <a:spLocks noGrp="1"/>
          </p:cNvSpPr>
          <p:nvPr>
            <p:ph type="body" sz="quarter" idx="28" hasCustomPrompt="1"/>
          </p:nvPr>
        </p:nvSpPr>
        <p:spPr>
          <a:xfrm>
            <a:off x="1130475" y="24453399"/>
            <a:ext cx="10548896" cy="954085"/>
          </a:xfrm>
          <a:prstGeom prst="rect">
            <a:avLst/>
          </a:prstGeom>
        </p:spPr>
        <p:txBody>
          <a:bodyPr wrap="square" lIns="228589" tIns="228589" rIns="228589" bIns="228589">
            <a:noAutofit/>
          </a:bodyPr>
          <a:lstStyle>
            <a:lvl1pPr marL="0" indent="0">
              <a:buNone/>
              <a:defRPr sz="3200">
                <a:solidFill>
                  <a:schemeClr val="tx2"/>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3" name="Text Placeholder 5">
            <a:extLst>
              <a:ext uri="{FF2B5EF4-FFF2-40B4-BE49-F238E27FC236}">
                <a16:creationId xmlns:a16="http://schemas.microsoft.com/office/drawing/2014/main" id="{AE91D803-D542-4567-B0D4-1736461F701B}"/>
              </a:ext>
            </a:extLst>
          </p:cNvPr>
          <p:cNvSpPr>
            <a:spLocks noGrp="1"/>
          </p:cNvSpPr>
          <p:nvPr>
            <p:ph type="body" sz="quarter" idx="29" hasCustomPrompt="1"/>
          </p:nvPr>
        </p:nvSpPr>
        <p:spPr>
          <a:xfrm>
            <a:off x="39485463" y="21095215"/>
            <a:ext cx="10548897" cy="800211"/>
          </a:xfrm>
          <a:prstGeom prst="rect">
            <a:avLst/>
          </a:prstGeom>
          <a:noFill/>
        </p:spPr>
        <p:txBody>
          <a:bodyPr wrap="square" lIns="91436" tIns="91436" rIns="91436" bIns="91436" anchor="ctr" anchorCtr="0">
            <a:spAutoFit/>
          </a:bodyPr>
          <a:lstStyle>
            <a:lvl1pPr marL="0" indent="0" algn="l">
              <a:buNone/>
              <a:defRPr sz="4000" b="1" u="sng" baseline="0">
                <a:solidFill>
                  <a:schemeClr val="accent6"/>
                </a:solidFill>
              </a:defRPr>
            </a:lvl1pPr>
          </a:lstStyle>
          <a:p>
            <a:pPr lvl="0"/>
            <a:r>
              <a:rPr lang="en-US" dirty="0"/>
              <a:t>(click to edit) DISCUSSION</a:t>
            </a:r>
          </a:p>
        </p:txBody>
      </p:sp>
      <p:sp>
        <p:nvSpPr>
          <p:cNvPr id="24" name="Text Placeholder 3">
            <a:extLst>
              <a:ext uri="{FF2B5EF4-FFF2-40B4-BE49-F238E27FC236}">
                <a16:creationId xmlns:a16="http://schemas.microsoft.com/office/drawing/2014/main" id="{AB3C2DAF-2915-49FE-8392-C1EB23B2C6D8}"/>
              </a:ext>
            </a:extLst>
          </p:cNvPr>
          <p:cNvSpPr>
            <a:spLocks noGrp="1"/>
          </p:cNvSpPr>
          <p:nvPr>
            <p:ph type="body" sz="quarter" idx="30" hasCustomPrompt="1"/>
          </p:nvPr>
        </p:nvSpPr>
        <p:spPr>
          <a:xfrm>
            <a:off x="39485463" y="21925257"/>
            <a:ext cx="10548897" cy="954085"/>
          </a:xfrm>
          <a:prstGeom prst="rect">
            <a:avLst/>
          </a:prstGeom>
        </p:spPr>
        <p:txBody>
          <a:bodyPr wrap="square" lIns="228589" tIns="228589" rIns="228589" bIns="228589">
            <a:spAutoFit/>
          </a:bodyPr>
          <a:lstStyle>
            <a:lvl1pPr marL="0" indent="0">
              <a:buNone/>
              <a:defRPr sz="3200">
                <a:solidFill>
                  <a:schemeClr val="tx2"/>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31" name="Text Placeholder 3">
            <a:extLst>
              <a:ext uri="{FF2B5EF4-FFF2-40B4-BE49-F238E27FC236}">
                <a16:creationId xmlns:a16="http://schemas.microsoft.com/office/drawing/2014/main" id="{832142D1-5732-4386-A257-BE495B6263F6}"/>
              </a:ext>
            </a:extLst>
          </p:cNvPr>
          <p:cNvSpPr>
            <a:spLocks noGrp="1"/>
          </p:cNvSpPr>
          <p:nvPr>
            <p:ph type="body" sz="quarter" idx="96" hasCustomPrompt="1"/>
          </p:nvPr>
        </p:nvSpPr>
        <p:spPr>
          <a:xfrm>
            <a:off x="1130475" y="17570606"/>
            <a:ext cx="10548896" cy="954085"/>
          </a:xfrm>
          <a:prstGeom prst="rect">
            <a:avLst/>
          </a:prstGeom>
        </p:spPr>
        <p:txBody>
          <a:bodyPr wrap="square" lIns="228589" tIns="228589" rIns="228589" bIns="228589">
            <a:noAutofit/>
          </a:bodyPr>
          <a:lstStyle>
            <a:lvl1pPr marL="0" indent="0">
              <a:buNone/>
              <a:defRPr sz="3200">
                <a:solidFill>
                  <a:schemeClr val="tx2"/>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34" name="Text Placeholder 76">
            <a:extLst>
              <a:ext uri="{FF2B5EF4-FFF2-40B4-BE49-F238E27FC236}">
                <a16:creationId xmlns:a16="http://schemas.microsoft.com/office/drawing/2014/main" id="{1667C7F9-14EA-45E8-AB26-33D1312043A4}"/>
              </a:ext>
            </a:extLst>
          </p:cNvPr>
          <p:cNvSpPr>
            <a:spLocks noGrp="1"/>
          </p:cNvSpPr>
          <p:nvPr>
            <p:ph type="body" sz="quarter" idx="154" hasCustomPrompt="1"/>
          </p:nvPr>
        </p:nvSpPr>
        <p:spPr>
          <a:xfrm>
            <a:off x="14422585" y="3706199"/>
            <a:ext cx="17415164" cy="10310515"/>
          </a:xfrm>
          <a:prstGeom prst="rect">
            <a:avLst/>
          </a:prstGeom>
        </p:spPr>
        <p:txBody>
          <a:bodyPr wrap="square" anchor="t" anchorCtr="0">
            <a:spAutoFit/>
          </a:bodyPr>
          <a:lstStyle>
            <a:lvl1pPr marL="0" indent="0" algn="l">
              <a:buFontTx/>
              <a:buNone/>
              <a:defRPr sz="166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main finding and bold the important words. </a:t>
            </a:r>
          </a:p>
        </p:txBody>
      </p:sp>
      <p:sp>
        <p:nvSpPr>
          <p:cNvPr id="35" name="Picture Placeholder 2">
            <a:extLst>
              <a:ext uri="{FF2B5EF4-FFF2-40B4-BE49-F238E27FC236}">
                <a16:creationId xmlns:a16="http://schemas.microsoft.com/office/drawing/2014/main" id="{37B99B1F-64AC-43D7-AE4F-A2B472C1382A}"/>
              </a:ext>
            </a:extLst>
          </p:cNvPr>
          <p:cNvSpPr>
            <a:spLocks noGrp="1"/>
          </p:cNvSpPr>
          <p:nvPr>
            <p:ph type="pic" sz="quarter" idx="155" hasCustomPrompt="1"/>
          </p:nvPr>
        </p:nvSpPr>
        <p:spPr>
          <a:xfrm>
            <a:off x="23566585" y="22679892"/>
            <a:ext cx="8229600" cy="8229600"/>
          </a:xfrm>
          <a:prstGeom prst="rect">
            <a:avLst/>
          </a:prstGeom>
        </p:spPr>
        <p:txBody>
          <a:bodyPr anchor="ctr" anchorCtr="0"/>
          <a:lstStyle>
            <a:lvl1pPr marL="0" indent="0" algn="ctr">
              <a:buNone/>
              <a:defRPr sz="8800">
                <a:solidFill>
                  <a:schemeClr val="accent4"/>
                </a:solidFill>
              </a:defRPr>
            </a:lvl1pPr>
          </a:lstStyle>
          <a:p>
            <a:r>
              <a:rPr lang="en-US" dirty="0"/>
              <a:t>CLICK TO ADD</a:t>
            </a:r>
            <a:br>
              <a:rPr lang="en-US" dirty="0"/>
            </a:br>
            <a:r>
              <a:rPr lang="en-US" dirty="0"/>
              <a:t>QR CODE</a:t>
            </a:r>
          </a:p>
        </p:txBody>
      </p:sp>
      <p:sp>
        <p:nvSpPr>
          <p:cNvPr id="36" name="Text Placeholder 76">
            <a:extLst>
              <a:ext uri="{FF2B5EF4-FFF2-40B4-BE49-F238E27FC236}">
                <a16:creationId xmlns:a16="http://schemas.microsoft.com/office/drawing/2014/main" id="{CD1F7629-EBC2-489E-A098-5076C0E98C5A}"/>
              </a:ext>
            </a:extLst>
          </p:cNvPr>
          <p:cNvSpPr>
            <a:spLocks noGrp="1"/>
          </p:cNvSpPr>
          <p:nvPr>
            <p:ph type="body" sz="quarter" idx="157" hasCustomPrompt="1"/>
          </p:nvPr>
        </p:nvSpPr>
        <p:spPr>
          <a:xfrm>
            <a:off x="1130475" y="4897070"/>
            <a:ext cx="10548896" cy="1415764"/>
          </a:xfrm>
          <a:prstGeom prst="rect">
            <a:avLst/>
          </a:prstGeom>
        </p:spPr>
        <p:txBody>
          <a:bodyPr anchor="t" anchorCtr="0">
            <a:noAutofit/>
          </a:bodyPr>
          <a:lstStyle>
            <a:lvl1pPr marL="0" indent="0" algn="l">
              <a:buFontTx/>
              <a:buNone/>
              <a:defRPr sz="4400" b="1">
                <a:solidFill>
                  <a:schemeClr val="tx2"/>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37" name="Text Placeholder 76">
            <a:extLst>
              <a:ext uri="{FF2B5EF4-FFF2-40B4-BE49-F238E27FC236}">
                <a16:creationId xmlns:a16="http://schemas.microsoft.com/office/drawing/2014/main" id="{75D5DFBE-94E0-4F54-980F-83EFB231F19B}"/>
              </a:ext>
            </a:extLst>
          </p:cNvPr>
          <p:cNvSpPr>
            <a:spLocks noGrp="1"/>
          </p:cNvSpPr>
          <p:nvPr>
            <p:ph type="body" sz="quarter" idx="158" hasCustomPrompt="1"/>
          </p:nvPr>
        </p:nvSpPr>
        <p:spPr>
          <a:xfrm>
            <a:off x="1130475" y="6378250"/>
            <a:ext cx="10548896" cy="1415764"/>
          </a:xfrm>
          <a:prstGeom prst="rect">
            <a:avLst/>
          </a:prstGeom>
        </p:spPr>
        <p:txBody>
          <a:bodyPr anchor="t" anchorCtr="0">
            <a:noAutofit/>
          </a:bodyPr>
          <a:lstStyle>
            <a:lvl1pPr marL="0" indent="0" algn="l">
              <a:buFontTx/>
              <a:buNone/>
              <a:defRPr sz="3600" b="1">
                <a:solidFill>
                  <a:schemeClr val="tx2"/>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38" name="Text Placeholder 5">
            <a:extLst>
              <a:ext uri="{FF2B5EF4-FFF2-40B4-BE49-F238E27FC236}">
                <a16:creationId xmlns:a16="http://schemas.microsoft.com/office/drawing/2014/main" id="{5E9E6AB9-C0C4-4FCB-8D5D-C2FFB76EEBD6}"/>
              </a:ext>
            </a:extLst>
          </p:cNvPr>
          <p:cNvSpPr>
            <a:spLocks noGrp="1"/>
          </p:cNvSpPr>
          <p:nvPr>
            <p:ph type="body" sz="quarter" idx="163" hasCustomPrompt="1"/>
          </p:nvPr>
        </p:nvSpPr>
        <p:spPr>
          <a:xfrm>
            <a:off x="39527027" y="2021562"/>
            <a:ext cx="10548897" cy="800211"/>
          </a:xfrm>
          <a:prstGeom prst="rect">
            <a:avLst/>
          </a:prstGeom>
          <a:noFill/>
        </p:spPr>
        <p:txBody>
          <a:bodyPr wrap="square" lIns="91436" tIns="91436" rIns="91436" bIns="91436" anchor="ctr" anchorCtr="0">
            <a:spAutoFit/>
          </a:bodyPr>
          <a:lstStyle>
            <a:lvl1pPr marL="0" indent="0" algn="l">
              <a:buNone/>
              <a:defRPr sz="4000" b="1" u="sng" baseline="0">
                <a:solidFill>
                  <a:schemeClr val="accent6"/>
                </a:solidFill>
              </a:defRPr>
            </a:lvl1pPr>
          </a:lstStyle>
          <a:p>
            <a:pPr lvl="0"/>
            <a:r>
              <a:rPr lang="en-US" dirty="0"/>
              <a:t>(click to edit) RESULTS</a:t>
            </a:r>
          </a:p>
        </p:txBody>
      </p:sp>
      <p:sp>
        <p:nvSpPr>
          <p:cNvPr id="39" name="Text Placeholder 3">
            <a:extLst>
              <a:ext uri="{FF2B5EF4-FFF2-40B4-BE49-F238E27FC236}">
                <a16:creationId xmlns:a16="http://schemas.microsoft.com/office/drawing/2014/main" id="{62405363-D25D-4899-A9DC-E39B55D4CFDB}"/>
              </a:ext>
            </a:extLst>
          </p:cNvPr>
          <p:cNvSpPr>
            <a:spLocks noGrp="1"/>
          </p:cNvSpPr>
          <p:nvPr>
            <p:ph type="body" sz="quarter" idx="164" hasCustomPrompt="1"/>
          </p:nvPr>
        </p:nvSpPr>
        <p:spPr>
          <a:xfrm>
            <a:off x="39527027" y="2864108"/>
            <a:ext cx="10548897" cy="1055037"/>
          </a:xfrm>
          <a:prstGeom prst="rect">
            <a:avLst/>
          </a:prstGeom>
        </p:spPr>
        <p:txBody>
          <a:bodyPr wrap="square" lIns="228589" tIns="228589" rIns="228589" bIns="228589">
            <a:noAutofit/>
          </a:bodyPr>
          <a:lstStyle>
            <a:lvl1pPr marL="0" indent="0">
              <a:buNone/>
              <a:defRPr sz="3200">
                <a:solidFill>
                  <a:schemeClr val="tx2"/>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Add Tables and Figures in this section.</a:t>
            </a:r>
          </a:p>
        </p:txBody>
      </p:sp>
      <p:sp>
        <p:nvSpPr>
          <p:cNvPr id="40" name="Text Placeholder 76">
            <a:extLst>
              <a:ext uri="{FF2B5EF4-FFF2-40B4-BE49-F238E27FC236}">
                <a16:creationId xmlns:a16="http://schemas.microsoft.com/office/drawing/2014/main" id="{653A30BF-5405-472A-8037-8ACA297E1E96}"/>
              </a:ext>
            </a:extLst>
          </p:cNvPr>
          <p:cNvSpPr>
            <a:spLocks noGrp="1"/>
          </p:cNvSpPr>
          <p:nvPr>
            <p:ph type="body" sz="quarter" idx="156" hasCustomPrompt="1"/>
          </p:nvPr>
        </p:nvSpPr>
        <p:spPr>
          <a:xfrm>
            <a:off x="1130475" y="2009021"/>
            <a:ext cx="10548897" cy="2787107"/>
          </a:xfrm>
          <a:prstGeom prst="rect">
            <a:avLst/>
          </a:prstGeom>
        </p:spPr>
        <p:txBody>
          <a:bodyPr anchor="t" anchorCtr="0">
            <a:noAutofit/>
          </a:bodyPr>
          <a:lstStyle>
            <a:lvl1pPr marL="0" indent="0" algn="l">
              <a:buFontTx/>
              <a:buNone/>
              <a:defRPr sz="6600" b="1">
                <a:solidFill>
                  <a:schemeClr val="tx2"/>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Poster Title</a:t>
            </a:r>
          </a:p>
        </p:txBody>
      </p:sp>
    </p:spTree>
    <p:extLst>
      <p:ext uri="{BB962C8B-B14F-4D97-AF65-F5344CB8AC3E}">
        <p14:creationId xmlns:p14="http://schemas.microsoft.com/office/powerpoint/2010/main" val="2503533789"/>
      </p:ext>
    </p:extLst>
  </p:cSld>
  <p:clrMapOvr>
    <a:masterClrMapping/>
  </p:clrMapOvr>
  <p:extLst>
    <p:ext uri="{DCECCB84-F9BA-43D5-87BE-67443E8EF086}">
      <p15:sldGuideLst xmlns:p15="http://schemas.microsoft.com/office/powerpoint/2012/main">
        <p15:guide id="2" pos="7392">
          <p15:clr>
            <a:srgbClr val="FBAE40"/>
          </p15:clr>
        </p15:guide>
        <p15:guide id="3" pos="24864">
          <p15:clr>
            <a:srgbClr val="FBAE40"/>
          </p15:clr>
        </p15:guide>
        <p15:guide id="4" pos="24192">
          <p15:clr>
            <a:srgbClr val="FBAE40"/>
          </p15:clr>
        </p15:guide>
        <p15:guide id="5" pos="31584">
          <p15:clr>
            <a:srgbClr val="FBAE40"/>
          </p15:clr>
        </p15:guide>
        <p15:guide id="6" pos="8064">
          <p15:clr>
            <a:srgbClr val="FBAE40"/>
          </p15:clr>
        </p15:guide>
        <p15:guide id="7" pos="672">
          <p15:clr>
            <a:srgbClr val="FBAE40"/>
          </p15:clr>
        </p15:guide>
        <p15:guide id="9" orient="horz" pos="1224">
          <p15:clr>
            <a:srgbClr val="FBAE40"/>
          </p15:clr>
        </p15:guide>
        <p15:guide id="10" orient="horz" pos="1948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36x56-Template - One center panel">
    <p:spTree>
      <p:nvGrpSpPr>
        <p:cNvPr id="1" name=""/>
        <p:cNvGrpSpPr/>
        <p:nvPr/>
      </p:nvGrpSpPr>
      <p:grpSpPr>
        <a:xfrm>
          <a:off x="0" y="0"/>
          <a:ext cx="0" cy="0"/>
          <a:chOff x="0" y="0"/>
          <a:chExt cx="0" cy="0"/>
        </a:xfrm>
      </p:grpSpPr>
      <p:sp>
        <p:nvSpPr>
          <p:cNvPr id="16" name="Text Placeholder 3">
            <a:extLst>
              <a:ext uri="{FF2B5EF4-FFF2-40B4-BE49-F238E27FC236}">
                <a16:creationId xmlns:a16="http://schemas.microsoft.com/office/drawing/2014/main" id="{540FABCC-0431-4260-8B38-1ED42B15A367}"/>
              </a:ext>
            </a:extLst>
          </p:cNvPr>
          <p:cNvSpPr>
            <a:spLocks noGrp="1"/>
          </p:cNvSpPr>
          <p:nvPr>
            <p:ph type="body" sz="quarter" idx="10" hasCustomPrompt="1"/>
          </p:nvPr>
        </p:nvSpPr>
        <p:spPr>
          <a:xfrm>
            <a:off x="1130475" y="11520299"/>
            <a:ext cx="10548896" cy="954085"/>
          </a:xfrm>
          <a:prstGeom prst="rect">
            <a:avLst/>
          </a:prstGeom>
        </p:spPr>
        <p:txBody>
          <a:bodyPr wrap="square" lIns="228589" tIns="228589" rIns="228589" bIns="228589">
            <a:noAutofit/>
          </a:bodyPr>
          <a:lstStyle>
            <a:lvl1pPr marL="0" indent="0">
              <a:buNone/>
              <a:defRPr sz="3200">
                <a:solidFill>
                  <a:schemeClr val="tx2"/>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17" name="Text Placeholder 5">
            <a:extLst>
              <a:ext uri="{FF2B5EF4-FFF2-40B4-BE49-F238E27FC236}">
                <a16:creationId xmlns:a16="http://schemas.microsoft.com/office/drawing/2014/main" id="{C42BE438-534B-4D4F-BE91-74FA823A5F0C}"/>
              </a:ext>
            </a:extLst>
          </p:cNvPr>
          <p:cNvSpPr>
            <a:spLocks noGrp="1"/>
          </p:cNvSpPr>
          <p:nvPr>
            <p:ph type="body" sz="quarter" idx="11" hasCustomPrompt="1"/>
          </p:nvPr>
        </p:nvSpPr>
        <p:spPr>
          <a:xfrm>
            <a:off x="1130475" y="10619147"/>
            <a:ext cx="10548896" cy="800211"/>
          </a:xfrm>
          <a:prstGeom prst="rect">
            <a:avLst/>
          </a:prstGeom>
          <a:noFill/>
        </p:spPr>
        <p:txBody>
          <a:bodyPr wrap="square" lIns="91436" tIns="91436" rIns="91436" bIns="91436" anchor="ctr" anchorCtr="0">
            <a:noAutofit/>
          </a:bodyPr>
          <a:lstStyle>
            <a:lvl1pPr marL="0" indent="0" algn="l">
              <a:buNone/>
              <a:defRPr sz="4000" b="1" u="sng" baseline="0">
                <a:solidFill>
                  <a:schemeClr val="accent6"/>
                </a:solidFill>
              </a:defRPr>
            </a:lvl1pPr>
          </a:lstStyle>
          <a:p>
            <a:pPr lvl="0"/>
            <a:r>
              <a:rPr lang="en-US" dirty="0"/>
              <a:t>(click to edit) INTRODUCTION</a:t>
            </a:r>
          </a:p>
        </p:txBody>
      </p:sp>
      <p:sp>
        <p:nvSpPr>
          <p:cNvPr id="18" name="Text Placeholder 5">
            <a:extLst>
              <a:ext uri="{FF2B5EF4-FFF2-40B4-BE49-F238E27FC236}">
                <a16:creationId xmlns:a16="http://schemas.microsoft.com/office/drawing/2014/main" id="{741BD7A8-7FA2-4C99-B1E2-68A6012FFCCD}"/>
              </a:ext>
            </a:extLst>
          </p:cNvPr>
          <p:cNvSpPr>
            <a:spLocks noGrp="1"/>
          </p:cNvSpPr>
          <p:nvPr>
            <p:ph type="body" sz="quarter" idx="20" hasCustomPrompt="1"/>
          </p:nvPr>
        </p:nvSpPr>
        <p:spPr>
          <a:xfrm>
            <a:off x="1130475" y="16735104"/>
            <a:ext cx="10548896" cy="800211"/>
          </a:xfrm>
          <a:prstGeom prst="rect">
            <a:avLst/>
          </a:prstGeom>
          <a:noFill/>
        </p:spPr>
        <p:txBody>
          <a:bodyPr wrap="square" lIns="91436" tIns="91436" rIns="91436" bIns="91436" anchor="ctr" anchorCtr="0">
            <a:noAutofit/>
          </a:bodyPr>
          <a:lstStyle>
            <a:lvl1pPr marL="0" indent="0" algn="l">
              <a:buNone/>
              <a:defRPr sz="4000" b="1" u="sng" baseline="0">
                <a:solidFill>
                  <a:schemeClr val="accent6"/>
                </a:solidFill>
              </a:defRPr>
            </a:lvl1pPr>
          </a:lstStyle>
          <a:p>
            <a:pPr lvl="0"/>
            <a:r>
              <a:rPr lang="en-US" dirty="0"/>
              <a:t>(click to edit) OBJECTIVES</a:t>
            </a:r>
          </a:p>
        </p:txBody>
      </p:sp>
      <p:sp>
        <p:nvSpPr>
          <p:cNvPr id="21" name="Text Placeholder 5">
            <a:extLst>
              <a:ext uri="{FF2B5EF4-FFF2-40B4-BE49-F238E27FC236}">
                <a16:creationId xmlns:a16="http://schemas.microsoft.com/office/drawing/2014/main" id="{9FF9ECD4-5AA0-428D-8EDA-6B7B093FAAF8}"/>
              </a:ext>
            </a:extLst>
          </p:cNvPr>
          <p:cNvSpPr>
            <a:spLocks noGrp="1"/>
          </p:cNvSpPr>
          <p:nvPr>
            <p:ph type="body" sz="quarter" idx="27" hasCustomPrompt="1"/>
          </p:nvPr>
        </p:nvSpPr>
        <p:spPr>
          <a:xfrm>
            <a:off x="1130475" y="23580385"/>
            <a:ext cx="10548896" cy="800211"/>
          </a:xfrm>
          <a:prstGeom prst="rect">
            <a:avLst/>
          </a:prstGeom>
          <a:noFill/>
        </p:spPr>
        <p:txBody>
          <a:bodyPr wrap="square" lIns="91436" tIns="91436" rIns="91436" bIns="91436" anchor="ctr" anchorCtr="0">
            <a:noAutofit/>
          </a:bodyPr>
          <a:lstStyle>
            <a:lvl1pPr marL="0" indent="0" algn="l">
              <a:buNone/>
              <a:defRPr sz="4000" b="1" u="sng" baseline="0">
                <a:solidFill>
                  <a:schemeClr val="accent6"/>
                </a:solidFill>
              </a:defRPr>
            </a:lvl1pPr>
          </a:lstStyle>
          <a:p>
            <a:pPr lvl="0"/>
            <a:r>
              <a:rPr lang="en-US" dirty="0"/>
              <a:t>(click to edit) METHODS</a:t>
            </a:r>
          </a:p>
        </p:txBody>
      </p:sp>
      <p:sp>
        <p:nvSpPr>
          <p:cNvPr id="22" name="Text Placeholder 3">
            <a:extLst>
              <a:ext uri="{FF2B5EF4-FFF2-40B4-BE49-F238E27FC236}">
                <a16:creationId xmlns:a16="http://schemas.microsoft.com/office/drawing/2014/main" id="{45C66389-A284-4602-962E-75183D711F43}"/>
              </a:ext>
            </a:extLst>
          </p:cNvPr>
          <p:cNvSpPr>
            <a:spLocks noGrp="1"/>
          </p:cNvSpPr>
          <p:nvPr>
            <p:ph type="body" sz="quarter" idx="28" hasCustomPrompt="1"/>
          </p:nvPr>
        </p:nvSpPr>
        <p:spPr>
          <a:xfrm>
            <a:off x="1130475" y="24453399"/>
            <a:ext cx="10548896" cy="954085"/>
          </a:xfrm>
          <a:prstGeom prst="rect">
            <a:avLst/>
          </a:prstGeom>
        </p:spPr>
        <p:txBody>
          <a:bodyPr wrap="square" lIns="228589" tIns="228589" rIns="228589" bIns="228589">
            <a:noAutofit/>
          </a:bodyPr>
          <a:lstStyle>
            <a:lvl1pPr marL="0" indent="0">
              <a:buNone/>
              <a:defRPr sz="3200">
                <a:solidFill>
                  <a:schemeClr val="tx2"/>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3" name="Text Placeholder 5">
            <a:extLst>
              <a:ext uri="{FF2B5EF4-FFF2-40B4-BE49-F238E27FC236}">
                <a16:creationId xmlns:a16="http://schemas.microsoft.com/office/drawing/2014/main" id="{AE91D803-D542-4567-B0D4-1736461F701B}"/>
              </a:ext>
            </a:extLst>
          </p:cNvPr>
          <p:cNvSpPr>
            <a:spLocks noGrp="1"/>
          </p:cNvSpPr>
          <p:nvPr>
            <p:ph type="body" sz="quarter" idx="29" hasCustomPrompt="1"/>
          </p:nvPr>
        </p:nvSpPr>
        <p:spPr>
          <a:xfrm>
            <a:off x="39485463" y="21095215"/>
            <a:ext cx="10548897" cy="800211"/>
          </a:xfrm>
          <a:prstGeom prst="rect">
            <a:avLst/>
          </a:prstGeom>
          <a:noFill/>
        </p:spPr>
        <p:txBody>
          <a:bodyPr wrap="square" lIns="91436" tIns="91436" rIns="91436" bIns="91436" anchor="ctr" anchorCtr="0">
            <a:spAutoFit/>
          </a:bodyPr>
          <a:lstStyle>
            <a:lvl1pPr marL="0" indent="0" algn="l">
              <a:buNone/>
              <a:defRPr sz="4000" b="1" u="sng" baseline="0">
                <a:solidFill>
                  <a:schemeClr val="accent6"/>
                </a:solidFill>
              </a:defRPr>
            </a:lvl1pPr>
          </a:lstStyle>
          <a:p>
            <a:pPr lvl="0"/>
            <a:r>
              <a:rPr lang="en-US" dirty="0"/>
              <a:t>(click to edit) DISCUSSION</a:t>
            </a:r>
          </a:p>
        </p:txBody>
      </p:sp>
      <p:sp>
        <p:nvSpPr>
          <p:cNvPr id="24" name="Text Placeholder 3">
            <a:extLst>
              <a:ext uri="{FF2B5EF4-FFF2-40B4-BE49-F238E27FC236}">
                <a16:creationId xmlns:a16="http://schemas.microsoft.com/office/drawing/2014/main" id="{AB3C2DAF-2915-49FE-8392-C1EB23B2C6D8}"/>
              </a:ext>
            </a:extLst>
          </p:cNvPr>
          <p:cNvSpPr>
            <a:spLocks noGrp="1"/>
          </p:cNvSpPr>
          <p:nvPr>
            <p:ph type="body" sz="quarter" idx="30" hasCustomPrompt="1"/>
          </p:nvPr>
        </p:nvSpPr>
        <p:spPr>
          <a:xfrm>
            <a:off x="39485463" y="21925257"/>
            <a:ext cx="10548897" cy="954085"/>
          </a:xfrm>
          <a:prstGeom prst="rect">
            <a:avLst/>
          </a:prstGeom>
        </p:spPr>
        <p:txBody>
          <a:bodyPr wrap="square" lIns="228589" tIns="228589" rIns="228589" bIns="228589">
            <a:spAutoFit/>
          </a:bodyPr>
          <a:lstStyle>
            <a:lvl1pPr marL="0" indent="0">
              <a:buNone/>
              <a:defRPr sz="3200">
                <a:solidFill>
                  <a:schemeClr val="tx2"/>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31" name="Text Placeholder 3">
            <a:extLst>
              <a:ext uri="{FF2B5EF4-FFF2-40B4-BE49-F238E27FC236}">
                <a16:creationId xmlns:a16="http://schemas.microsoft.com/office/drawing/2014/main" id="{832142D1-5732-4386-A257-BE495B6263F6}"/>
              </a:ext>
            </a:extLst>
          </p:cNvPr>
          <p:cNvSpPr>
            <a:spLocks noGrp="1"/>
          </p:cNvSpPr>
          <p:nvPr>
            <p:ph type="body" sz="quarter" idx="96" hasCustomPrompt="1"/>
          </p:nvPr>
        </p:nvSpPr>
        <p:spPr>
          <a:xfrm>
            <a:off x="1130475" y="17570606"/>
            <a:ext cx="10548896" cy="954085"/>
          </a:xfrm>
          <a:prstGeom prst="rect">
            <a:avLst/>
          </a:prstGeom>
        </p:spPr>
        <p:txBody>
          <a:bodyPr wrap="square" lIns="228589" tIns="228589" rIns="228589" bIns="228589">
            <a:noAutofit/>
          </a:bodyPr>
          <a:lstStyle>
            <a:lvl1pPr marL="0" indent="0">
              <a:buNone/>
              <a:defRPr sz="3200">
                <a:solidFill>
                  <a:schemeClr val="tx2"/>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34" name="Text Placeholder 76">
            <a:extLst>
              <a:ext uri="{FF2B5EF4-FFF2-40B4-BE49-F238E27FC236}">
                <a16:creationId xmlns:a16="http://schemas.microsoft.com/office/drawing/2014/main" id="{1667C7F9-14EA-45E8-AB26-33D1312043A4}"/>
              </a:ext>
            </a:extLst>
          </p:cNvPr>
          <p:cNvSpPr>
            <a:spLocks noGrp="1"/>
          </p:cNvSpPr>
          <p:nvPr>
            <p:ph type="body" sz="quarter" idx="154" hasCustomPrompt="1"/>
          </p:nvPr>
        </p:nvSpPr>
        <p:spPr>
          <a:xfrm>
            <a:off x="14422585" y="3706199"/>
            <a:ext cx="17415164" cy="10310515"/>
          </a:xfrm>
          <a:prstGeom prst="rect">
            <a:avLst/>
          </a:prstGeom>
        </p:spPr>
        <p:txBody>
          <a:bodyPr wrap="square" anchor="t" anchorCtr="0">
            <a:spAutoFit/>
          </a:bodyPr>
          <a:lstStyle>
            <a:lvl1pPr marL="0" indent="0" algn="l">
              <a:buFontTx/>
              <a:buNone/>
              <a:defRPr sz="166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main finding and bold the important words. </a:t>
            </a:r>
          </a:p>
        </p:txBody>
      </p:sp>
      <p:sp>
        <p:nvSpPr>
          <p:cNvPr id="35" name="Picture Placeholder 2">
            <a:extLst>
              <a:ext uri="{FF2B5EF4-FFF2-40B4-BE49-F238E27FC236}">
                <a16:creationId xmlns:a16="http://schemas.microsoft.com/office/drawing/2014/main" id="{37B99B1F-64AC-43D7-AE4F-A2B472C1382A}"/>
              </a:ext>
            </a:extLst>
          </p:cNvPr>
          <p:cNvSpPr>
            <a:spLocks noGrp="1"/>
          </p:cNvSpPr>
          <p:nvPr>
            <p:ph type="pic" sz="quarter" idx="155" hasCustomPrompt="1"/>
          </p:nvPr>
        </p:nvSpPr>
        <p:spPr>
          <a:xfrm>
            <a:off x="23566585" y="22679892"/>
            <a:ext cx="8229600" cy="8229600"/>
          </a:xfrm>
          <a:prstGeom prst="rect">
            <a:avLst/>
          </a:prstGeom>
        </p:spPr>
        <p:txBody>
          <a:bodyPr anchor="ctr" anchorCtr="0"/>
          <a:lstStyle>
            <a:lvl1pPr marL="0" indent="0" algn="ctr">
              <a:buNone/>
              <a:defRPr sz="8800">
                <a:solidFill>
                  <a:schemeClr val="accent4"/>
                </a:solidFill>
              </a:defRPr>
            </a:lvl1pPr>
          </a:lstStyle>
          <a:p>
            <a:r>
              <a:rPr lang="en-US" dirty="0"/>
              <a:t>CLICK TO ADD</a:t>
            </a:r>
            <a:br>
              <a:rPr lang="en-US" dirty="0"/>
            </a:br>
            <a:r>
              <a:rPr lang="en-US" dirty="0"/>
              <a:t>QR CODE</a:t>
            </a:r>
          </a:p>
        </p:txBody>
      </p:sp>
      <p:sp>
        <p:nvSpPr>
          <p:cNvPr id="36" name="Text Placeholder 76">
            <a:extLst>
              <a:ext uri="{FF2B5EF4-FFF2-40B4-BE49-F238E27FC236}">
                <a16:creationId xmlns:a16="http://schemas.microsoft.com/office/drawing/2014/main" id="{CD1F7629-EBC2-489E-A098-5076C0E98C5A}"/>
              </a:ext>
            </a:extLst>
          </p:cNvPr>
          <p:cNvSpPr>
            <a:spLocks noGrp="1"/>
          </p:cNvSpPr>
          <p:nvPr>
            <p:ph type="body" sz="quarter" idx="157" hasCustomPrompt="1"/>
          </p:nvPr>
        </p:nvSpPr>
        <p:spPr>
          <a:xfrm>
            <a:off x="1130475" y="4897070"/>
            <a:ext cx="10548896" cy="1415764"/>
          </a:xfrm>
          <a:prstGeom prst="rect">
            <a:avLst/>
          </a:prstGeom>
        </p:spPr>
        <p:txBody>
          <a:bodyPr anchor="t" anchorCtr="0">
            <a:noAutofit/>
          </a:bodyPr>
          <a:lstStyle>
            <a:lvl1pPr marL="0" indent="0" algn="l">
              <a:buFontTx/>
              <a:buNone/>
              <a:defRPr sz="4400" b="1">
                <a:solidFill>
                  <a:schemeClr val="tx2"/>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37" name="Text Placeholder 76">
            <a:extLst>
              <a:ext uri="{FF2B5EF4-FFF2-40B4-BE49-F238E27FC236}">
                <a16:creationId xmlns:a16="http://schemas.microsoft.com/office/drawing/2014/main" id="{75D5DFBE-94E0-4F54-980F-83EFB231F19B}"/>
              </a:ext>
            </a:extLst>
          </p:cNvPr>
          <p:cNvSpPr>
            <a:spLocks noGrp="1"/>
          </p:cNvSpPr>
          <p:nvPr>
            <p:ph type="body" sz="quarter" idx="158" hasCustomPrompt="1"/>
          </p:nvPr>
        </p:nvSpPr>
        <p:spPr>
          <a:xfrm>
            <a:off x="1130475" y="6378250"/>
            <a:ext cx="10548896" cy="1415764"/>
          </a:xfrm>
          <a:prstGeom prst="rect">
            <a:avLst/>
          </a:prstGeom>
        </p:spPr>
        <p:txBody>
          <a:bodyPr anchor="t" anchorCtr="0">
            <a:noAutofit/>
          </a:bodyPr>
          <a:lstStyle>
            <a:lvl1pPr marL="0" indent="0" algn="l">
              <a:buFontTx/>
              <a:buNone/>
              <a:defRPr sz="3600" b="1">
                <a:solidFill>
                  <a:schemeClr val="tx2"/>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38" name="Text Placeholder 5">
            <a:extLst>
              <a:ext uri="{FF2B5EF4-FFF2-40B4-BE49-F238E27FC236}">
                <a16:creationId xmlns:a16="http://schemas.microsoft.com/office/drawing/2014/main" id="{5E9E6AB9-C0C4-4FCB-8D5D-C2FFB76EEBD6}"/>
              </a:ext>
            </a:extLst>
          </p:cNvPr>
          <p:cNvSpPr>
            <a:spLocks noGrp="1"/>
          </p:cNvSpPr>
          <p:nvPr>
            <p:ph type="body" sz="quarter" idx="163" hasCustomPrompt="1"/>
          </p:nvPr>
        </p:nvSpPr>
        <p:spPr>
          <a:xfrm>
            <a:off x="39527027" y="2021562"/>
            <a:ext cx="10548897" cy="800211"/>
          </a:xfrm>
          <a:prstGeom prst="rect">
            <a:avLst/>
          </a:prstGeom>
          <a:noFill/>
        </p:spPr>
        <p:txBody>
          <a:bodyPr wrap="square" lIns="91436" tIns="91436" rIns="91436" bIns="91436" anchor="ctr" anchorCtr="0">
            <a:spAutoFit/>
          </a:bodyPr>
          <a:lstStyle>
            <a:lvl1pPr marL="0" indent="0" algn="l">
              <a:buNone/>
              <a:defRPr sz="4000" b="1" u="sng" baseline="0">
                <a:solidFill>
                  <a:schemeClr val="accent6"/>
                </a:solidFill>
              </a:defRPr>
            </a:lvl1pPr>
          </a:lstStyle>
          <a:p>
            <a:pPr lvl="0"/>
            <a:r>
              <a:rPr lang="en-US" dirty="0"/>
              <a:t>(click to edit) RESULTS</a:t>
            </a:r>
          </a:p>
        </p:txBody>
      </p:sp>
      <p:sp>
        <p:nvSpPr>
          <p:cNvPr id="39" name="Text Placeholder 3">
            <a:extLst>
              <a:ext uri="{FF2B5EF4-FFF2-40B4-BE49-F238E27FC236}">
                <a16:creationId xmlns:a16="http://schemas.microsoft.com/office/drawing/2014/main" id="{62405363-D25D-4899-A9DC-E39B55D4CFDB}"/>
              </a:ext>
            </a:extLst>
          </p:cNvPr>
          <p:cNvSpPr>
            <a:spLocks noGrp="1"/>
          </p:cNvSpPr>
          <p:nvPr>
            <p:ph type="body" sz="quarter" idx="164" hasCustomPrompt="1"/>
          </p:nvPr>
        </p:nvSpPr>
        <p:spPr>
          <a:xfrm>
            <a:off x="39527027" y="2864108"/>
            <a:ext cx="10548897" cy="1055037"/>
          </a:xfrm>
          <a:prstGeom prst="rect">
            <a:avLst/>
          </a:prstGeom>
        </p:spPr>
        <p:txBody>
          <a:bodyPr wrap="square" lIns="228589" tIns="228589" rIns="228589" bIns="228589">
            <a:noAutofit/>
          </a:bodyPr>
          <a:lstStyle>
            <a:lvl1pPr marL="0" indent="0">
              <a:buNone/>
              <a:defRPr sz="3200">
                <a:solidFill>
                  <a:schemeClr val="tx2"/>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Add Tables and Figures in this section.</a:t>
            </a:r>
          </a:p>
        </p:txBody>
      </p:sp>
      <p:sp>
        <p:nvSpPr>
          <p:cNvPr id="40" name="Text Placeholder 76">
            <a:extLst>
              <a:ext uri="{FF2B5EF4-FFF2-40B4-BE49-F238E27FC236}">
                <a16:creationId xmlns:a16="http://schemas.microsoft.com/office/drawing/2014/main" id="{653A30BF-5405-472A-8037-8ACA297E1E96}"/>
              </a:ext>
            </a:extLst>
          </p:cNvPr>
          <p:cNvSpPr>
            <a:spLocks noGrp="1"/>
          </p:cNvSpPr>
          <p:nvPr>
            <p:ph type="body" sz="quarter" idx="156" hasCustomPrompt="1"/>
          </p:nvPr>
        </p:nvSpPr>
        <p:spPr>
          <a:xfrm>
            <a:off x="1130475" y="2009021"/>
            <a:ext cx="10548897" cy="2787107"/>
          </a:xfrm>
          <a:prstGeom prst="rect">
            <a:avLst/>
          </a:prstGeom>
        </p:spPr>
        <p:txBody>
          <a:bodyPr anchor="t" anchorCtr="0">
            <a:noAutofit/>
          </a:bodyPr>
          <a:lstStyle>
            <a:lvl1pPr marL="0" indent="0" algn="l">
              <a:buFontTx/>
              <a:buNone/>
              <a:defRPr sz="6600" b="1">
                <a:solidFill>
                  <a:schemeClr val="tx2"/>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Poster Title</a:t>
            </a:r>
          </a:p>
        </p:txBody>
      </p:sp>
    </p:spTree>
    <p:extLst>
      <p:ext uri="{BB962C8B-B14F-4D97-AF65-F5344CB8AC3E}">
        <p14:creationId xmlns:p14="http://schemas.microsoft.com/office/powerpoint/2010/main" val="556088216"/>
      </p:ext>
    </p:extLst>
  </p:cSld>
  <p:clrMapOvr>
    <a:masterClrMapping/>
  </p:clrMapOvr>
  <p:extLst>
    <p:ext uri="{DCECCB84-F9BA-43D5-87BE-67443E8EF086}">
      <p15:sldGuideLst xmlns:p15="http://schemas.microsoft.com/office/powerpoint/2012/main">
        <p15:guide id="2" pos="7392">
          <p15:clr>
            <a:srgbClr val="FBAE40"/>
          </p15:clr>
        </p15:guide>
        <p15:guide id="3" pos="24864">
          <p15:clr>
            <a:srgbClr val="FBAE40"/>
          </p15:clr>
        </p15:guide>
        <p15:guide id="4" pos="24192">
          <p15:clr>
            <a:srgbClr val="FBAE40"/>
          </p15:clr>
        </p15:guide>
        <p15:guide id="5" pos="31584">
          <p15:clr>
            <a:srgbClr val="FBAE40"/>
          </p15:clr>
        </p15:guide>
        <p15:guide id="6" pos="8064">
          <p15:clr>
            <a:srgbClr val="FBAE40"/>
          </p15:clr>
        </p15:guide>
        <p15:guide id="7" pos="672">
          <p15:clr>
            <a:srgbClr val="FBAE40"/>
          </p15:clr>
        </p15:guide>
        <p15:guide id="9" orient="horz" pos="1224">
          <p15:clr>
            <a:srgbClr val="FBAE40"/>
          </p15:clr>
        </p15:guide>
        <p15:guide id="10" orient="horz" pos="1948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828523" y="32390911"/>
            <a:ext cx="2933700" cy="398214"/>
          </a:xfrm>
          <a:prstGeom prst="rect">
            <a:avLst/>
          </a:prstGeom>
          <a:noFill/>
          <a:ln w="9525">
            <a:noFill/>
            <a:miter lim="800000"/>
            <a:headEnd/>
            <a:tailEnd/>
          </a:ln>
          <a:effectLst/>
        </p:spPr>
        <p:txBody>
          <a:bodyPr lIns="106474" tIns="53227" rIns="106474" bIns="53227">
            <a:spAutoFit/>
          </a:bodyPr>
          <a:lstStyle/>
          <a:p>
            <a:pPr eaLnBrk="0" hangingPunct="0">
              <a:lnSpc>
                <a:spcPct val="65000"/>
              </a:lnSpc>
              <a:spcBef>
                <a:spcPct val="50000"/>
              </a:spcBef>
              <a:defRPr/>
            </a:pPr>
            <a:r>
              <a:rPr lang="en-US" sz="583"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283" b="1" dirty="0">
                <a:solidFill>
                  <a:schemeClr val="bg1">
                    <a:lumMod val="75000"/>
                  </a:schemeClr>
                </a:solidFill>
                <a:latin typeface="Arial" charset="0"/>
              </a:rPr>
              <a:t>www.PosterPresentations.com</a:t>
            </a:r>
          </a:p>
        </p:txBody>
      </p:sp>
      <p:sp>
        <p:nvSpPr>
          <p:cNvPr id="35" name="Rounded Rectangle 34">
            <a:extLst>
              <a:ext uri="{FF2B5EF4-FFF2-40B4-BE49-F238E27FC236}">
                <a16:creationId xmlns:a16="http://schemas.microsoft.com/office/drawing/2014/main" id="{EE937E76-4906-974E-BFC4-59D3C8CF049E}"/>
              </a:ext>
            </a:extLst>
          </p:cNvPr>
          <p:cNvSpPr/>
          <p:nvPr userDrawn="1"/>
        </p:nvSpPr>
        <p:spPr>
          <a:xfrm>
            <a:off x="12801600" y="-55128"/>
            <a:ext cx="25603200" cy="33075071"/>
          </a:xfrm>
          <a:prstGeom prst="roundRect">
            <a:avLst>
              <a:gd name="adj" fmla="val 67"/>
            </a:avLst>
          </a:prstGeom>
          <a:gradFill flip="none" rotWithShape="1">
            <a:gsLst>
              <a:gs pos="0">
                <a:schemeClr val="accent4">
                  <a:lumMod val="50000"/>
                  <a:shade val="30000"/>
                  <a:satMod val="115000"/>
                </a:schemeClr>
              </a:gs>
              <a:gs pos="50000">
                <a:schemeClr val="accent4">
                  <a:lumMod val="50000"/>
                  <a:shade val="67500"/>
                  <a:satMod val="115000"/>
                </a:schemeClr>
              </a:gs>
              <a:gs pos="100000">
                <a:schemeClr val="accent4">
                  <a:lumMod val="50000"/>
                  <a:shade val="100000"/>
                  <a:satMod val="115000"/>
                </a:schemeClr>
              </a:gs>
            </a:gsLst>
            <a:lin ang="16200000" scaled="1"/>
            <a:tileRect/>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08"/>
          </a:p>
        </p:txBody>
      </p:sp>
      <p:sp>
        <p:nvSpPr>
          <p:cNvPr id="40" name="Text Box 14">
            <a:extLst>
              <a:ext uri="{FF2B5EF4-FFF2-40B4-BE49-F238E27FC236}">
                <a16:creationId xmlns:a16="http://schemas.microsoft.com/office/drawing/2014/main" id="{C3373478-AEF9-754C-ABC7-23EC1B52CE0C}"/>
              </a:ext>
            </a:extLst>
          </p:cNvPr>
          <p:cNvSpPr txBox="1">
            <a:spLocks noChangeArrowheads="1"/>
          </p:cNvSpPr>
          <p:nvPr userDrawn="1"/>
        </p:nvSpPr>
        <p:spPr bwMode="auto">
          <a:xfrm>
            <a:off x="817455" y="33205424"/>
            <a:ext cx="9673396" cy="755373"/>
          </a:xfrm>
          <a:prstGeom prst="rect">
            <a:avLst/>
          </a:prstGeom>
          <a:noFill/>
          <a:ln w="9525">
            <a:noFill/>
            <a:miter lim="800000"/>
            <a:headEnd/>
            <a:tailEnd/>
          </a:ln>
          <a:effectLst/>
        </p:spPr>
        <p:txBody>
          <a:bodyPr wrap="square" lIns="302860" tIns="151403" rIns="302860" bIns="151403">
            <a:spAutoFit/>
          </a:bodyPr>
          <a:lstStyle/>
          <a:p>
            <a:pPr eaLnBrk="0" hangingPunct="0">
              <a:lnSpc>
                <a:spcPts val="901"/>
              </a:lnSpc>
              <a:spcBef>
                <a:spcPct val="50000"/>
              </a:spcBef>
              <a:defRPr/>
            </a:pPr>
            <a:r>
              <a:rPr lang="en-US" sz="1225" b="1" dirty="0">
                <a:solidFill>
                  <a:schemeClr val="bg1">
                    <a:lumMod val="50000"/>
                  </a:schemeClr>
                </a:solidFill>
                <a:latin typeface="Arial" charset="0"/>
              </a:rPr>
              <a:t>RESEARCH POSTER PRESENTATION TEMPLATE © 2019</a:t>
            </a:r>
          </a:p>
          <a:p>
            <a:pPr eaLnBrk="0" hangingPunct="0">
              <a:lnSpc>
                <a:spcPts val="901"/>
              </a:lnSpc>
              <a:spcBef>
                <a:spcPct val="50000"/>
              </a:spcBef>
              <a:defRPr/>
            </a:pPr>
            <a:r>
              <a:rPr lang="en-US" sz="2333" b="1" dirty="0">
                <a:solidFill>
                  <a:schemeClr val="bg1">
                    <a:lumMod val="50000"/>
                  </a:schemeClr>
                </a:solidFill>
                <a:latin typeface="Arial" charset="0"/>
              </a:rPr>
              <a:t>www.PosterPresentations.com</a:t>
            </a:r>
          </a:p>
        </p:txBody>
      </p:sp>
      <p:graphicFrame>
        <p:nvGraphicFramePr>
          <p:cNvPr id="60" name="Table 59">
            <a:extLst>
              <a:ext uri="{FF2B5EF4-FFF2-40B4-BE49-F238E27FC236}">
                <a16:creationId xmlns:a16="http://schemas.microsoft.com/office/drawing/2014/main" id="{B08B1C58-1C25-7E4C-B53E-1E83BEDDA706}"/>
              </a:ext>
            </a:extLst>
          </p:cNvPr>
          <p:cNvGraphicFramePr>
            <a:graphicFrameLocks noGrp="1"/>
          </p:cNvGraphicFramePr>
          <p:nvPr userDrawn="1">
            <p:extLst>
              <p:ext uri="{D42A27DB-BD31-4B8C-83A1-F6EECF244321}">
                <p14:modId xmlns:p14="http://schemas.microsoft.com/office/powerpoint/2010/main" val="1774647723"/>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36"x56"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56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64" name="Table 63">
            <a:extLst>
              <a:ext uri="{FF2B5EF4-FFF2-40B4-BE49-F238E27FC236}">
                <a16:creationId xmlns:a16="http://schemas.microsoft.com/office/drawing/2014/main" id="{FCA56B30-5398-6544-9E7C-BCF50C3CA6A3}"/>
              </a:ext>
            </a:extLst>
          </p:cNvPr>
          <p:cNvGraphicFramePr>
            <a:graphicFrameLocks noGrp="1"/>
          </p:cNvGraphicFramePr>
          <p:nvPr userDrawn="1">
            <p:extLst>
              <p:ext uri="{D42A27DB-BD31-4B8C-83A1-F6EECF244321}">
                <p14:modId xmlns:p14="http://schemas.microsoft.com/office/powerpoint/2010/main" val="3231513737"/>
              </p:ext>
            </p:extLst>
          </p:nvPr>
        </p:nvGraphicFramePr>
        <p:xfrm>
          <a:off x="52040651" y="-55128"/>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5120530" rtl="0" eaLnBrk="1" latinLnBrk="0" hangingPunct="1">
        <a:spcBef>
          <a:spcPct val="0"/>
        </a:spcBef>
        <a:buNone/>
        <a:defRPr sz="10267" kern="1200">
          <a:solidFill>
            <a:schemeClr val="bg1"/>
          </a:solidFill>
          <a:latin typeface="Trebuchet MS" pitchFamily="34" charset="0"/>
          <a:ea typeface="+mj-ea"/>
          <a:cs typeface="+mj-cs"/>
        </a:defRPr>
      </a:lvl1pPr>
    </p:titleStyle>
    <p:bodyStyle>
      <a:lvl1pPr marL="1920199" indent="-1920199" algn="l" defTabSz="5120530" rtl="0" eaLnBrk="1" latinLnBrk="0" hangingPunct="1">
        <a:spcBef>
          <a:spcPct val="20000"/>
        </a:spcBef>
        <a:buFont typeface="Arial" pitchFamily="34" charset="0"/>
        <a:buChar char="•"/>
        <a:defRPr sz="17967" kern="1200">
          <a:solidFill>
            <a:schemeClr val="tx1"/>
          </a:solidFill>
          <a:latin typeface="+mn-lt"/>
          <a:ea typeface="+mn-ea"/>
          <a:cs typeface="+mn-cs"/>
        </a:defRPr>
      </a:lvl1pPr>
      <a:lvl2pPr marL="4160431" indent="-1600165" algn="l" defTabSz="5120530" rtl="0" eaLnBrk="1" latinLnBrk="0" hangingPunct="1">
        <a:spcBef>
          <a:spcPct val="20000"/>
        </a:spcBef>
        <a:buFont typeface="Arial" pitchFamily="34" charset="0"/>
        <a:buChar char="–"/>
        <a:defRPr sz="15750" kern="1200">
          <a:solidFill>
            <a:schemeClr val="tx1"/>
          </a:solidFill>
          <a:latin typeface="+mn-lt"/>
          <a:ea typeface="+mn-ea"/>
          <a:cs typeface="+mn-cs"/>
        </a:defRPr>
      </a:lvl2pPr>
      <a:lvl3pPr marL="6400663" indent="-1280134" algn="l" defTabSz="5120530" rtl="0" eaLnBrk="1" latinLnBrk="0" hangingPunct="1">
        <a:spcBef>
          <a:spcPct val="20000"/>
        </a:spcBef>
        <a:buFont typeface="Arial" pitchFamily="34" charset="0"/>
        <a:buChar char="•"/>
        <a:defRPr sz="13534" kern="1200">
          <a:solidFill>
            <a:schemeClr val="tx1"/>
          </a:solidFill>
          <a:latin typeface="+mn-lt"/>
          <a:ea typeface="+mn-ea"/>
          <a:cs typeface="+mn-cs"/>
        </a:defRPr>
      </a:lvl3pPr>
      <a:lvl4pPr marL="8960929" indent="-1280134" algn="l" defTabSz="5120530" rtl="0" eaLnBrk="1" latinLnBrk="0" hangingPunct="1">
        <a:spcBef>
          <a:spcPct val="20000"/>
        </a:spcBef>
        <a:buFont typeface="Arial" pitchFamily="34" charset="0"/>
        <a:buChar char="–"/>
        <a:defRPr sz="11200" kern="1200">
          <a:solidFill>
            <a:schemeClr val="tx1"/>
          </a:solidFill>
          <a:latin typeface="+mn-lt"/>
          <a:ea typeface="+mn-ea"/>
          <a:cs typeface="+mn-cs"/>
        </a:defRPr>
      </a:lvl4pPr>
      <a:lvl5pPr marL="11521193" indent="-1280134" algn="l" defTabSz="5120530" rtl="0" eaLnBrk="1" latinLnBrk="0" hangingPunct="1">
        <a:spcBef>
          <a:spcPct val="20000"/>
        </a:spcBef>
        <a:buFont typeface="Arial" pitchFamily="34" charset="0"/>
        <a:buChar char="»"/>
        <a:defRPr sz="11200" kern="1200">
          <a:solidFill>
            <a:schemeClr val="tx1"/>
          </a:solidFill>
          <a:latin typeface="+mn-lt"/>
          <a:ea typeface="+mn-ea"/>
          <a:cs typeface="+mn-cs"/>
        </a:defRPr>
      </a:lvl5pPr>
      <a:lvl6pPr marL="14081459" indent="-1280134" algn="l" defTabSz="5120530" rtl="0" eaLnBrk="1" latinLnBrk="0" hangingPunct="1">
        <a:spcBef>
          <a:spcPct val="20000"/>
        </a:spcBef>
        <a:buFont typeface="Arial" pitchFamily="34" charset="0"/>
        <a:buChar char="•"/>
        <a:defRPr sz="11200" kern="1200">
          <a:solidFill>
            <a:schemeClr val="tx1"/>
          </a:solidFill>
          <a:latin typeface="+mn-lt"/>
          <a:ea typeface="+mn-ea"/>
          <a:cs typeface="+mn-cs"/>
        </a:defRPr>
      </a:lvl6pPr>
      <a:lvl7pPr marL="16641722" indent="-1280134" algn="l" defTabSz="5120530" rtl="0" eaLnBrk="1" latinLnBrk="0" hangingPunct="1">
        <a:spcBef>
          <a:spcPct val="20000"/>
        </a:spcBef>
        <a:buFont typeface="Arial" pitchFamily="34" charset="0"/>
        <a:buChar char="•"/>
        <a:defRPr sz="11200" kern="1200">
          <a:solidFill>
            <a:schemeClr val="tx1"/>
          </a:solidFill>
          <a:latin typeface="+mn-lt"/>
          <a:ea typeface="+mn-ea"/>
          <a:cs typeface="+mn-cs"/>
        </a:defRPr>
      </a:lvl7pPr>
      <a:lvl8pPr marL="19201988" indent="-1280134" algn="l" defTabSz="5120530" rtl="0" eaLnBrk="1" latinLnBrk="0" hangingPunct="1">
        <a:spcBef>
          <a:spcPct val="20000"/>
        </a:spcBef>
        <a:buFont typeface="Arial" pitchFamily="34" charset="0"/>
        <a:buChar char="•"/>
        <a:defRPr sz="11200" kern="1200">
          <a:solidFill>
            <a:schemeClr val="tx1"/>
          </a:solidFill>
          <a:latin typeface="+mn-lt"/>
          <a:ea typeface="+mn-ea"/>
          <a:cs typeface="+mn-cs"/>
        </a:defRPr>
      </a:lvl8pPr>
      <a:lvl9pPr marL="21762253" indent="-1280134" algn="l" defTabSz="5120530" rtl="0" eaLnBrk="1" latinLnBrk="0" hangingPunct="1">
        <a:spcBef>
          <a:spcPct val="20000"/>
        </a:spcBef>
        <a:buFont typeface="Arial" pitchFamily="34" charset="0"/>
        <a:buChar char="•"/>
        <a:defRPr sz="11200" kern="1200">
          <a:solidFill>
            <a:schemeClr val="tx1"/>
          </a:solidFill>
          <a:latin typeface="+mn-lt"/>
          <a:ea typeface="+mn-ea"/>
          <a:cs typeface="+mn-cs"/>
        </a:defRPr>
      </a:lvl9pPr>
    </p:bodyStyle>
    <p:otherStyle>
      <a:defPPr>
        <a:defRPr lang="en-US"/>
      </a:defPPr>
      <a:lvl1pPr marL="0" algn="l" defTabSz="5120530" rtl="0" eaLnBrk="1" latinLnBrk="0" hangingPunct="1">
        <a:defRPr sz="10034" kern="1200">
          <a:solidFill>
            <a:schemeClr val="tx1"/>
          </a:solidFill>
          <a:latin typeface="+mn-lt"/>
          <a:ea typeface="+mn-ea"/>
          <a:cs typeface="+mn-cs"/>
        </a:defRPr>
      </a:lvl1pPr>
      <a:lvl2pPr marL="2560266" algn="l" defTabSz="5120530" rtl="0" eaLnBrk="1" latinLnBrk="0" hangingPunct="1">
        <a:defRPr sz="10034" kern="1200">
          <a:solidFill>
            <a:schemeClr val="tx1"/>
          </a:solidFill>
          <a:latin typeface="+mn-lt"/>
          <a:ea typeface="+mn-ea"/>
          <a:cs typeface="+mn-cs"/>
        </a:defRPr>
      </a:lvl2pPr>
      <a:lvl3pPr marL="5120530" algn="l" defTabSz="5120530" rtl="0" eaLnBrk="1" latinLnBrk="0" hangingPunct="1">
        <a:defRPr sz="10034" kern="1200">
          <a:solidFill>
            <a:schemeClr val="tx1"/>
          </a:solidFill>
          <a:latin typeface="+mn-lt"/>
          <a:ea typeface="+mn-ea"/>
          <a:cs typeface="+mn-cs"/>
        </a:defRPr>
      </a:lvl3pPr>
      <a:lvl4pPr marL="7680796" algn="l" defTabSz="5120530" rtl="0" eaLnBrk="1" latinLnBrk="0" hangingPunct="1">
        <a:defRPr sz="10034" kern="1200">
          <a:solidFill>
            <a:schemeClr val="tx1"/>
          </a:solidFill>
          <a:latin typeface="+mn-lt"/>
          <a:ea typeface="+mn-ea"/>
          <a:cs typeface="+mn-cs"/>
        </a:defRPr>
      </a:lvl4pPr>
      <a:lvl5pPr marL="10241060" algn="l" defTabSz="5120530" rtl="0" eaLnBrk="1" latinLnBrk="0" hangingPunct="1">
        <a:defRPr sz="10034" kern="1200">
          <a:solidFill>
            <a:schemeClr val="tx1"/>
          </a:solidFill>
          <a:latin typeface="+mn-lt"/>
          <a:ea typeface="+mn-ea"/>
          <a:cs typeface="+mn-cs"/>
        </a:defRPr>
      </a:lvl5pPr>
      <a:lvl6pPr marL="12801326" algn="l" defTabSz="5120530" rtl="0" eaLnBrk="1" latinLnBrk="0" hangingPunct="1">
        <a:defRPr sz="10034" kern="1200">
          <a:solidFill>
            <a:schemeClr val="tx1"/>
          </a:solidFill>
          <a:latin typeface="+mn-lt"/>
          <a:ea typeface="+mn-ea"/>
          <a:cs typeface="+mn-cs"/>
        </a:defRPr>
      </a:lvl6pPr>
      <a:lvl7pPr marL="15361592" algn="l" defTabSz="5120530" rtl="0" eaLnBrk="1" latinLnBrk="0" hangingPunct="1">
        <a:defRPr sz="10034" kern="1200">
          <a:solidFill>
            <a:schemeClr val="tx1"/>
          </a:solidFill>
          <a:latin typeface="+mn-lt"/>
          <a:ea typeface="+mn-ea"/>
          <a:cs typeface="+mn-cs"/>
        </a:defRPr>
      </a:lvl7pPr>
      <a:lvl8pPr marL="17921856" algn="l" defTabSz="5120530" rtl="0" eaLnBrk="1" latinLnBrk="0" hangingPunct="1">
        <a:defRPr sz="10034" kern="1200">
          <a:solidFill>
            <a:schemeClr val="tx1"/>
          </a:solidFill>
          <a:latin typeface="+mn-lt"/>
          <a:ea typeface="+mn-ea"/>
          <a:cs typeface="+mn-cs"/>
        </a:defRPr>
      </a:lvl8pPr>
      <a:lvl9pPr marL="20482122" algn="l" defTabSz="5120530" rtl="0" eaLnBrk="1" latinLnBrk="0" hangingPunct="1">
        <a:defRPr sz="1003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F896691F-3283-DE4D-A262-B7A29B5D85DD}"/>
              </a:ext>
            </a:extLst>
          </p:cNvPr>
          <p:cNvSpPr/>
          <p:nvPr userDrawn="1"/>
        </p:nvSpPr>
        <p:spPr>
          <a:xfrm>
            <a:off x="0" y="-4325"/>
            <a:ext cx="51206400" cy="32973465"/>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34"/>
          </a:p>
        </p:txBody>
      </p:sp>
      <p:sp>
        <p:nvSpPr>
          <p:cNvPr id="10" name="Text Box 14"/>
          <p:cNvSpPr txBox="1">
            <a:spLocks noChangeArrowheads="1"/>
          </p:cNvSpPr>
          <p:nvPr/>
        </p:nvSpPr>
        <p:spPr bwMode="auto">
          <a:xfrm>
            <a:off x="1828523" y="32390911"/>
            <a:ext cx="2933700" cy="398214"/>
          </a:xfrm>
          <a:prstGeom prst="rect">
            <a:avLst/>
          </a:prstGeom>
          <a:noFill/>
          <a:ln w="9525">
            <a:noFill/>
            <a:miter lim="800000"/>
            <a:headEnd/>
            <a:tailEnd/>
          </a:ln>
          <a:effectLst/>
        </p:spPr>
        <p:txBody>
          <a:bodyPr lIns="106474" tIns="53227" rIns="106474" bIns="53227">
            <a:spAutoFit/>
          </a:bodyPr>
          <a:lstStyle/>
          <a:p>
            <a:pPr eaLnBrk="0" hangingPunct="0">
              <a:lnSpc>
                <a:spcPct val="65000"/>
              </a:lnSpc>
              <a:spcBef>
                <a:spcPct val="50000"/>
              </a:spcBef>
              <a:defRPr/>
            </a:pPr>
            <a:r>
              <a:rPr lang="en-US" sz="583"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283" b="1" dirty="0">
                <a:solidFill>
                  <a:schemeClr val="bg1">
                    <a:lumMod val="75000"/>
                  </a:schemeClr>
                </a:solidFill>
                <a:latin typeface="Arial" charset="0"/>
              </a:rPr>
              <a:t>www.PosterPresentations.com</a:t>
            </a:r>
          </a:p>
        </p:txBody>
      </p:sp>
      <p:sp>
        <p:nvSpPr>
          <p:cNvPr id="33" name="Rectangle 32">
            <a:extLst>
              <a:ext uri="{FF2B5EF4-FFF2-40B4-BE49-F238E27FC236}">
                <a16:creationId xmlns:a16="http://schemas.microsoft.com/office/drawing/2014/main" id="{8B239566-0032-594E-87CC-F52C9841D2C1}"/>
              </a:ext>
            </a:extLst>
          </p:cNvPr>
          <p:cNvSpPr/>
          <p:nvPr userDrawn="1"/>
        </p:nvSpPr>
        <p:spPr>
          <a:xfrm>
            <a:off x="0" y="31902377"/>
            <a:ext cx="51206400" cy="102863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34"/>
          </a:p>
        </p:txBody>
      </p:sp>
      <p:sp>
        <p:nvSpPr>
          <p:cNvPr id="34" name="Rectangle 33">
            <a:extLst>
              <a:ext uri="{FF2B5EF4-FFF2-40B4-BE49-F238E27FC236}">
                <a16:creationId xmlns:a16="http://schemas.microsoft.com/office/drawing/2014/main" id="{C85F28D0-47AE-074E-8801-CCC11808041B}"/>
              </a:ext>
            </a:extLst>
          </p:cNvPr>
          <p:cNvSpPr/>
          <p:nvPr userDrawn="1"/>
        </p:nvSpPr>
        <p:spPr>
          <a:xfrm>
            <a:off x="0" y="-4324"/>
            <a:ext cx="51206400" cy="102863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34"/>
          </a:p>
        </p:txBody>
      </p:sp>
      <p:sp>
        <p:nvSpPr>
          <p:cNvPr id="35" name="Rounded Rectangle 34">
            <a:extLst>
              <a:ext uri="{FF2B5EF4-FFF2-40B4-BE49-F238E27FC236}">
                <a16:creationId xmlns:a16="http://schemas.microsoft.com/office/drawing/2014/main" id="{EE937E76-4906-974E-BFC4-59D3C8CF049E}"/>
              </a:ext>
            </a:extLst>
          </p:cNvPr>
          <p:cNvSpPr/>
          <p:nvPr userDrawn="1"/>
        </p:nvSpPr>
        <p:spPr>
          <a:xfrm>
            <a:off x="12801600" y="-4324"/>
            <a:ext cx="25603200" cy="32918400"/>
          </a:xfrm>
          <a:prstGeom prst="roundRect">
            <a:avLst>
              <a:gd name="adj" fmla="val 67"/>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08"/>
          </a:p>
        </p:txBody>
      </p:sp>
      <p:sp>
        <p:nvSpPr>
          <p:cNvPr id="40" name="Text Box 14">
            <a:extLst>
              <a:ext uri="{FF2B5EF4-FFF2-40B4-BE49-F238E27FC236}">
                <a16:creationId xmlns:a16="http://schemas.microsoft.com/office/drawing/2014/main" id="{C3373478-AEF9-754C-ABC7-23EC1B52CE0C}"/>
              </a:ext>
            </a:extLst>
          </p:cNvPr>
          <p:cNvSpPr txBox="1">
            <a:spLocks noChangeArrowheads="1"/>
          </p:cNvSpPr>
          <p:nvPr userDrawn="1"/>
        </p:nvSpPr>
        <p:spPr bwMode="auto">
          <a:xfrm>
            <a:off x="817455" y="32022083"/>
            <a:ext cx="9673396" cy="755373"/>
          </a:xfrm>
          <a:prstGeom prst="rect">
            <a:avLst/>
          </a:prstGeom>
          <a:noFill/>
          <a:ln w="9525">
            <a:noFill/>
            <a:miter lim="800000"/>
            <a:headEnd/>
            <a:tailEnd/>
          </a:ln>
          <a:effectLst/>
        </p:spPr>
        <p:txBody>
          <a:bodyPr wrap="square" lIns="302860" tIns="151403" rIns="302860" bIns="151403">
            <a:spAutoFit/>
          </a:bodyPr>
          <a:lstStyle/>
          <a:p>
            <a:pPr eaLnBrk="0" hangingPunct="0">
              <a:lnSpc>
                <a:spcPts val="901"/>
              </a:lnSpc>
              <a:spcBef>
                <a:spcPct val="50000"/>
              </a:spcBef>
              <a:defRPr/>
            </a:pPr>
            <a:r>
              <a:rPr lang="en-US" sz="1225" b="1" dirty="0">
                <a:solidFill>
                  <a:schemeClr val="bg1">
                    <a:lumMod val="50000"/>
                  </a:schemeClr>
                </a:solidFill>
                <a:latin typeface="Arial" charset="0"/>
              </a:rPr>
              <a:t>RESEARCH POSTER PRESENTATION TEMPLATE © 2019</a:t>
            </a:r>
          </a:p>
          <a:p>
            <a:pPr eaLnBrk="0" hangingPunct="0">
              <a:lnSpc>
                <a:spcPts val="901"/>
              </a:lnSpc>
              <a:spcBef>
                <a:spcPct val="50000"/>
              </a:spcBef>
              <a:defRPr/>
            </a:pPr>
            <a:r>
              <a:rPr lang="en-US" sz="2333" b="1" dirty="0">
                <a:solidFill>
                  <a:schemeClr val="bg1">
                    <a:lumMod val="50000"/>
                  </a:schemeClr>
                </a:solidFill>
                <a:latin typeface="Arial" charset="0"/>
              </a:rPr>
              <a:t>www.PosterPresentations.com</a:t>
            </a:r>
          </a:p>
        </p:txBody>
      </p:sp>
    </p:spTree>
    <p:extLst>
      <p:ext uri="{BB962C8B-B14F-4D97-AF65-F5344CB8AC3E}">
        <p14:creationId xmlns:p14="http://schemas.microsoft.com/office/powerpoint/2010/main" val="2139451425"/>
      </p:ext>
    </p:extLst>
  </p:cSld>
  <p:clrMap bg1="lt1" tx1="dk1" bg2="lt2" tx2="dk2" accent1="accent1" accent2="accent2" accent3="accent3" accent4="accent4" accent5="accent5" accent6="accent6" hlink="hlink" folHlink="folHlink"/>
  <p:sldLayoutIdLst>
    <p:sldLayoutId id="2147483654" r:id="rId1"/>
    <p:sldLayoutId id="2147483655" r:id="rId2"/>
  </p:sldLayoutIdLst>
  <p:txStyles>
    <p:titleStyle>
      <a:lvl1pPr algn="ctr" defTabSz="5120530" rtl="0" eaLnBrk="1" latinLnBrk="0" hangingPunct="1">
        <a:spcBef>
          <a:spcPct val="0"/>
        </a:spcBef>
        <a:buNone/>
        <a:defRPr sz="10267" kern="1200">
          <a:solidFill>
            <a:schemeClr val="bg1"/>
          </a:solidFill>
          <a:latin typeface="Trebuchet MS" pitchFamily="34" charset="0"/>
          <a:ea typeface="+mj-ea"/>
          <a:cs typeface="+mj-cs"/>
        </a:defRPr>
      </a:lvl1pPr>
    </p:titleStyle>
    <p:bodyStyle>
      <a:lvl1pPr marL="1920199" indent="-1920199" algn="l" defTabSz="5120530" rtl="0" eaLnBrk="1" latinLnBrk="0" hangingPunct="1">
        <a:spcBef>
          <a:spcPct val="20000"/>
        </a:spcBef>
        <a:buFont typeface="Arial" pitchFamily="34" charset="0"/>
        <a:buChar char="•"/>
        <a:defRPr sz="17967" kern="1200">
          <a:solidFill>
            <a:schemeClr val="tx1"/>
          </a:solidFill>
          <a:latin typeface="+mn-lt"/>
          <a:ea typeface="+mn-ea"/>
          <a:cs typeface="+mn-cs"/>
        </a:defRPr>
      </a:lvl1pPr>
      <a:lvl2pPr marL="4160431" indent="-1600165" algn="l" defTabSz="5120530" rtl="0" eaLnBrk="1" latinLnBrk="0" hangingPunct="1">
        <a:spcBef>
          <a:spcPct val="20000"/>
        </a:spcBef>
        <a:buFont typeface="Arial" pitchFamily="34" charset="0"/>
        <a:buChar char="–"/>
        <a:defRPr sz="15750" kern="1200">
          <a:solidFill>
            <a:schemeClr val="tx1"/>
          </a:solidFill>
          <a:latin typeface="+mn-lt"/>
          <a:ea typeface="+mn-ea"/>
          <a:cs typeface="+mn-cs"/>
        </a:defRPr>
      </a:lvl2pPr>
      <a:lvl3pPr marL="6400663" indent="-1280134" algn="l" defTabSz="5120530" rtl="0" eaLnBrk="1" latinLnBrk="0" hangingPunct="1">
        <a:spcBef>
          <a:spcPct val="20000"/>
        </a:spcBef>
        <a:buFont typeface="Arial" pitchFamily="34" charset="0"/>
        <a:buChar char="•"/>
        <a:defRPr sz="13534" kern="1200">
          <a:solidFill>
            <a:schemeClr val="tx1"/>
          </a:solidFill>
          <a:latin typeface="+mn-lt"/>
          <a:ea typeface="+mn-ea"/>
          <a:cs typeface="+mn-cs"/>
        </a:defRPr>
      </a:lvl3pPr>
      <a:lvl4pPr marL="8960929" indent="-1280134" algn="l" defTabSz="5120530" rtl="0" eaLnBrk="1" latinLnBrk="0" hangingPunct="1">
        <a:spcBef>
          <a:spcPct val="20000"/>
        </a:spcBef>
        <a:buFont typeface="Arial" pitchFamily="34" charset="0"/>
        <a:buChar char="–"/>
        <a:defRPr sz="11200" kern="1200">
          <a:solidFill>
            <a:schemeClr val="tx1"/>
          </a:solidFill>
          <a:latin typeface="+mn-lt"/>
          <a:ea typeface="+mn-ea"/>
          <a:cs typeface="+mn-cs"/>
        </a:defRPr>
      </a:lvl4pPr>
      <a:lvl5pPr marL="11521193" indent="-1280134" algn="l" defTabSz="5120530" rtl="0" eaLnBrk="1" latinLnBrk="0" hangingPunct="1">
        <a:spcBef>
          <a:spcPct val="20000"/>
        </a:spcBef>
        <a:buFont typeface="Arial" pitchFamily="34" charset="0"/>
        <a:buChar char="»"/>
        <a:defRPr sz="11200" kern="1200">
          <a:solidFill>
            <a:schemeClr val="tx1"/>
          </a:solidFill>
          <a:latin typeface="+mn-lt"/>
          <a:ea typeface="+mn-ea"/>
          <a:cs typeface="+mn-cs"/>
        </a:defRPr>
      </a:lvl5pPr>
      <a:lvl6pPr marL="14081459" indent="-1280134" algn="l" defTabSz="5120530" rtl="0" eaLnBrk="1" latinLnBrk="0" hangingPunct="1">
        <a:spcBef>
          <a:spcPct val="20000"/>
        </a:spcBef>
        <a:buFont typeface="Arial" pitchFamily="34" charset="0"/>
        <a:buChar char="•"/>
        <a:defRPr sz="11200" kern="1200">
          <a:solidFill>
            <a:schemeClr val="tx1"/>
          </a:solidFill>
          <a:latin typeface="+mn-lt"/>
          <a:ea typeface="+mn-ea"/>
          <a:cs typeface="+mn-cs"/>
        </a:defRPr>
      </a:lvl6pPr>
      <a:lvl7pPr marL="16641722" indent="-1280134" algn="l" defTabSz="5120530" rtl="0" eaLnBrk="1" latinLnBrk="0" hangingPunct="1">
        <a:spcBef>
          <a:spcPct val="20000"/>
        </a:spcBef>
        <a:buFont typeface="Arial" pitchFamily="34" charset="0"/>
        <a:buChar char="•"/>
        <a:defRPr sz="11200" kern="1200">
          <a:solidFill>
            <a:schemeClr val="tx1"/>
          </a:solidFill>
          <a:latin typeface="+mn-lt"/>
          <a:ea typeface="+mn-ea"/>
          <a:cs typeface="+mn-cs"/>
        </a:defRPr>
      </a:lvl7pPr>
      <a:lvl8pPr marL="19201988" indent="-1280134" algn="l" defTabSz="5120530" rtl="0" eaLnBrk="1" latinLnBrk="0" hangingPunct="1">
        <a:spcBef>
          <a:spcPct val="20000"/>
        </a:spcBef>
        <a:buFont typeface="Arial" pitchFamily="34" charset="0"/>
        <a:buChar char="•"/>
        <a:defRPr sz="11200" kern="1200">
          <a:solidFill>
            <a:schemeClr val="tx1"/>
          </a:solidFill>
          <a:latin typeface="+mn-lt"/>
          <a:ea typeface="+mn-ea"/>
          <a:cs typeface="+mn-cs"/>
        </a:defRPr>
      </a:lvl8pPr>
      <a:lvl9pPr marL="21762253" indent="-1280134" algn="l" defTabSz="5120530" rtl="0" eaLnBrk="1" latinLnBrk="0" hangingPunct="1">
        <a:spcBef>
          <a:spcPct val="20000"/>
        </a:spcBef>
        <a:buFont typeface="Arial" pitchFamily="34" charset="0"/>
        <a:buChar char="•"/>
        <a:defRPr sz="11200" kern="1200">
          <a:solidFill>
            <a:schemeClr val="tx1"/>
          </a:solidFill>
          <a:latin typeface="+mn-lt"/>
          <a:ea typeface="+mn-ea"/>
          <a:cs typeface="+mn-cs"/>
        </a:defRPr>
      </a:lvl9pPr>
    </p:bodyStyle>
    <p:otherStyle>
      <a:defPPr>
        <a:defRPr lang="en-US"/>
      </a:defPPr>
      <a:lvl1pPr marL="0" algn="l" defTabSz="5120530" rtl="0" eaLnBrk="1" latinLnBrk="0" hangingPunct="1">
        <a:defRPr sz="10034" kern="1200">
          <a:solidFill>
            <a:schemeClr val="tx1"/>
          </a:solidFill>
          <a:latin typeface="+mn-lt"/>
          <a:ea typeface="+mn-ea"/>
          <a:cs typeface="+mn-cs"/>
        </a:defRPr>
      </a:lvl1pPr>
      <a:lvl2pPr marL="2560266" algn="l" defTabSz="5120530" rtl="0" eaLnBrk="1" latinLnBrk="0" hangingPunct="1">
        <a:defRPr sz="10034" kern="1200">
          <a:solidFill>
            <a:schemeClr val="tx1"/>
          </a:solidFill>
          <a:latin typeface="+mn-lt"/>
          <a:ea typeface="+mn-ea"/>
          <a:cs typeface="+mn-cs"/>
        </a:defRPr>
      </a:lvl2pPr>
      <a:lvl3pPr marL="5120530" algn="l" defTabSz="5120530" rtl="0" eaLnBrk="1" latinLnBrk="0" hangingPunct="1">
        <a:defRPr sz="10034" kern="1200">
          <a:solidFill>
            <a:schemeClr val="tx1"/>
          </a:solidFill>
          <a:latin typeface="+mn-lt"/>
          <a:ea typeface="+mn-ea"/>
          <a:cs typeface="+mn-cs"/>
        </a:defRPr>
      </a:lvl3pPr>
      <a:lvl4pPr marL="7680796" algn="l" defTabSz="5120530" rtl="0" eaLnBrk="1" latinLnBrk="0" hangingPunct="1">
        <a:defRPr sz="10034" kern="1200">
          <a:solidFill>
            <a:schemeClr val="tx1"/>
          </a:solidFill>
          <a:latin typeface="+mn-lt"/>
          <a:ea typeface="+mn-ea"/>
          <a:cs typeface="+mn-cs"/>
        </a:defRPr>
      </a:lvl4pPr>
      <a:lvl5pPr marL="10241060" algn="l" defTabSz="5120530" rtl="0" eaLnBrk="1" latinLnBrk="0" hangingPunct="1">
        <a:defRPr sz="10034" kern="1200">
          <a:solidFill>
            <a:schemeClr val="tx1"/>
          </a:solidFill>
          <a:latin typeface="+mn-lt"/>
          <a:ea typeface="+mn-ea"/>
          <a:cs typeface="+mn-cs"/>
        </a:defRPr>
      </a:lvl5pPr>
      <a:lvl6pPr marL="12801326" algn="l" defTabSz="5120530" rtl="0" eaLnBrk="1" latinLnBrk="0" hangingPunct="1">
        <a:defRPr sz="10034" kern="1200">
          <a:solidFill>
            <a:schemeClr val="tx1"/>
          </a:solidFill>
          <a:latin typeface="+mn-lt"/>
          <a:ea typeface="+mn-ea"/>
          <a:cs typeface="+mn-cs"/>
        </a:defRPr>
      </a:lvl6pPr>
      <a:lvl7pPr marL="15361592" algn="l" defTabSz="5120530" rtl="0" eaLnBrk="1" latinLnBrk="0" hangingPunct="1">
        <a:defRPr sz="10034" kern="1200">
          <a:solidFill>
            <a:schemeClr val="tx1"/>
          </a:solidFill>
          <a:latin typeface="+mn-lt"/>
          <a:ea typeface="+mn-ea"/>
          <a:cs typeface="+mn-cs"/>
        </a:defRPr>
      </a:lvl7pPr>
      <a:lvl8pPr marL="17921856" algn="l" defTabSz="5120530" rtl="0" eaLnBrk="1" latinLnBrk="0" hangingPunct="1">
        <a:defRPr sz="10034" kern="1200">
          <a:solidFill>
            <a:schemeClr val="tx1"/>
          </a:solidFill>
          <a:latin typeface="+mn-lt"/>
          <a:ea typeface="+mn-ea"/>
          <a:cs typeface="+mn-cs"/>
        </a:defRPr>
      </a:lvl8pPr>
      <a:lvl9pPr marL="20482122" algn="l" defTabSz="5120530" rtl="0" eaLnBrk="1" latinLnBrk="0" hangingPunct="1">
        <a:defRPr sz="1003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E9166849-AE00-40A4-8AFA-2D0C597671A9}"/>
              </a:ext>
            </a:extLst>
          </p:cNvPr>
          <p:cNvSpPr/>
          <p:nvPr/>
        </p:nvSpPr>
        <p:spPr>
          <a:xfrm>
            <a:off x="38675120" y="7469987"/>
            <a:ext cx="12316967" cy="9890951"/>
          </a:xfrm>
          <a:prstGeom prst="rect">
            <a:avLst/>
          </a:prstGeom>
          <a:solidFill>
            <a:schemeClr val="bg1">
              <a:lumMod val="8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ext Placeholder 1">
            <a:extLst>
              <a:ext uri="{FF2B5EF4-FFF2-40B4-BE49-F238E27FC236}">
                <a16:creationId xmlns:a16="http://schemas.microsoft.com/office/drawing/2014/main" id="{B0060CAB-83D5-4ADF-B096-E21E1B03ECA7}"/>
              </a:ext>
            </a:extLst>
          </p:cNvPr>
          <p:cNvSpPr>
            <a:spLocks noGrp="1"/>
          </p:cNvSpPr>
          <p:nvPr>
            <p:ph type="body" sz="quarter" idx="10"/>
          </p:nvPr>
        </p:nvSpPr>
        <p:spPr>
          <a:xfrm>
            <a:off x="731804" y="10660898"/>
            <a:ext cx="11252651" cy="954085"/>
          </a:xfrm>
        </p:spPr>
        <p:txBody>
          <a:bodyPr/>
          <a:lstStyle/>
          <a:p>
            <a:pPr marL="571500" indent="-571500">
              <a:buFont typeface="Arial" panose="020B0604020202020204" pitchFamily="34" charset="0"/>
              <a:buChar char="•"/>
            </a:pPr>
            <a:r>
              <a:rPr lang="en-US" sz="3800" dirty="0">
                <a:solidFill>
                  <a:schemeClr val="tx1"/>
                </a:solidFill>
              </a:rPr>
              <a:t>Historically, cigarettes preceded cannabis initiation, but recently, youth cigarette use has been on the decline and e-cigarettes have been growing in popularity.</a:t>
            </a:r>
          </a:p>
          <a:p>
            <a:pPr marL="571500" indent="-571500">
              <a:buFont typeface="Arial" panose="020B0604020202020204" pitchFamily="34" charset="0"/>
              <a:buChar char="•"/>
            </a:pPr>
            <a:r>
              <a:rPr lang="en-US" sz="3800" dirty="0">
                <a:solidFill>
                  <a:schemeClr val="tx1"/>
                </a:solidFill>
              </a:rPr>
              <a:t>E-cigarettes are currently the most common mode of nicotine and tobacco consumption for youth.</a:t>
            </a:r>
          </a:p>
          <a:p>
            <a:pPr marL="571500" indent="-571500">
              <a:buFont typeface="Arial" panose="020B0604020202020204" pitchFamily="34" charset="0"/>
              <a:buChar char="•"/>
            </a:pPr>
            <a:r>
              <a:rPr lang="en-US" sz="3800" dirty="0">
                <a:solidFill>
                  <a:schemeClr val="tx1"/>
                </a:solidFill>
              </a:rPr>
              <a:t>E-cigarettes may increase the odds of future cannabis use among youth.</a:t>
            </a:r>
          </a:p>
          <a:p>
            <a:pPr marL="457200" indent="-457200">
              <a:buFont typeface="Arial" panose="020B0604020202020204" pitchFamily="34" charset="0"/>
              <a:buChar char="•"/>
            </a:pPr>
            <a:r>
              <a:rPr lang="en-US" sz="3800" b="1" dirty="0">
                <a:solidFill>
                  <a:schemeClr val="tx1"/>
                </a:solidFill>
              </a:rPr>
              <a:t>Objective: To investigate the association between lifetime e-cigarette use and past 30-day cannabis use among Maryland high school students.</a:t>
            </a:r>
          </a:p>
          <a:p>
            <a:endParaRPr lang="en-US" sz="3600" b="1" dirty="0">
              <a:solidFill>
                <a:schemeClr val="tx1"/>
              </a:solidFill>
            </a:endParaRPr>
          </a:p>
          <a:p>
            <a:pPr marL="457200" indent="-457200">
              <a:buFont typeface="Arial" panose="020B0604020202020204" pitchFamily="34" charset="0"/>
              <a:buChar char="•"/>
            </a:pPr>
            <a:endParaRPr lang="en-US" sz="3600" dirty="0">
              <a:solidFill>
                <a:schemeClr val="tx1"/>
              </a:solidFill>
            </a:endParaRPr>
          </a:p>
        </p:txBody>
      </p:sp>
      <p:sp>
        <p:nvSpPr>
          <p:cNvPr id="3" name="Text Placeholder 2">
            <a:extLst>
              <a:ext uri="{FF2B5EF4-FFF2-40B4-BE49-F238E27FC236}">
                <a16:creationId xmlns:a16="http://schemas.microsoft.com/office/drawing/2014/main" id="{9C9FA545-027C-464E-AB1A-0032A824013D}"/>
              </a:ext>
            </a:extLst>
          </p:cNvPr>
          <p:cNvSpPr>
            <a:spLocks noGrp="1"/>
          </p:cNvSpPr>
          <p:nvPr>
            <p:ph type="body" sz="quarter" idx="11"/>
          </p:nvPr>
        </p:nvSpPr>
        <p:spPr>
          <a:xfrm>
            <a:off x="778595" y="9668979"/>
            <a:ext cx="10548896" cy="800211"/>
          </a:xfrm>
        </p:spPr>
        <p:txBody>
          <a:bodyPr/>
          <a:lstStyle/>
          <a:p>
            <a:r>
              <a:rPr lang="en-US" dirty="0">
                <a:solidFill>
                  <a:schemeClr val="tx1"/>
                </a:solidFill>
              </a:rPr>
              <a:t>INTRODUCTION</a:t>
            </a:r>
          </a:p>
        </p:txBody>
      </p:sp>
      <p:sp>
        <p:nvSpPr>
          <p:cNvPr id="5" name="Text Placeholder 4">
            <a:extLst>
              <a:ext uri="{FF2B5EF4-FFF2-40B4-BE49-F238E27FC236}">
                <a16:creationId xmlns:a16="http://schemas.microsoft.com/office/drawing/2014/main" id="{F359B3BE-CB75-4F28-84CC-FFAFE45350D6}"/>
              </a:ext>
            </a:extLst>
          </p:cNvPr>
          <p:cNvSpPr>
            <a:spLocks noGrp="1"/>
          </p:cNvSpPr>
          <p:nvPr>
            <p:ph type="body" sz="quarter" idx="27"/>
          </p:nvPr>
        </p:nvSpPr>
        <p:spPr>
          <a:xfrm>
            <a:off x="731804" y="19779010"/>
            <a:ext cx="10548896" cy="800211"/>
          </a:xfrm>
        </p:spPr>
        <p:txBody>
          <a:bodyPr/>
          <a:lstStyle/>
          <a:p>
            <a:r>
              <a:rPr lang="en-US" dirty="0">
                <a:solidFill>
                  <a:schemeClr val="tx1"/>
                </a:solidFill>
              </a:rPr>
              <a:t>METHODS</a:t>
            </a:r>
          </a:p>
        </p:txBody>
      </p:sp>
      <p:sp>
        <p:nvSpPr>
          <p:cNvPr id="6" name="Text Placeholder 5">
            <a:extLst>
              <a:ext uri="{FF2B5EF4-FFF2-40B4-BE49-F238E27FC236}">
                <a16:creationId xmlns:a16="http://schemas.microsoft.com/office/drawing/2014/main" id="{C63ECD57-6882-426E-82C5-196A2684EF62}"/>
              </a:ext>
            </a:extLst>
          </p:cNvPr>
          <p:cNvSpPr>
            <a:spLocks noGrp="1"/>
          </p:cNvSpPr>
          <p:nvPr>
            <p:ph type="body" sz="quarter" idx="28"/>
          </p:nvPr>
        </p:nvSpPr>
        <p:spPr>
          <a:xfrm>
            <a:off x="680259" y="20681807"/>
            <a:ext cx="11294216" cy="954085"/>
          </a:xfrm>
        </p:spPr>
        <p:txBody>
          <a:bodyPr/>
          <a:lstStyle/>
          <a:p>
            <a:pPr marL="457200" indent="-457200">
              <a:buFont typeface="Arial" panose="020B0604020202020204" pitchFamily="34" charset="0"/>
              <a:buChar char="•"/>
            </a:pPr>
            <a:r>
              <a:rPr lang="en-US" sz="3800" dirty="0">
                <a:solidFill>
                  <a:schemeClr val="tx1"/>
                </a:solidFill>
              </a:rPr>
              <a:t>Secondary analysis of the </a:t>
            </a:r>
            <a:r>
              <a:rPr lang="en-US" sz="3800" b="1" dirty="0">
                <a:solidFill>
                  <a:schemeClr val="tx1"/>
                </a:solidFill>
              </a:rPr>
              <a:t>CDC’s</a:t>
            </a:r>
            <a:r>
              <a:rPr lang="en-US" sz="3800" dirty="0">
                <a:solidFill>
                  <a:schemeClr val="tx1"/>
                </a:solidFill>
              </a:rPr>
              <a:t> </a:t>
            </a:r>
            <a:r>
              <a:rPr lang="en-US" sz="3800" b="1" dirty="0">
                <a:solidFill>
                  <a:schemeClr val="tx1"/>
                </a:solidFill>
              </a:rPr>
              <a:t>2016 Maryland Youth Risk Behavioral Survey/Youth Tobacco Survey (YRBS/YTS).</a:t>
            </a:r>
          </a:p>
          <a:p>
            <a:pPr marL="1943025" lvl="1" indent="-457200">
              <a:buFont typeface="Arial" panose="020B0604020202020204" pitchFamily="34" charset="0"/>
              <a:buChar char="•"/>
            </a:pPr>
            <a:r>
              <a:rPr lang="en-US" sz="3800" dirty="0">
                <a:solidFill>
                  <a:schemeClr val="tx1"/>
                </a:solidFill>
                <a:latin typeface="Calibri" panose="020F0502020204030204" pitchFamily="34" charset="0"/>
                <a:cs typeface="Calibri" panose="020F0502020204030204" pitchFamily="34" charset="0"/>
              </a:rPr>
              <a:t>Two-stage cluster sample design (i.e., schools, classes within schools).</a:t>
            </a:r>
          </a:p>
          <a:p>
            <a:pPr marL="1943025" lvl="1" indent="-457200">
              <a:buFont typeface="Arial" panose="020B0604020202020204" pitchFamily="34" charset="0"/>
              <a:buChar char="•"/>
            </a:pPr>
            <a:r>
              <a:rPr lang="en-US" sz="3800" dirty="0">
                <a:solidFill>
                  <a:schemeClr val="tx1"/>
                </a:solidFill>
                <a:latin typeface="Calibri" panose="020F0502020204030204" pitchFamily="34" charset="0"/>
                <a:cs typeface="Calibri" panose="020F0502020204030204" pitchFamily="34" charset="0"/>
              </a:rPr>
              <a:t>Data are representative of school-attending youth in the state (weighted </a:t>
            </a:r>
            <a:r>
              <a:rPr lang="en-US" sz="3800" i="1" dirty="0">
                <a:solidFill>
                  <a:schemeClr val="tx1"/>
                </a:solidFill>
                <a:latin typeface="Calibri" panose="020F0502020204030204" pitchFamily="34" charset="0"/>
                <a:cs typeface="Calibri" panose="020F0502020204030204" pitchFamily="34" charset="0"/>
              </a:rPr>
              <a:t>n</a:t>
            </a:r>
            <a:r>
              <a:rPr lang="en-US" sz="3800" dirty="0">
                <a:solidFill>
                  <a:schemeClr val="tx1"/>
                </a:solidFill>
                <a:latin typeface="Calibri" panose="020F0502020204030204" pitchFamily="34" charset="0"/>
                <a:cs typeface="Calibri" panose="020F0502020204030204" pitchFamily="34" charset="0"/>
              </a:rPr>
              <a:t> 201,357). </a:t>
            </a:r>
          </a:p>
          <a:p>
            <a:pPr marL="457200" indent="-457200">
              <a:buFont typeface="Arial" panose="020B0604020202020204" pitchFamily="34" charset="0"/>
              <a:buChar char="•"/>
            </a:pPr>
            <a:r>
              <a:rPr lang="en-US" sz="3800" dirty="0">
                <a:solidFill>
                  <a:schemeClr val="tx1"/>
                </a:solidFill>
              </a:rPr>
              <a:t>Statistical Analysis</a:t>
            </a:r>
          </a:p>
          <a:p>
            <a:pPr marL="1943025" lvl="1" indent="-457200">
              <a:buFont typeface="Arial" panose="020B0604020202020204" pitchFamily="34" charset="0"/>
              <a:buChar char="•"/>
            </a:pPr>
            <a:r>
              <a:rPr lang="en-US" sz="3800" dirty="0">
                <a:solidFill>
                  <a:schemeClr val="tx1"/>
                </a:solidFill>
                <a:latin typeface="Calibri" panose="020F0502020204030204" pitchFamily="34" charset="0"/>
                <a:cs typeface="Calibri" panose="020F0502020204030204" pitchFamily="34" charset="0"/>
              </a:rPr>
              <a:t>Multivariable logistic regression </a:t>
            </a:r>
            <a:r>
              <a:rPr lang="en-US" sz="3800" dirty="0">
                <a:latin typeface="Calibri" panose="020F0502020204030204" pitchFamily="34" charset="0"/>
                <a:cs typeface="Calibri" panose="020F0502020204030204" pitchFamily="34" charset="0"/>
              </a:rPr>
              <a:t>to assess</a:t>
            </a:r>
            <a:r>
              <a:rPr lang="en-US" sz="3800" dirty="0">
                <a:solidFill>
                  <a:schemeClr val="tx1"/>
                </a:solidFill>
                <a:latin typeface="Calibri" panose="020F0502020204030204" pitchFamily="34" charset="0"/>
                <a:cs typeface="Calibri" panose="020F0502020204030204" pitchFamily="34" charset="0"/>
              </a:rPr>
              <a:t> lifetime electronic cigarette use</a:t>
            </a:r>
            <a:r>
              <a:rPr lang="en-US" sz="3800" dirty="0">
                <a:latin typeface="Calibri" panose="020F0502020204030204" pitchFamily="34" charset="0"/>
                <a:cs typeface="Calibri" panose="020F0502020204030204" pitchFamily="34" charset="0"/>
              </a:rPr>
              <a:t> (exposure) in association with</a:t>
            </a:r>
            <a:r>
              <a:rPr lang="en-US" sz="3800" dirty="0">
                <a:solidFill>
                  <a:schemeClr val="tx1"/>
                </a:solidFill>
                <a:latin typeface="Calibri" panose="020F0502020204030204" pitchFamily="34" charset="0"/>
                <a:cs typeface="Calibri" panose="020F0502020204030204" pitchFamily="34" charset="0"/>
              </a:rPr>
              <a:t> past 30-day cannabis use (outcome)</a:t>
            </a:r>
          </a:p>
          <a:p>
            <a:pPr marL="1943025" lvl="1" indent="-457200">
              <a:buFont typeface="Arial" panose="020B0604020202020204" pitchFamily="34" charset="0"/>
              <a:buChar char="•"/>
            </a:pPr>
            <a:r>
              <a:rPr lang="en-US" sz="3800" dirty="0">
                <a:latin typeface="Calibri" panose="020F0502020204030204" pitchFamily="34" charset="0"/>
                <a:cs typeface="Calibri" panose="020F0502020204030204" pitchFamily="34" charset="0"/>
              </a:rPr>
              <a:t>Adjusted for sex, grade, race/ethnicity, county, lifetime cigarette use, past 30-day alcohol use, and emotional distress.</a:t>
            </a:r>
          </a:p>
          <a:p>
            <a:pPr marL="457200" indent="-457200">
              <a:buFont typeface="Arial" panose="020B0604020202020204" pitchFamily="34" charset="0"/>
              <a:buChar char="•"/>
            </a:pPr>
            <a:r>
              <a:rPr lang="en-US" sz="3800" dirty="0">
                <a:solidFill>
                  <a:schemeClr val="tx1"/>
                </a:solidFill>
              </a:rPr>
              <a:t>Used R version 3.4.3 via the </a:t>
            </a:r>
            <a:r>
              <a:rPr lang="en-US" sz="3800" i="1" dirty="0">
                <a:solidFill>
                  <a:schemeClr val="tx1"/>
                </a:solidFill>
              </a:rPr>
              <a:t>survey</a:t>
            </a:r>
            <a:r>
              <a:rPr lang="en-US" sz="3800" dirty="0">
                <a:solidFill>
                  <a:schemeClr val="tx1"/>
                </a:solidFill>
              </a:rPr>
              <a:t> package.</a:t>
            </a:r>
          </a:p>
        </p:txBody>
      </p:sp>
      <p:sp>
        <p:nvSpPr>
          <p:cNvPr id="7" name="Text Placeholder 6">
            <a:extLst>
              <a:ext uri="{FF2B5EF4-FFF2-40B4-BE49-F238E27FC236}">
                <a16:creationId xmlns:a16="http://schemas.microsoft.com/office/drawing/2014/main" id="{9BF70B4A-6B4C-4915-81F0-0B288D59EF30}"/>
              </a:ext>
            </a:extLst>
          </p:cNvPr>
          <p:cNvSpPr>
            <a:spLocks noGrp="1"/>
          </p:cNvSpPr>
          <p:nvPr>
            <p:ph type="body" sz="quarter" idx="29"/>
          </p:nvPr>
        </p:nvSpPr>
        <p:spPr>
          <a:xfrm>
            <a:off x="39129731" y="23886586"/>
            <a:ext cx="10548897" cy="800211"/>
          </a:xfrm>
        </p:spPr>
        <p:txBody>
          <a:bodyPr/>
          <a:lstStyle/>
          <a:p>
            <a:r>
              <a:rPr lang="en-US" dirty="0">
                <a:solidFill>
                  <a:schemeClr val="tx1"/>
                </a:solidFill>
              </a:rPr>
              <a:t>DISCUSSION</a:t>
            </a:r>
          </a:p>
        </p:txBody>
      </p:sp>
      <p:sp>
        <p:nvSpPr>
          <p:cNvPr id="8" name="Text Placeholder 7">
            <a:extLst>
              <a:ext uri="{FF2B5EF4-FFF2-40B4-BE49-F238E27FC236}">
                <a16:creationId xmlns:a16="http://schemas.microsoft.com/office/drawing/2014/main" id="{2DCFE02E-EE7E-4531-A78B-6206F71AC207}"/>
              </a:ext>
            </a:extLst>
          </p:cNvPr>
          <p:cNvSpPr>
            <a:spLocks noGrp="1"/>
          </p:cNvSpPr>
          <p:nvPr>
            <p:ph type="body" sz="quarter" idx="30"/>
          </p:nvPr>
        </p:nvSpPr>
        <p:spPr>
          <a:xfrm>
            <a:off x="39129731" y="24673781"/>
            <a:ext cx="11122484" cy="4788981"/>
          </a:xfrm>
        </p:spPr>
        <p:txBody>
          <a:bodyPr/>
          <a:lstStyle/>
          <a:p>
            <a:pPr marL="457200" indent="-457200">
              <a:buFont typeface="Arial" panose="020B0604020202020204" pitchFamily="34" charset="0"/>
              <a:buChar char="•"/>
            </a:pPr>
            <a:r>
              <a:rPr lang="en-US" sz="3800" dirty="0">
                <a:solidFill>
                  <a:schemeClr val="tx1"/>
                </a:solidFill>
              </a:rPr>
              <a:t>Preliminary evidence that e-cigarette use may precede cannabis use among Maryland youth. </a:t>
            </a:r>
          </a:p>
          <a:p>
            <a:pPr marL="457200" indent="-457200">
              <a:buFont typeface="Arial" panose="020B0604020202020204" pitchFamily="34" charset="0"/>
              <a:buChar char="•"/>
            </a:pPr>
            <a:r>
              <a:rPr lang="en-US" sz="3800" dirty="0">
                <a:solidFill>
                  <a:schemeClr val="tx1"/>
                </a:solidFill>
              </a:rPr>
              <a:t>Preventing e-cigarette use could delay the initiation of cannabis use. </a:t>
            </a:r>
          </a:p>
          <a:p>
            <a:pPr marL="457200" indent="-457200">
              <a:buFont typeface="Arial" panose="020B0604020202020204" pitchFamily="34" charset="0"/>
              <a:buChar char="•"/>
            </a:pPr>
            <a:r>
              <a:rPr lang="en-US" sz="3800" dirty="0">
                <a:solidFill>
                  <a:schemeClr val="tx1"/>
                </a:solidFill>
              </a:rPr>
              <a:t>Data were cross-sectional. Longitudinal studies are needed to determine the temporality between e-cigarette and cannabis use among youth.</a:t>
            </a:r>
          </a:p>
        </p:txBody>
      </p:sp>
      <p:sp>
        <p:nvSpPr>
          <p:cNvPr id="10" name="Text Placeholder 9">
            <a:extLst>
              <a:ext uri="{FF2B5EF4-FFF2-40B4-BE49-F238E27FC236}">
                <a16:creationId xmlns:a16="http://schemas.microsoft.com/office/drawing/2014/main" id="{6C71DFFE-D56E-4508-B04F-26ABDD035EE9}"/>
              </a:ext>
            </a:extLst>
          </p:cNvPr>
          <p:cNvSpPr>
            <a:spLocks noGrp="1"/>
          </p:cNvSpPr>
          <p:nvPr>
            <p:ph type="body" sz="quarter" idx="154"/>
          </p:nvPr>
        </p:nvSpPr>
        <p:spPr>
          <a:xfrm>
            <a:off x="14422584" y="3706199"/>
            <a:ext cx="22656335" cy="25683954"/>
          </a:xfrm>
        </p:spPr>
        <p:txBody>
          <a:bodyPr/>
          <a:lstStyle/>
          <a:p>
            <a:pPr>
              <a:spcBef>
                <a:spcPts val="0"/>
              </a:spcBef>
            </a:pPr>
            <a:r>
              <a:rPr lang="en-US" sz="18000" dirty="0"/>
              <a:t>Any lifetime </a:t>
            </a:r>
          </a:p>
          <a:p>
            <a:pPr>
              <a:spcBef>
                <a:spcPts val="0"/>
              </a:spcBef>
            </a:pPr>
            <a:r>
              <a:rPr lang="en-US" sz="18000" dirty="0"/>
              <a:t>e-cigarette use </a:t>
            </a:r>
          </a:p>
          <a:p>
            <a:pPr>
              <a:spcBef>
                <a:spcPts val="0"/>
              </a:spcBef>
            </a:pPr>
            <a:r>
              <a:rPr lang="en-US" b="0" dirty="0"/>
              <a:t>is associated with </a:t>
            </a:r>
          </a:p>
          <a:p>
            <a:pPr>
              <a:spcBef>
                <a:spcPts val="0"/>
              </a:spcBef>
            </a:pPr>
            <a:r>
              <a:rPr lang="en-US" sz="25500" dirty="0"/>
              <a:t>4-fold increased odds</a:t>
            </a:r>
            <a:r>
              <a:rPr lang="en-US" sz="25500" b="0" dirty="0"/>
              <a:t> </a:t>
            </a:r>
          </a:p>
          <a:p>
            <a:pPr>
              <a:spcBef>
                <a:spcPts val="0"/>
              </a:spcBef>
            </a:pPr>
            <a:r>
              <a:rPr lang="en-US" b="0" dirty="0"/>
              <a:t>of </a:t>
            </a:r>
            <a:r>
              <a:rPr lang="en-US" sz="18000" dirty="0"/>
              <a:t>current cannabis use </a:t>
            </a:r>
            <a:r>
              <a:rPr lang="en-US" b="0" dirty="0"/>
              <a:t>among Maryland high school students </a:t>
            </a:r>
          </a:p>
          <a:p>
            <a:pPr>
              <a:spcBef>
                <a:spcPts val="0"/>
              </a:spcBef>
            </a:pPr>
            <a:r>
              <a:rPr lang="en-US" sz="11500" b="0" dirty="0"/>
              <a:t>(</a:t>
            </a:r>
            <a:r>
              <a:rPr lang="en-US" sz="11500" b="0" dirty="0" err="1"/>
              <a:t>aOR</a:t>
            </a:r>
            <a:r>
              <a:rPr lang="en-US" sz="11500" b="0" dirty="0"/>
              <a:t> = 4.18; 95% CI: 3.83 – 4.57).</a:t>
            </a:r>
          </a:p>
        </p:txBody>
      </p:sp>
      <p:sp>
        <p:nvSpPr>
          <p:cNvPr id="12" name="Text Placeholder 11">
            <a:extLst>
              <a:ext uri="{FF2B5EF4-FFF2-40B4-BE49-F238E27FC236}">
                <a16:creationId xmlns:a16="http://schemas.microsoft.com/office/drawing/2014/main" id="{32C5F248-ECDD-46D2-8A22-0D8FDE2F54C7}"/>
              </a:ext>
            </a:extLst>
          </p:cNvPr>
          <p:cNvSpPr>
            <a:spLocks noGrp="1"/>
          </p:cNvSpPr>
          <p:nvPr>
            <p:ph type="body" sz="quarter" idx="157"/>
          </p:nvPr>
        </p:nvSpPr>
        <p:spPr>
          <a:xfrm>
            <a:off x="1111084" y="5991178"/>
            <a:ext cx="10548896" cy="1415764"/>
          </a:xfrm>
        </p:spPr>
        <p:txBody>
          <a:bodyPr/>
          <a:lstStyle/>
          <a:p>
            <a:r>
              <a:rPr lang="en-US" dirty="0">
                <a:solidFill>
                  <a:schemeClr val="tx1"/>
                </a:solidFill>
              </a:rPr>
              <a:t>Johannes Thrul PhD, Amanda Luken BS, </a:t>
            </a:r>
          </a:p>
          <a:p>
            <a:r>
              <a:rPr lang="en-US" dirty="0">
                <a:solidFill>
                  <a:schemeClr val="tx1"/>
                </a:solidFill>
              </a:rPr>
              <a:t>Renee M. Johnson PhD, MPH</a:t>
            </a:r>
          </a:p>
        </p:txBody>
      </p:sp>
      <p:sp>
        <p:nvSpPr>
          <p:cNvPr id="13" name="Text Placeholder 12">
            <a:extLst>
              <a:ext uri="{FF2B5EF4-FFF2-40B4-BE49-F238E27FC236}">
                <a16:creationId xmlns:a16="http://schemas.microsoft.com/office/drawing/2014/main" id="{787A296D-735C-4573-8960-812CB77FCD0B}"/>
              </a:ext>
            </a:extLst>
          </p:cNvPr>
          <p:cNvSpPr>
            <a:spLocks noGrp="1"/>
          </p:cNvSpPr>
          <p:nvPr>
            <p:ph type="body" sz="quarter" idx="158"/>
          </p:nvPr>
        </p:nvSpPr>
        <p:spPr>
          <a:xfrm>
            <a:off x="1130473" y="7529818"/>
            <a:ext cx="10548896" cy="1164529"/>
          </a:xfrm>
        </p:spPr>
        <p:txBody>
          <a:bodyPr/>
          <a:lstStyle/>
          <a:p>
            <a:r>
              <a:rPr lang="en-US" sz="2800" i="1" dirty="0">
                <a:solidFill>
                  <a:schemeClr val="tx1"/>
                </a:solidFill>
              </a:rPr>
              <a:t>Department of Mental Health, Johns Hopkins Bloomberg School of Public Health, Baltimore, MD, USA</a:t>
            </a:r>
          </a:p>
        </p:txBody>
      </p:sp>
      <p:sp>
        <p:nvSpPr>
          <p:cNvPr id="14" name="Text Placeholder 13">
            <a:extLst>
              <a:ext uri="{FF2B5EF4-FFF2-40B4-BE49-F238E27FC236}">
                <a16:creationId xmlns:a16="http://schemas.microsoft.com/office/drawing/2014/main" id="{3DD5D810-2CB4-481B-B67D-6926532742AA}"/>
              </a:ext>
            </a:extLst>
          </p:cNvPr>
          <p:cNvSpPr>
            <a:spLocks noGrp="1"/>
          </p:cNvSpPr>
          <p:nvPr>
            <p:ph type="body" sz="quarter" idx="163"/>
          </p:nvPr>
        </p:nvSpPr>
        <p:spPr>
          <a:xfrm>
            <a:off x="39127665" y="638233"/>
            <a:ext cx="10548897" cy="800211"/>
          </a:xfrm>
        </p:spPr>
        <p:txBody>
          <a:bodyPr/>
          <a:lstStyle/>
          <a:p>
            <a:r>
              <a:rPr lang="en-US" dirty="0">
                <a:solidFill>
                  <a:schemeClr val="tx1"/>
                </a:solidFill>
              </a:rPr>
              <a:t>RESULTS</a:t>
            </a:r>
          </a:p>
        </p:txBody>
      </p:sp>
      <p:sp>
        <p:nvSpPr>
          <p:cNvPr id="16" name="Text Placeholder 15">
            <a:extLst>
              <a:ext uri="{FF2B5EF4-FFF2-40B4-BE49-F238E27FC236}">
                <a16:creationId xmlns:a16="http://schemas.microsoft.com/office/drawing/2014/main" id="{8353532A-FAE5-44EB-BABA-705B421D9175}"/>
              </a:ext>
            </a:extLst>
          </p:cNvPr>
          <p:cNvSpPr>
            <a:spLocks noGrp="1"/>
          </p:cNvSpPr>
          <p:nvPr>
            <p:ph type="body" sz="quarter" idx="156"/>
          </p:nvPr>
        </p:nvSpPr>
        <p:spPr>
          <a:xfrm>
            <a:off x="1130475" y="2238740"/>
            <a:ext cx="10548897" cy="2787107"/>
          </a:xfrm>
        </p:spPr>
        <p:txBody>
          <a:bodyPr/>
          <a:lstStyle/>
          <a:p>
            <a:r>
              <a:rPr lang="en-US" sz="5400" dirty="0">
                <a:solidFill>
                  <a:schemeClr val="tx1"/>
                </a:solidFill>
              </a:rPr>
              <a:t>Lifetime Electronic Cigarette Use is Associated with Increased Risk of Current Cannabis Use among Maryland High School Students</a:t>
            </a:r>
          </a:p>
        </p:txBody>
      </p:sp>
      <p:pic>
        <p:nvPicPr>
          <p:cNvPr id="15" name="Picture 14">
            <a:extLst>
              <a:ext uri="{FF2B5EF4-FFF2-40B4-BE49-F238E27FC236}">
                <a16:creationId xmlns:a16="http://schemas.microsoft.com/office/drawing/2014/main" id="{5C56374D-1805-41A6-9768-E17E44875100}"/>
              </a:ext>
            </a:extLst>
          </p:cNvPr>
          <p:cNvPicPr>
            <a:picLocks noChangeAspect="1"/>
          </p:cNvPicPr>
          <p:nvPr/>
        </p:nvPicPr>
        <p:blipFill>
          <a:blip r:embed="rId3"/>
          <a:stretch>
            <a:fillRect/>
          </a:stretch>
        </p:blipFill>
        <p:spPr>
          <a:xfrm>
            <a:off x="731804" y="-13019"/>
            <a:ext cx="5131759" cy="2116851"/>
          </a:xfrm>
          <a:prstGeom prst="rect">
            <a:avLst/>
          </a:prstGeom>
        </p:spPr>
      </p:pic>
      <p:sp>
        <p:nvSpPr>
          <p:cNvPr id="18" name="Text Placeholder 5">
            <a:extLst>
              <a:ext uri="{FF2B5EF4-FFF2-40B4-BE49-F238E27FC236}">
                <a16:creationId xmlns:a16="http://schemas.microsoft.com/office/drawing/2014/main" id="{ABEE0D3B-72B9-4A99-871C-20B44DEF1EC4}"/>
              </a:ext>
            </a:extLst>
          </p:cNvPr>
          <p:cNvSpPr txBox="1">
            <a:spLocks/>
          </p:cNvSpPr>
          <p:nvPr/>
        </p:nvSpPr>
        <p:spPr>
          <a:xfrm>
            <a:off x="38953438" y="1456232"/>
            <a:ext cx="11122484" cy="954085"/>
          </a:xfrm>
          <a:prstGeom prst="rect">
            <a:avLst/>
          </a:prstGeom>
        </p:spPr>
        <p:txBody>
          <a:bodyPr wrap="square" lIns="228589" tIns="228589" rIns="228589" bIns="228589">
            <a:noAutofit/>
          </a:bodyPr>
          <a:lstStyle>
            <a:lvl1pPr marL="0" indent="0" algn="l" defTabSz="5120530" rtl="0" eaLnBrk="1" latinLnBrk="0" hangingPunct="1">
              <a:spcBef>
                <a:spcPct val="20000"/>
              </a:spcBef>
              <a:buFont typeface="Arial" pitchFamily="34" charset="0"/>
              <a:buNone/>
              <a:defRPr sz="3200" kern="1200">
                <a:solidFill>
                  <a:schemeClr val="tx2"/>
                </a:solidFill>
                <a:latin typeface="Calibri" panose="020F0502020204030204" pitchFamily="34" charset="0"/>
                <a:ea typeface="+mn-ea"/>
                <a:cs typeface="Calibri" panose="020F0502020204030204" pitchFamily="34" charset="0"/>
              </a:defRPr>
            </a:lvl1pPr>
            <a:lvl2pPr marL="1485825" indent="-571471" algn="l" defTabSz="512053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512053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512053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512053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4081459" indent="-1280134" algn="l" defTabSz="5120530" rtl="0" eaLnBrk="1" latinLnBrk="0" hangingPunct="1">
              <a:spcBef>
                <a:spcPct val="20000"/>
              </a:spcBef>
              <a:buFont typeface="Arial" pitchFamily="34" charset="0"/>
              <a:buChar char="•"/>
              <a:defRPr sz="11200" kern="1200">
                <a:solidFill>
                  <a:schemeClr val="tx1"/>
                </a:solidFill>
                <a:latin typeface="+mn-lt"/>
                <a:ea typeface="+mn-ea"/>
                <a:cs typeface="+mn-cs"/>
              </a:defRPr>
            </a:lvl6pPr>
            <a:lvl7pPr marL="16641722" indent="-1280134" algn="l" defTabSz="5120530" rtl="0" eaLnBrk="1" latinLnBrk="0" hangingPunct="1">
              <a:spcBef>
                <a:spcPct val="20000"/>
              </a:spcBef>
              <a:buFont typeface="Arial" pitchFamily="34" charset="0"/>
              <a:buChar char="•"/>
              <a:defRPr sz="11200" kern="1200">
                <a:solidFill>
                  <a:schemeClr val="tx1"/>
                </a:solidFill>
                <a:latin typeface="+mn-lt"/>
                <a:ea typeface="+mn-ea"/>
                <a:cs typeface="+mn-cs"/>
              </a:defRPr>
            </a:lvl7pPr>
            <a:lvl8pPr marL="19201988" indent="-1280134" algn="l" defTabSz="5120530" rtl="0" eaLnBrk="1" latinLnBrk="0" hangingPunct="1">
              <a:spcBef>
                <a:spcPct val="20000"/>
              </a:spcBef>
              <a:buFont typeface="Arial" pitchFamily="34" charset="0"/>
              <a:buChar char="•"/>
              <a:defRPr sz="11200" kern="1200">
                <a:solidFill>
                  <a:schemeClr val="tx1"/>
                </a:solidFill>
                <a:latin typeface="+mn-lt"/>
                <a:ea typeface="+mn-ea"/>
                <a:cs typeface="+mn-cs"/>
              </a:defRPr>
            </a:lvl8pPr>
            <a:lvl9pPr marL="21762253" indent="-1280134" algn="l" defTabSz="5120530" rtl="0" eaLnBrk="1" latinLnBrk="0" hangingPunct="1">
              <a:spcBef>
                <a:spcPct val="20000"/>
              </a:spcBef>
              <a:buFont typeface="Arial" pitchFamily="34" charset="0"/>
              <a:buChar char="•"/>
              <a:defRPr sz="11200" kern="1200">
                <a:solidFill>
                  <a:schemeClr val="tx1"/>
                </a:solidFill>
                <a:latin typeface="+mn-lt"/>
                <a:ea typeface="+mn-ea"/>
                <a:cs typeface="+mn-cs"/>
              </a:defRPr>
            </a:lvl9pPr>
          </a:lstStyle>
          <a:p>
            <a:pPr marL="457200" indent="-457200">
              <a:buFont typeface="Arial" panose="020B0604020202020204" pitchFamily="34" charset="0"/>
              <a:buChar char="•"/>
            </a:pPr>
            <a:r>
              <a:rPr lang="en-US" sz="3800" dirty="0">
                <a:solidFill>
                  <a:schemeClr val="tx1"/>
                </a:solidFill>
              </a:rPr>
              <a:t>Any lifetime e-cigarette use was a strong and statistically significant predictor of past 30-day cannabis use.</a:t>
            </a:r>
          </a:p>
          <a:p>
            <a:pPr marL="457200" indent="-457200">
              <a:buFont typeface="Arial" panose="020B0604020202020204" pitchFamily="34" charset="0"/>
              <a:buChar char="•"/>
            </a:pPr>
            <a:r>
              <a:rPr lang="en-US" sz="3800" dirty="0">
                <a:solidFill>
                  <a:schemeClr val="tx1"/>
                </a:solidFill>
              </a:rPr>
              <a:t>Prevalence of past 30-day cannabis use:</a:t>
            </a:r>
          </a:p>
          <a:p>
            <a:pPr marL="1943025" lvl="1" indent="-457200">
              <a:buFont typeface="Arial" panose="020B0604020202020204" pitchFamily="34" charset="0"/>
              <a:buChar char="•"/>
            </a:pPr>
            <a:r>
              <a:rPr lang="en-US" sz="3800" dirty="0">
                <a:solidFill>
                  <a:schemeClr val="tx1"/>
                </a:solidFill>
                <a:latin typeface="+mn-lt"/>
              </a:rPr>
              <a:t>38.3% (95% CI: 37.1% – 39.6%) among those reporting lifetime e-cigarette use</a:t>
            </a:r>
          </a:p>
          <a:p>
            <a:pPr marL="1943025" lvl="1" indent="-457200">
              <a:buFont typeface="Arial" panose="020B0604020202020204" pitchFamily="34" charset="0"/>
              <a:buChar char="•"/>
            </a:pPr>
            <a:r>
              <a:rPr lang="en-US" sz="3800" dirty="0">
                <a:solidFill>
                  <a:schemeClr val="tx1"/>
                </a:solidFill>
                <a:latin typeface="+mn-lt"/>
              </a:rPr>
              <a:t>6.7% (95% CI: 6.3% – 7.1%) among those reporting no lifetime e-cigarette use</a:t>
            </a:r>
          </a:p>
        </p:txBody>
      </p:sp>
      <p:sp>
        <p:nvSpPr>
          <p:cNvPr id="51" name="Text Placeholder 5">
            <a:extLst>
              <a:ext uri="{FF2B5EF4-FFF2-40B4-BE49-F238E27FC236}">
                <a16:creationId xmlns:a16="http://schemas.microsoft.com/office/drawing/2014/main" id="{0AFE85E2-A688-4F8C-960E-311500EF744A}"/>
              </a:ext>
            </a:extLst>
          </p:cNvPr>
          <p:cNvSpPr txBox="1">
            <a:spLocks/>
          </p:cNvSpPr>
          <p:nvPr/>
        </p:nvSpPr>
        <p:spPr>
          <a:xfrm>
            <a:off x="39127665" y="17874283"/>
            <a:ext cx="11411878" cy="954085"/>
          </a:xfrm>
          <a:prstGeom prst="rect">
            <a:avLst/>
          </a:prstGeom>
        </p:spPr>
        <p:txBody>
          <a:bodyPr wrap="square" lIns="228589" tIns="228589" rIns="228589" bIns="228589">
            <a:noAutofit/>
          </a:bodyPr>
          <a:lstStyle>
            <a:lvl1pPr marL="0" indent="0" algn="l" defTabSz="5120530" rtl="0" eaLnBrk="1" latinLnBrk="0" hangingPunct="1">
              <a:spcBef>
                <a:spcPct val="20000"/>
              </a:spcBef>
              <a:buFont typeface="Arial" pitchFamily="34" charset="0"/>
              <a:buNone/>
              <a:defRPr sz="3200" kern="1200">
                <a:solidFill>
                  <a:schemeClr val="tx2"/>
                </a:solidFill>
                <a:latin typeface="Calibri" panose="020F0502020204030204" pitchFamily="34" charset="0"/>
                <a:ea typeface="+mn-ea"/>
                <a:cs typeface="Calibri" panose="020F0502020204030204" pitchFamily="34" charset="0"/>
              </a:defRPr>
            </a:lvl1pPr>
            <a:lvl2pPr marL="1485825" indent="-571471" algn="l" defTabSz="512053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512053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512053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512053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4081459" indent="-1280134" algn="l" defTabSz="5120530" rtl="0" eaLnBrk="1" latinLnBrk="0" hangingPunct="1">
              <a:spcBef>
                <a:spcPct val="20000"/>
              </a:spcBef>
              <a:buFont typeface="Arial" pitchFamily="34" charset="0"/>
              <a:buChar char="•"/>
              <a:defRPr sz="11200" kern="1200">
                <a:solidFill>
                  <a:schemeClr val="tx1"/>
                </a:solidFill>
                <a:latin typeface="+mn-lt"/>
                <a:ea typeface="+mn-ea"/>
                <a:cs typeface="+mn-cs"/>
              </a:defRPr>
            </a:lvl6pPr>
            <a:lvl7pPr marL="16641722" indent="-1280134" algn="l" defTabSz="5120530" rtl="0" eaLnBrk="1" latinLnBrk="0" hangingPunct="1">
              <a:spcBef>
                <a:spcPct val="20000"/>
              </a:spcBef>
              <a:buFont typeface="Arial" pitchFamily="34" charset="0"/>
              <a:buChar char="•"/>
              <a:defRPr sz="11200" kern="1200">
                <a:solidFill>
                  <a:schemeClr val="tx1"/>
                </a:solidFill>
                <a:latin typeface="+mn-lt"/>
                <a:ea typeface="+mn-ea"/>
                <a:cs typeface="+mn-cs"/>
              </a:defRPr>
            </a:lvl7pPr>
            <a:lvl8pPr marL="19201988" indent="-1280134" algn="l" defTabSz="5120530" rtl="0" eaLnBrk="1" latinLnBrk="0" hangingPunct="1">
              <a:spcBef>
                <a:spcPct val="20000"/>
              </a:spcBef>
              <a:buFont typeface="Arial" pitchFamily="34" charset="0"/>
              <a:buChar char="•"/>
              <a:defRPr sz="11200" kern="1200">
                <a:solidFill>
                  <a:schemeClr val="tx1"/>
                </a:solidFill>
                <a:latin typeface="+mn-lt"/>
                <a:ea typeface="+mn-ea"/>
                <a:cs typeface="+mn-cs"/>
              </a:defRPr>
            </a:lvl8pPr>
            <a:lvl9pPr marL="21762253" indent="-1280134" algn="l" defTabSz="5120530" rtl="0" eaLnBrk="1" latinLnBrk="0" hangingPunct="1">
              <a:spcBef>
                <a:spcPct val="20000"/>
              </a:spcBef>
              <a:buFont typeface="Arial" pitchFamily="34" charset="0"/>
              <a:buChar char="•"/>
              <a:defRPr sz="11200" kern="1200">
                <a:solidFill>
                  <a:schemeClr val="tx1"/>
                </a:solidFill>
                <a:latin typeface="+mn-lt"/>
                <a:ea typeface="+mn-ea"/>
                <a:cs typeface="+mn-cs"/>
              </a:defRPr>
            </a:lvl9pPr>
          </a:lstStyle>
          <a:p>
            <a:pPr marL="457200" indent="-457200">
              <a:buFont typeface="Arial" panose="020B0604020202020204" pitchFamily="34" charset="0"/>
              <a:buChar char="•"/>
            </a:pPr>
            <a:r>
              <a:rPr lang="en-US" sz="3800" dirty="0">
                <a:solidFill>
                  <a:schemeClr val="tx1"/>
                </a:solidFill>
              </a:rPr>
              <a:t>Odds of past 30-day cannabis use were higher among:</a:t>
            </a:r>
          </a:p>
          <a:p>
            <a:pPr marL="1943025" lvl="1" indent="-457200">
              <a:buFont typeface="Arial" panose="020B0604020202020204" pitchFamily="34" charset="0"/>
              <a:buChar char="•"/>
            </a:pPr>
            <a:r>
              <a:rPr lang="en-US" sz="3800" dirty="0">
                <a:latin typeface="+mn-lt"/>
              </a:rPr>
              <a:t>Youth reporting past 30-day alcohol use, any lifetime cigarette use, and emotional distress</a:t>
            </a:r>
          </a:p>
          <a:p>
            <a:pPr marL="1943025" lvl="1" indent="-457200">
              <a:buFont typeface="Arial" panose="020B0604020202020204" pitchFamily="34" charset="0"/>
              <a:buChar char="•"/>
            </a:pPr>
            <a:r>
              <a:rPr lang="en-US" sz="3800" dirty="0">
                <a:solidFill>
                  <a:schemeClr val="tx1"/>
                </a:solidFill>
                <a:latin typeface="+mn-lt"/>
              </a:rPr>
              <a:t>10</a:t>
            </a:r>
            <a:r>
              <a:rPr lang="en-US" sz="3800" baseline="30000" dirty="0">
                <a:solidFill>
                  <a:schemeClr val="tx1"/>
                </a:solidFill>
                <a:latin typeface="+mn-lt"/>
              </a:rPr>
              <a:t>th</a:t>
            </a:r>
            <a:r>
              <a:rPr lang="en-US" sz="3800" dirty="0">
                <a:solidFill>
                  <a:schemeClr val="tx1"/>
                </a:solidFill>
                <a:latin typeface="+mn-lt"/>
              </a:rPr>
              <a:t> – 12</a:t>
            </a:r>
            <a:r>
              <a:rPr lang="en-US" sz="3800" baseline="30000" dirty="0">
                <a:solidFill>
                  <a:schemeClr val="tx1"/>
                </a:solidFill>
                <a:latin typeface="+mn-lt"/>
              </a:rPr>
              <a:t>th</a:t>
            </a:r>
            <a:r>
              <a:rPr lang="en-US" sz="3800" dirty="0">
                <a:solidFill>
                  <a:schemeClr val="tx1"/>
                </a:solidFill>
                <a:latin typeface="+mn-lt"/>
              </a:rPr>
              <a:t> graders (vs. 9</a:t>
            </a:r>
            <a:r>
              <a:rPr lang="en-US" sz="3800" baseline="30000" dirty="0">
                <a:solidFill>
                  <a:schemeClr val="tx1"/>
                </a:solidFill>
                <a:latin typeface="+mn-lt"/>
              </a:rPr>
              <a:t>th</a:t>
            </a:r>
            <a:r>
              <a:rPr lang="en-US" sz="3800" dirty="0">
                <a:solidFill>
                  <a:schemeClr val="tx1"/>
                </a:solidFill>
                <a:latin typeface="+mn-lt"/>
              </a:rPr>
              <a:t> )</a:t>
            </a:r>
          </a:p>
          <a:p>
            <a:pPr marL="1943025" lvl="1" indent="-457200">
              <a:buFont typeface="Arial" panose="020B0604020202020204" pitchFamily="34" charset="0"/>
              <a:buChar char="•"/>
            </a:pPr>
            <a:r>
              <a:rPr lang="en-US" sz="3800" dirty="0">
                <a:latin typeface="+mn-lt"/>
              </a:rPr>
              <a:t>Students in the Non-Hispanic Black and “Other” race groups (vs. White)</a:t>
            </a:r>
            <a:endParaRPr lang="en-US" sz="3800" dirty="0">
              <a:solidFill>
                <a:schemeClr val="tx1"/>
              </a:solidFill>
              <a:latin typeface="+mn-lt"/>
            </a:endParaRPr>
          </a:p>
          <a:p>
            <a:pPr lvl="1" indent="0">
              <a:buNone/>
            </a:pPr>
            <a:endParaRPr lang="en-US" sz="3100" b="1" dirty="0">
              <a:solidFill>
                <a:schemeClr val="tx1"/>
              </a:solidFill>
            </a:endParaRPr>
          </a:p>
        </p:txBody>
      </p:sp>
      <p:sp>
        <p:nvSpPr>
          <p:cNvPr id="19" name="Text Placeholder 5">
            <a:extLst>
              <a:ext uri="{FF2B5EF4-FFF2-40B4-BE49-F238E27FC236}">
                <a16:creationId xmlns:a16="http://schemas.microsoft.com/office/drawing/2014/main" id="{D0C37FE7-1C49-C94A-A486-D87572A417CC}"/>
              </a:ext>
            </a:extLst>
          </p:cNvPr>
          <p:cNvSpPr txBox="1">
            <a:spLocks/>
          </p:cNvSpPr>
          <p:nvPr/>
        </p:nvSpPr>
        <p:spPr>
          <a:xfrm>
            <a:off x="38953438" y="31072179"/>
            <a:ext cx="11122484" cy="954085"/>
          </a:xfrm>
          <a:prstGeom prst="rect">
            <a:avLst/>
          </a:prstGeom>
        </p:spPr>
        <p:txBody>
          <a:bodyPr wrap="square" lIns="228589" tIns="228589" rIns="228589" bIns="228589">
            <a:noAutofit/>
          </a:bodyPr>
          <a:lstStyle>
            <a:lvl1pPr marL="0" indent="0" algn="l" defTabSz="5120530" rtl="0" eaLnBrk="1" latinLnBrk="0" hangingPunct="1">
              <a:spcBef>
                <a:spcPct val="20000"/>
              </a:spcBef>
              <a:buFont typeface="Arial" pitchFamily="34" charset="0"/>
              <a:buNone/>
              <a:defRPr sz="3200" kern="1200">
                <a:solidFill>
                  <a:schemeClr val="tx2"/>
                </a:solidFill>
                <a:latin typeface="Calibri" panose="020F0502020204030204" pitchFamily="34" charset="0"/>
                <a:ea typeface="+mn-ea"/>
                <a:cs typeface="Calibri" panose="020F0502020204030204" pitchFamily="34" charset="0"/>
              </a:defRPr>
            </a:lvl1pPr>
            <a:lvl2pPr marL="1485825" indent="-571471" algn="l" defTabSz="512053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512053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512053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512053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4081459" indent="-1280134" algn="l" defTabSz="5120530" rtl="0" eaLnBrk="1" latinLnBrk="0" hangingPunct="1">
              <a:spcBef>
                <a:spcPct val="20000"/>
              </a:spcBef>
              <a:buFont typeface="Arial" pitchFamily="34" charset="0"/>
              <a:buChar char="•"/>
              <a:defRPr sz="11200" kern="1200">
                <a:solidFill>
                  <a:schemeClr val="tx1"/>
                </a:solidFill>
                <a:latin typeface="+mn-lt"/>
                <a:ea typeface="+mn-ea"/>
                <a:cs typeface="+mn-cs"/>
              </a:defRPr>
            </a:lvl6pPr>
            <a:lvl7pPr marL="16641722" indent="-1280134" algn="l" defTabSz="5120530" rtl="0" eaLnBrk="1" latinLnBrk="0" hangingPunct="1">
              <a:spcBef>
                <a:spcPct val="20000"/>
              </a:spcBef>
              <a:buFont typeface="Arial" pitchFamily="34" charset="0"/>
              <a:buChar char="•"/>
              <a:defRPr sz="11200" kern="1200">
                <a:solidFill>
                  <a:schemeClr val="tx1"/>
                </a:solidFill>
                <a:latin typeface="+mn-lt"/>
                <a:ea typeface="+mn-ea"/>
                <a:cs typeface="+mn-cs"/>
              </a:defRPr>
            </a:lvl7pPr>
            <a:lvl8pPr marL="19201988" indent="-1280134" algn="l" defTabSz="5120530" rtl="0" eaLnBrk="1" latinLnBrk="0" hangingPunct="1">
              <a:spcBef>
                <a:spcPct val="20000"/>
              </a:spcBef>
              <a:buFont typeface="Arial" pitchFamily="34" charset="0"/>
              <a:buChar char="•"/>
              <a:defRPr sz="11200" kern="1200">
                <a:solidFill>
                  <a:schemeClr val="tx1"/>
                </a:solidFill>
                <a:latin typeface="+mn-lt"/>
                <a:ea typeface="+mn-ea"/>
                <a:cs typeface="+mn-cs"/>
              </a:defRPr>
            </a:lvl8pPr>
            <a:lvl9pPr marL="21762253" indent="-1280134" algn="l" defTabSz="5120530" rtl="0" eaLnBrk="1" latinLnBrk="0" hangingPunct="1">
              <a:spcBef>
                <a:spcPct val="20000"/>
              </a:spcBef>
              <a:buFont typeface="Arial" pitchFamily="34" charset="0"/>
              <a:buChar char="•"/>
              <a:defRPr sz="11200" kern="1200">
                <a:solidFill>
                  <a:schemeClr val="tx1"/>
                </a:solidFill>
                <a:latin typeface="+mn-lt"/>
                <a:ea typeface="+mn-ea"/>
                <a:cs typeface="+mn-cs"/>
              </a:defRPr>
            </a:lvl9pPr>
          </a:lstStyle>
          <a:p>
            <a:pPr algn="just"/>
            <a:r>
              <a:rPr lang="en-US" sz="2800" dirty="0">
                <a:solidFill>
                  <a:schemeClr val="tx1"/>
                </a:solidFill>
              </a:rPr>
              <a:t>Acknowledgements: Data collection was supported by the Maryland Department of Health (MDH) and the Maryland State Department of Education (MSDE). The authors report no conflict of interest.</a:t>
            </a:r>
          </a:p>
        </p:txBody>
      </p:sp>
      <p:sp>
        <p:nvSpPr>
          <p:cNvPr id="31" name="TextBox 30">
            <a:extLst>
              <a:ext uri="{FF2B5EF4-FFF2-40B4-BE49-F238E27FC236}">
                <a16:creationId xmlns:a16="http://schemas.microsoft.com/office/drawing/2014/main" id="{5062CCE9-8333-49A2-896D-092B7C235DA1}"/>
              </a:ext>
            </a:extLst>
          </p:cNvPr>
          <p:cNvSpPr txBox="1"/>
          <p:nvPr/>
        </p:nvSpPr>
        <p:spPr>
          <a:xfrm>
            <a:off x="38953438" y="7842244"/>
            <a:ext cx="9323832" cy="1200329"/>
          </a:xfrm>
          <a:prstGeom prst="rect">
            <a:avLst/>
          </a:prstGeom>
          <a:noFill/>
        </p:spPr>
        <p:txBody>
          <a:bodyPr wrap="square" rtlCol="0">
            <a:spAutoFit/>
          </a:bodyPr>
          <a:lstStyle/>
          <a:p>
            <a:r>
              <a:rPr lang="en-US" sz="3600" b="1" dirty="0">
                <a:latin typeface="Arial" panose="020B0604020202020204" pitchFamily="34" charset="0"/>
                <a:cs typeface="Arial" panose="020B0604020202020204" pitchFamily="34" charset="0"/>
              </a:rPr>
              <a:t>Odds of Current Cannabis Use among </a:t>
            </a:r>
          </a:p>
          <a:p>
            <a:r>
              <a:rPr lang="en-US" sz="3600" b="1" dirty="0">
                <a:latin typeface="Arial" panose="020B0604020202020204" pitchFamily="34" charset="0"/>
                <a:cs typeface="Arial" panose="020B0604020202020204" pitchFamily="34" charset="0"/>
              </a:rPr>
              <a:t>MD High School Students in 2016</a:t>
            </a:r>
          </a:p>
        </p:txBody>
      </p:sp>
      <p:pic>
        <p:nvPicPr>
          <p:cNvPr id="26" name="Picture 25" descr="A picture containing drawing&#10;&#10;Description automatically generated">
            <a:extLst>
              <a:ext uri="{FF2B5EF4-FFF2-40B4-BE49-F238E27FC236}">
                <a16:creationId xmlns:a16="http://schemas.microsoft.com/office/drawing/2014/main" id="{807D1190-3147-4C7A-BA6B-F4B1E67DBE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62220" y="1151332"/>
            <a:ext cx="7261148" cy="7261148"/>
          </a:xfrm>
          <a:prstGeom prst="rect">
            <a:avLst/>
          </a:prstGeom>
        </p:spPr>
      </p:pic>
      <p:graphicFrame>
        <p:nvGraphicFramePr>
          <p:cNvPr id="22" name="Table 8">
            <a:extLst>
              <a:ext uri="{FF2B5EF4-FFF2-40B4-BE49-F238E27FC236}">
                <a16:creationId xmlns:a16="http://schemas.microsoft.com/office/drawing/2014/main" id="{1C5A1DC0-9125-4A34-BB31-F9BEF5BB516C}"/>
              </a:ext>
            </a:extLst>
          </p:cNvPr>
          <p:cNvGraphicFramePr>
            <a:graphicFrameLocks noGrp="1"/>
          </p:cNvGraphicFramePr>
          <p:nvPr>
            <p:extLst>
              <p:ext uri="{D42A27DB-BD31-4B8C-83A1-F6EECF244321}">
                <p14:modId xmlns:p14="http://schemas.microsoft.com/office/powerpoint/2010/main" val="1740380071"/>
              </p:ext>
            </p:extLst>
          </p:nvPr>
        </p:nvGraphicFramePr>
        <p:xfrm>
          <a:off x="47661311" y="8919928"/>
          <a:ext cx="3473058" cy="8097177"/>
        </p:xfrm>
        <a:graphic>
          <a:graphicData uri="http://schemas.openxmlformats.org/drawingml/2006/table">
            <a:tbl>
              <a:tblPr firstRow="1" bandRow="1">
                <a:tableStyleId>{5940675A-B579-460E-94D1-54222C63F5DA}</a:tableStyleId>
              </a:tblPr>
              <a:tblGrid>
                <a:gridCol w="3473058">
                  <a:extLst>
                    <a:ext uri="{9D8B030D-6E8A-4147-A177-3AD203B41FA5}">
                      <a16:colId xmlns:a16="http://schemas.microsoft.com/office/drawing/2014/main" val="2021446759"/>
                    </a:ext>
                  </a:extLst>
                </a:gridCol>
              </a:tblGrid>
              <a:tr h="617723">
                <a:tc>
                  <a:txBody>
                    <a:bodyPr/>
                    <a:lstStyle/>
                    <a:p>
                      <a:pPr marL="0" marR="0" lvl="0" indent="0" algn="l" defTabSz="5120530" rtl="0" eaLnBrk="1" fontAlgn="auto" latinLnBrk="0" hangingPunct="1">
                        <a:lnSpc>
                          <a:spcPct val="100000"/>
                        </a:lnSpc>
                        <a:spcBef>
                          <a:spcPts val="0"/>
                        </a:spcBef>
                        <a:spcAft>
                          <a:spcPts val="0"/>
                        </a:spcAft>
                        <a:buClrTx/>
                        <a:buSzTx/>
                        <a:buFontTx/>
                        <a:buNone/>
                        <a:tabLst/>
                        <a:defRPr/>
                      </a:pPr>
                      <a:r>
                        <a:rPr lang="en-US" sz="2800" b="1" u="sng" dirty="0" err="1">
                          <a:latin typeface="+mj-lt"/>
                        </a:rPr>
                        <a:t>aOR</a:t>
                      </a:r>
                      <a:r>
                        <a:rPr lang="en-US" sz="2800" b="1" u="sng" dirty="0">
                          <a:latin typeface="+mj-lt"/>
                        </a:rPr>
                        <a:t> (95% CI)</a:t>
                      </a:r>
                      <a:endParaRPr lang="en-US" sz="2800" b="1" u="sng" dirty="0">
                        <a:latin typeface="+mj-lt"/>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9394388"/>
                  </a:ext>
                </a:extLst>
              </a:tr>
              <a:tr h="640080">
                <a:tc>
                  <a:txBody>
                    <a:bodyPr/>
                    <a:lstStyle/>
                    <a:p>
                      <a:pPr marL="0" marR="0" lvl="0" indent="0" algn="l" defTabSz="5120530" rtl="0" eaLnBrk="1" fontAlgn="auto" latinLnBrk="0" hangingPunct="1">
                        <a:lnSpc>
                          <a:spcPct val="100000"/>
                        </a:lnSpc>
                        <a:spcBef>
                          <a:spcPts val="0"/>
                        </a:spcBef>
                        <a:spcAft>
                          <a:spcPts val="0"/>
                        </a:spcAft>
                        <a:buClrTx/>
                        <a:buSzTx/>
                        <a:buFontTx/>
                        <a:buNone/>
                        <a:tabLst/>
                        <a:defRPr/>
                      </a:pPr>
                      <a:r>
                        <a:rPr lang="en-US" sz="2800" b="1" dirty="0">
                          <a:latin typeface="+mj-lt"/>
                        </a:rPr>
                        <a:t>1.10 (1.00 - 1.20)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95184184"/>
                  </a:ext>
                </a:extLst>
              </a:tr>
              <a:tr h="485091">
                <a:tc>
                  <a:txBody>
                    <a:bodyPr/>
                    <a:lstStyle/>
                    <a:p>
                      <a:pPr marL="0" marR="0" lvl="0" indent="0" algn="l" defTabSz="5120530" rtl="0" eaLnBrk="1" fontAlgn="auto" latinLnBrk="0" hangingPunct="1">
                        <a:lnSpc>
                          <a:spcPct val="100000"/>
                        </a:lnSpc>
                        <a:spcBef>
                          <a:spcPts val="0"/>
                        </a:spcBef>
                        <a:spcAft>
                          <a:spcPts val="0"/>
                        </a:spcAft>
                        <a:buClrTx/>
                        <a:buSzTx/>
                        <a:buFontTx/>
                        <a:buNone/>
                        <a:tabLst/>
                        <a:defRPr/>
                      </a:pPr>
                      <a:r>
                        <a:rPr lang="en-US" sz="2800" b="1" dirty="0">
                          <a:latin typeface="+mj-lt"/>
                        </a:rPr>
                        <a:t>1.72 (1.53 - 1.94)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23585693"/>
                  </a:ext>
                </a:extLst>
              </a:tr>
              <a:tr h="485091">
                <a:tc>
                  <a:txBody>
                    <a:bodyPr/>
                    <a:lstStyle/>
                    <a:p>
                      <a:pPr marL="0" marR="0" lvl="0" indent="0" algn="l" defTabSz="5120530" rtl="0" eaLnBrk="1" fontAlgn="auto" latinLnBrk="0" hangingPunct="1">
                        <a:lnSpc>
                          <a:spcPct val="100000"/>
                        </a:lnSpc>
                        <a:spcBef>
                          <a:spcPts val="0"/>
                        </a:spcBef>
                        <a:spcAft>
                          <a:spcPts val="0"/>
                        </a:spcAft>
                        <a:buClrTx/>
                        <a:buSzTx/>
                        <a:buFontTx/>
                        <a:buNone/>
                        <a:tabLst/>
                        <a:defRPr/>
                      </a:pPr>
                      <a:r>
                        <a:rPr lang="en-US" sz="2800" b="1" dirty="0">
                          <a:latin typeface="+mj-lt"/>
                        </a:rPr>
                        <a:t>1.13 (0.96 - 1.33)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38530327"/>
                  </a:ext>
                </a:extLst>
              </a:tr>
              <a:tr h="485091">
                <a:tc>
                  <a:txBody>
                    <a:bodyPr/>
                    <a:lstStyle/>
                    <a:p>
                      <a:pPr marL="0" marR="0" lvl="0" indent="0" algn="l" defTabSz="5120530" rtl="0" eaLnBrk="1" fontAlgn="auto" latinLnBrk="0" hangingPunct="1">
                        <a:lnSpc>
                          <a:spcPct val="100000"/>
                        </a:lnSpc>
                        <a:spcBef>
                          <a:spcPts val="0"/>
                        </a:spcBef>
                        <a:spcAft>
                          <a:spcPts val="0"/>
                        </a:spcAft>
                        <a:buClrTx/>
                        <a:buSzTx/>
                        <a:buFontTx/>
                        <a:buNone/>
                        <a:tabLst/>
                        <a:defRPr/>
                      </a:pPr>
                      <a:r>
                        <a:rPr lang="en-US" sz="2800" b="1" dirty="0">
                          <a:latin typeface="+mj-lt"/>
                        </a:rPr>
                        <a:t>0.82 (0.67 - 1.00)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480764564"/>
                  </a:ext>
                </a:extLst>
              </a:tr>
              <a:tr h="579827">
                <a:tc>
                  <a:txBody>
                    <a:bodyPr/>
                    <a:lstStyle/>
                    <a:p>
                      <a:pPr marL="0" marR="0" lvl="0" indent="0" algn="l" defTabSz="5120530" rtl="0" eaLnBrk="1" fontAlgn="auto" latinLnBrk="0" hangingPunct="1">
                        <a:lnSpc>
                          <a:spcPct val="100000"/>
                        </a:lnSpc>
                        <a:spcBef>
                          <a:spcPts val="0"/>
                        </a:spcBef>
                        <a:spcAft>
                          <a:spcPts val="0"/>
                        </a:spcAft>
                        <a:buClrTx/>
                        <a:buSzTx/>
                        <a:buFontTx/>
                        <a:buNone/>
                        <a:tabLst/>
                        <a:defRPr/>
                      </a:pPr>
                      <a:r>
                        <a:rPr lang="en-US" sz="2800" b="1" dirty="0">
                          <a:latin typeface="+mj-lt"/>
                        </a:rPr>
                        <a:t>1.52 (1.33 - 1.74)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5698964"/>
                  </a:ext>
                </a:extLst>
              </a:tr>
              <a:tr h="485798">
                <a:tc>
                  <a:txBody>
                    <a:bodyPr/>
                    <a:lstStyle/>
                    <a:p>
                      <a:pPr marL="0" marR="0" lvl="0" indent="0" algn="l" defTabSz="5120530" rtl="0" eaLnBrk="1" fontAlgn="auto" latinLnBrk="0" hangingPunct="1">
                        <a:lnSpc>
                          <a:spcPct val="100000"/>
                        </a:lnSpc>
                        <a:spcBef>
                          <a:spcPts val="0"/>
                        </a:spcBef>
                        <a:spcAft>
                          <a:spcPts val="0"/>
                        </a:spcAft>
                        <a:buClrTx/>
                        <a:buSzTx/>
                        <a:buFontTx/>
                        <a:buNone/>
                        <a:tabLst/>
                        <a:defRPr/>
                      </a:pPr>
                      <a:r>
                        <a:rPr lang="en-US" sz="2800" b="1" dirty="0">
                          <a:latin typeface="+mj-lt"/>
                        </a:rPr>
                        <a:t>1.46 (1.28 - 1.67)</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12710323"/>
                  </a:ext>
                </a:extLst>
              </a:tr>
              <a:tr h="640080">
                <a:tc>
                  <a:txBody>
                    <a:bodyPr/>
                    <a:lstStyle/>
                    <a:p>
                      <a:pPr marL="0" marR="0" lvl="0" indent="0" algn="l" defTabSz="5120530" rtl="0" eaLnBrk="1" fontAlgn="auto" latinLnBrk="0" hangingPunct="1">
                        <a:lnSpc>
                          <a:spcPct val="100000"/>
                        </a:lnSpc>
                        <a:spcBef>
                          <a:spcPts val="0"/>
                        </a:spcBef>
                        <a:spcAft>
                          <a:spcPts val="0"/>
                        </a:spcAft>
                        <a:buClrTx/>
                        <a:buSzTx/>
                        <a:buFontTx/>
                        <a:buNone/>
                        <a:tabLst/>
                        <a:defRPr/>
                      </a:pPr>
                      <a:r>
                        <a:rPr lang="en-US" sz="2800" b="1" dirty="0">
                          <a:latin typeface="+mj-lt"/>
                        </a:rPr>
                        <a:t>1.71 (1.49 - 1.95)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2423644"/>
                  </a:ext>
                </a:extLst>
              </a:tr>
              <a:tr h="579120">
                <a:tc>
                  <a:txBody>
                    <a:bodyPr/>
                    <a:lstStyle/>
                    <a:p>
                      <a:pPr marL="0" marR="0" lvl="0" indent="0" algn="l" defTabSz="5120530" rtl="0" eaLnBrk="1" fontAlgn="auto" latinLnBrk="0" hangingPunct="1">
                        <a:lnSpc>
                          <a:spcPct val="100000"/>
                        </a:lnSpc>
                        <a:spcBef>
                          <a:spcPts val="0"/>
                        </a:spcBef>
                        <a:spcAft>
                          <a:spcPts val="0"/>
                        </a:spcAft>
                        <a:buClrTx/>
                        <a:buSzTx/>
                        <a:buFontTx/>
                        <a:buNone/>
                        <a:tabLst/>
                        <a:defRPr/>
                      </a:pPr>
                      <a:r>
                        <a:rPr lang="en-US" sz="2800" b="1" dirty="0">
                          <a:latin typeface="+mj-lt"/>
                        </a:rPr>
                        <a:t>1.92 (1.70 - 2.18)</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96793806"/>
                  </a:ext>
                </a:extLst>
              </a:tr>
              <a:tr h="548640">
                <a:tc>
                  <a:txBody>
                    <a:bodyPr/>
                    <a:lstStyle/>
                    <a:p>
                      <a:pPr marL="0" marR="0" lvl="0" indent="0" algn="l" defTabSz="5120530" rtl="0" eaLnBrk="1" fontAlgn="auto" latinLnBrk="0" hangingPunct="1">
                        <a:lnSpc>
                          <a:spcPct val="100000"/>
                        </a:lnSpc>
                        <a:spcBef>
                          <a:spcPts val="0"/>
                        </a:spcBef>
                        <a:spcAft>
                          <a:spcPts val="0"/>
                        </a:spcAft>
                        <a:buClrTx/>
                        <a:buSzTx/>
                        <a:buFontTx/>
                        <a:buNone/>
                        <a:tabLst/>
                        <a:defRPr/>
                      </a:pPr>
                      <a:r>
                        <a:rPr lang="en-US" sz="2800" b="1" dirty="0">
                          <a:latin typeface="+mj-lt"/>
                        </a:rPr>
                        <a:t>1.30 (1.17 - 1.44)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81469808"/>
                  </a:ext>
                </a:extLst>
              </a:tr>
              <a:tr h="520042">
                <a:tc>
                  <a:txBody>
                    <a:bodyPr/>
                    <a:lstStyle/>
                    <a:p>
                      <a:pPr marL="0" marR="0" lvl="0" indent="0" algn="l" defTabSz="5120530" rtl="0" eaLnBrk="1" fontAlgn="auto" latinLnBrk="0" hangingPunct="1">
                        <a:lnSpc>
                          <a:spcPct val="100000"/>
                        </a:lnSpc>
                        <a:spcBef>
                          <a:spcPts val="0"/>
                        </a:spcBef>
                        <a:spcAft>
                          <a:spcPts val="0"/>
                        </a:spcAft>
                        <a:buClrTx/>
                        <a:buSzTx/>
                        <a:buFontTx/>
                        <a:buNone/>
                        <a:tabLst/>
                        <a:defRPr/>
                      </a:pPr>
                      <a:r>
                        <a:rPr lang="en-US" sz="2800" b="1" dirty="0">
                          <a:latin typeface="+mj-lt"/>
                        </a:rPr>
                        <a:t>6.44 (5.91 - 7.02)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14176269"/>
                  </a:ext>
                </a:extLst>
              </a:tr>
              <a:tr h="607718">
                <a:tc>
                  <a:txBody>
                    <a:bodyPr/>
                    <a:lstStyle/>
                    <a:p>
                      <a:pPr marL="0" marR="0" lvl="0" indent="0" algn="l" defTabSz="5120530" rtl="0" eaLnBrk="1" fontAlgn="auto" latinLnBrk="0" hangingPunct="1">
                        <a:lnSpc>
                          <a:spcPct val="100000"/>
                        </a:lnSpc>
                        <a:spcBef>
                          <a:spcPts val="0"/>
                        </a:spcBef>
                        <a:spcAft>
                          <a:spcPts val="0"/>
                        </a:spcAft>
                        <a:buClrTx/>
                        <a:buSzTx/>
                        <a:buFontTx/>
                        <a:buNone/>
                        <a:tabLst/>
                        <a:defRPr/>
                      </a:pPr>
                      <a:r>
                        <a:rPr lang="en-US" sz="2800" b="1" dirty="0">
                          <a:latin typeface="+mj-lt"/>
                        </a:rPr>
                        <a:t>3.09 (2.77 - 3.44)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42233556"/>
                  </a:ext>
                </a:extLst>
              </a:tr>
              <a:tr h="1291307">
                <a:tc>
                  <a:txBody>
                    <a:bodyPr/>
                    <a:lstStyle/>
                    <a:p>
                      <a:pPr marL="0" marR="0" lvl="0" indent="0" algn="l" defTabSz="5120530" rtl="0" eaLnBrk="1" fontAlgn="auto" latinLnBrk="0" hangingPunct="1">
                        <a:lnSpc>
                          <a:spcPct val="100000"/>
                        </a:lnSpc>
                        <a:spcBef>
                          <a:spcPts val="0"/>
                        </a:spcBef>
                        <a:spcAft>
                          <a:spcPts val="0"/>
                        </a:spcAft>
                        <a:buClrTx/>
                        <a:buSzTx/>
                        <a:buFontTx/>
                        <a:buNone/>
                        <a:tabLst/>
                        <a:defRPr/>
                      </a:pPr>
                      <a:r>
                        <a:rPr lang="en-US" sz="2800" b="1" dirty="0">
                          <a:latin typeface="+mj-lt"/>
                        </a:rPr>
                        <a:t>4.18 (3.83 - 4.57)</a:t>
                      </a:r>
                      <a:endParaRPr lang="en-US" sz="2800" b="1" dirty="0">
                        <a:latin typeface="+mj-lt"/>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30934604"/>
                  </a:ext>
                </a:extLst>
              </a:tr>
            </a:tbl>
          </a:graphicData>
        </a:graphic>
      </p:graphicFrame>
      <p:pic>
        <p:nvPicPr>
          <p:cNvPr id="11" name="Picture 10" descr="A screenshot of text&#10;&#10;Description automatically generated">
            <a:extLst>
              <a:ext uri="{FF2B5EF4-FFF2-40B4-BE49-F238E27FC236}">
                <a16:creationId xmlns:a16="http://schemas.microsoft.com/office/drawing/2014/main" id="{7473E999-0747-4DC9-8159-7661A9AF4238}"/>
              </a:ext>
            </a:extLst>
          </p:cNvPr>
          <p:cNvPicPr>
            <a:picLocks noChangeAspect="1"/>
          </p:cNvPicPr>
          <p:nvPr/>
        </p:nvPicPr>
        <p:blipFill rotWithShape="1">
          <a:blip r:embed="rId5">
            <a:extLst>
              <a:ext uri="{28A0092B-C50C-407E-A947-70E740481C1C}">
                <a14:useLocalDpi xmlns:a14="http://schemas.microsoft.com/office/drawing/2010/main" val="0"/>
              </a:ext>
            </a:extLst>
          </a:blip>
          <a:srcRect l="3728"/>
          <a:stretch/>
        </p:blipFill>
        <p:spPr>
          <a:xfrm>
            <a:off x="38846114" y="9312411"/>
            <a:ext cx="8644203" cy="7852472"/>
          </a:xfrm>
          <a:prstGeom prst="rect">
            <a:avLst/>
          </a:prstGeom>
        </p:spPr>
      </p:pic>
    </p:spTree>
    <p:extLst>
      <p:ext uri="{BB962C8B-B14F-4D97-AF65-F5344CB8AC3E}">
        <p14:creationId xmlns:p14="http://schemas.microsoft.com/office/powerpoint/2010/main" val="2453900388"/>
      </p:ext>
    </p:extLst>
  </p:cSld>
  <p:clrMapOvr>
    <a:masterClrMapping/>
  </p:clrMapOvr>
</p:sld>
</file>

<file path=ppt/theme/theme1.xml><?xml version="1.0" encoding="utf-8"?>
<a:theme xmlns:a="http://schemas.openxmlformats.org/drawingml/2006/main" name="36x56-Template - One center panel">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36x56-Template - Without guides">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1709</TotalTime>
  <Words>547</Words>
  <Application>Microsoft Office PowerPoint</Application>
  <PresentationFormat>Custom</PresentationFormat>
  <Paragraphs>53</Paragraphs>
  <Slides>1</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vt:i4>
      </vt:variant>
    </vt:vector>
  </HeadingPairs>
  <TitlesOfParts>
    <vt:vector size="7" baseType="lpstr">
      <vt:lpstr>Arial</vt:lpstr>
      <vt:lpstr>Arial Black</vt:lpstr>
      <vt:lpstr>Calibri</vt:lpstr>
      <vt:lpstr>Trebuchet MS</vt:lpstr>
      <vt:lpstr>36x56-Template - One center panel</vt:lpstr>
      <vt:lpstr>36x56-Template - Without guides</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Amanda Luken</cp:lastModifiedBy>
  <cp:revision>137</cp:revision>
  <dcterms:created xsi:type="dcterms:W3CDTF">2012-02-03T19:11:35Z</dcterms:created>
  <dcterms:modified xsi:type="dcterms:W3CDTF">2020-02-17T15:30:29Z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