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>
        <p:scale>
          <a:sx n="70" d="100"/>
          <a:sy n="70" d="100"/>
        </p:scale>
        <p:origin x="141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3558-4996-4825-BC2F-2AE94C663610}" type="datetimeFigureOut">
              <a:rPr lang="he-IL" smtClean="0"/>
              <a:t>כ"ה/ניסן/תשע"ו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4D98-B2C8-4D8B-BFA7-826FDBE47C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4686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3558-4996-4825-BC2F-2AE94C663610}" type="datetimeFigureOut">
              <a:rPr lang="he-IL" smtClean="0"/>
              <a:t>כ"ה/ניסן/תשע"ו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4D98-B2C8-4D8B-BFA7-826FDBE47C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807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3558-4996-4825-BC2F-2AE94C663610}" type="datetimeFigureOut">
              <a:rPr lang="he-IL" smtClean="0"/>
              <a:t>כ"ה/ניסן/תשע"ו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4D98-B2C8-4D8B-BFA7-826FDBE47C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913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3558-4996-4825-BC2F-2AE94C663610}" type="datetimeFigureOut">
              <a:rPr lang="he-IL" smtClean="0"/>
              <a:t>כ"ה/ניסן/תשע"ו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4D98-B2C8-4D8B-BFA7-826FDBE47C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901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3558-4996-4825-BC2F-2AE94C663610}" type="datetimeFigureOut">
              <a:rPr lang="he-IL" smtClean="0"/>
              <a:t>כ"ה/ניסן/תשע"ו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4D98-B2C8-4D8B-BFA7-826FDBE47C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37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3558-4996-4825-BC2F-2AE94C663610}" type="datetimeFigureOut">
              <a:rPr lang="he-IL" smtClean="0"/>
              <a:t>כ"ה/ניסן/תשע"ו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4D98-B2C8-4D8B-BFA7-826FDBE47C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612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3558-4996-4825-BC2F-2AE94C663610}" type="datetimeFigureOut">
              <a:rPr lang="he-IL" smtClean="0"/>
              <a:t>כ"ה/ניסן/תשע"ו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4D98-B2C8-4D8B-BFA7-826FDBE47C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2328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3558-4996-4825-BC2F-2AE94C663610}" type="datetimeFigureOut">
              <a:rPr lang="he-IL" smtClean="0"/>
              <a:t>כ"ה/ניסן/תשע"ו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4D98-B2C8-4D8B-BFA7-826FDBE47C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06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3558-4996-4825-BC2F-2AE94C663610}" type="datetimeFigureOut">
              <a:rPr lang="he-IL" smtClean="0"/>
              <a:t>כ"ה/ניסן/תשע"ו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4D98-B2C8-4D8B-BFA7-826FDBE47C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239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3558-4996-4825-BC2F-2AE94C663610}" type="datetimeFigureOut">
              <a:rPr lang="he-IL" smtClean="0"/>
              <a:t>כ"ה/ניסן/תשע"ו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4D98-B2C8-4D8B-BFA7-826FDBE47C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083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3558-4996-4825-BC2F-2AE94C663610}" type="datetimeFigureOut">
              <a:rPr lang="he-IL" smtClean="0"/>
              <a:t>כ"ה/ניסן/תשע"ו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4D98-B2C8-4D8B-BFA7-826FDBE47C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8384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13558-4996-4825-BC2F-2AE94C663610}" type="datetimeFigureOut">
              <a:rPr lang="he-IL" smtClean="0"/>
              <a:t>כ"ה/ניסן/תשע"ו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54D98-B2C8-4D8B-BFA7-826FDBE47C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8479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8" y="0"/>
            <a:ext cx="8981543" cy="6858000"/>
          </a:xfrm>
          <a:prstGeom prst="rect">
            <a:avLst/>
          </a:prstGeom>
        </p:spPr>
      </p:pic>
      <p:cxnSp>
        <p:nvCxnSpPr>
          <p:cNvPr id="7" name="מחבר חץ ישר 6"/>
          <p:cNvCxnSpPr/>
          <p:nvPr/>
        </p:nvCxnSpPr>
        <p:spPr>
          <a:xfrm>
            <a:off x="5088103" y="2019534"/>
            <a:ext cx="2429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מחבר חץ ישר 8"/>
          <p:cNvCxnSpPr/>
          <p:nvPr/>
        </p:nvCxnSpPr>
        <p:spPr>
          <a:xfrm flipV="1">
            <a:off x="6204457" y="1430503"/>
            <a:ext cx="0" cy="1576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מחבר חץ ישר 10"/>
          <p:cNvCxnSpPr/>
          <p:nvPr/>
        </p:nvCxnSpPr>
        <p:spPr>
          <a:xfrm>
            <a:off x="4628098" y="4168093"/>
            <a:ext cx="516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48358" y="2822425"/>
            <a:ext cx="532933" cy="18466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" dirty="0" smtClean="0"/>
              <a:t>0..1, client</a:t>
            </a:r>
            <a:endParaRPr lang="he-IL" sz="600" dirty="0"/>
          </a:p>
        </p:txBody>
      </p:sp>
      <p:sp>
        <p:nvSpPr>
          <p:cNvPr id="13" name="TextBox 12"/>
          <p:cNvSpPr txBox="1"/>
          <p:nvPr/>
        </p:nvSpPr>
        <p:spPr>
          <a:xfrm>
            <a:off x="6165188" y="1448020"/>
            <a:ext cx="38707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" dirty="0"/>
              <a:t>1</a:t>
            </a:r>
            <a:r>
              <a:rPr lang="en-US" sz="600" dirty="0" smtClean="0"/>
              <a:t>..*, server</a:t>
            </a:r>
            <a:endParaRPr lang="he-IL" sz="600" dirty="0"/>
          </a:p>
        </p:txBody>
      </p:sp>
      <p:sp>
        <p:nvSpPr>
          <p:cNvPr id="14" name="TextBox 13"/>
          <p:cNvSpPr txBox="1"/>
          <p:nvPr/>
        </p:nvSpPr>
        <p:spPr>
          <a:xfrm>
            <a:off x="7034710" y="1834868"/>
            <a:ext cx="482444" cy="18466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" dirty="0" smtClean="0"/>
              <a:t>2, server</a:t>
            </a:r>
            <a:endParaRPr lang="he-IL" sz="600" dirty="0"/>
          </a:p>
        </p:txBody>
      </p:sp>
      <p:sp>
        <p:nvSpPr>
          <p:cNvPr id="15" name="TextBox 14"/>
          <p:cNvSpPr txBox="1"/>
          <p:nvPr/>
        </p:nvSpPr>
        <p:spPr>
          <a:xfrm>
            <a:off x="4967491" y="1846088"/>
            <a:ext cx="610796" cy="18466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" dirty="0" smtClean="0"/>
              <a:t>0..1, client</a:t>
            </a:r>
            <a:endParaRPr lang="he-IL" sz="600" dirty="0"/>
          </a:p>
        </p:txBody>
      </p:sp>
      <p:sp>
        <p:nvSpPr>
          <p:cNvPr id="18" name="יהלום 17"/>
          <p:cNvSpPr/>
          <p:nvPr/>
        </p:nvSpPr>
        <p:spPr>
          <a:xfrm>
            <a:off x="6175976" y="1448020"/>
            <a:ext cx="67749" cy="111509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יהלום 18"/>
          <p:cNvSpPr/>
          <p:nvPr/>
        </p:nvSpPr>
        <p:spPr>
          <a:xfrm rot="5400000">
            <a:off x="7421355" y="1963780"/>
            <a:ext cx="67749" cy="111509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יהלום 19"/>
          <p:cNvSpPr/>
          <p:nvPr/>
        </p:nvSpPr>
        <p:spPr>
          <a:xfrm rot="5400000">
            <a:off x="5054228" y="4117733"/>
            <a:ext cx="67749" cy="111509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TextBox 20"/>
          <p:cNvSpPr txBox="1"/>
          <p:nvPr/>
        </p:nvSpPr>
        <p:spPr>
          <a:xfrm>
            <a:off x="4538339" y="4163418"/>
            <a:ext cx="397425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" dirty="0" smtClean="0"/>
              <a:t>0..1, client</a:t>
            </a:r>
            <a:endParaRPr lang="he-IL" sz="600" dirty="0"/>
          </a:p>
        </p:txBody>
      </p:sp>
      <p:sp>
        <p:nvSpPr>
          <p:cNvPr id="22" name="TextBox 21"/>
          <p:cNvSpPr txBox="1"/>
          <p:nvPr/>
        </p:nvSpPr>
        <p:spPr>
          <a:xfrm>
            <a:off x="4813224" y="3879875"/>
            <a:ext cx="38112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" dirty="0" smtClean="0"/>
              <a:t>1..*, server</a:t>
            </a:r>
            <a:endParaRPr lang="he-IL" sz="600" dirty="0"/>
          </a:p>
        </p:txBody>
      </p:sp>
      <p:cxnSp>
        <p:nvCxnSpPr>
          <p:cNvPr id="24" name="מחבר ישר 23"/>
          <p:cNvCxnSpPr/>
          <p:nvPr/>
        </p:nvCxnSpPr>
        <p:spPr>
          <a:xfrm flipH="1">
            <a:off x="1576358" y="4902979"/>
            <a:ext cx="650740" cy="4207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מחבר ישר 24"/>
          <p:cNvCxnSpPr/>
          <p:nvPr/>
        </p:nvCxnSpPr>
        <p:spPr>
          <a:xfrm>
            <a:off x="842818" y="4774888"/>
            <a:ext cx="733540" cy="548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מחבר ישר 27"/>
          <p:cNvCxnSpPr/>
          <p:nvPr/>
        </p:nvCxnSpPr>
        <p:spPr>
          <a:xfrm>
            <a:off x="1868069" y="2816815"/>
            <a:ext cx="1643676" cy="4761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מחבר ישר 31"/>
          <p:cNvCxnSpPr/>
          <p:nvPr/>
        </p:nvCxnSpPr>
        <p:spPr>
          <a:xfrm>
            <a:off x="1223612" y="1448020"/>
            <a:ext cx="0" cy="11942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34887" y="2457557"/>
            <a:ext cx="544825" cy="18466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" dirty="0" smtClean="0"/>
              <a:t>0..1, server</a:t>
            </a:r>
            <a:endParaRPr lang="he-IL" sz="600" dirty="0"/>
          </a:p>
        </p:txBody>
      </p:sp>
      <p:sp>
        <p:nvSpPr>
          <p:cNvPr id="35" name="TextBox 34"/>
          <p:cNvSpPr txBox="1"/>
          <p:nvPr/>
        </p:nvSpPr>
        <p:spPr>
          <a:xfrm>
            <a:off x="1162167" y="1448020"/>
            <a:ext cx="544825" cy="18466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" dirty="0" smtClean="0"/>
              <a:t>0..1, client</a:t>
            </a:r>
            <a:endParaRPr lang="he-IL" sz="600" dirty="0"/>
          </a:p>
        </p:txBody>
      </p:sp>
      <p:sp>
        <p:nvSpPr>
          <p:cNvPr id="36" name="TextBox 35"/>
          <p:cNvSpPr txBox="1"/>
          <p:nvPr/>
        </p:nvSpPr>
        <p:spPr>
          <a:xfrm>
            <a:off x="1765073" y="5139049"/>
            <a:ext cx="544825" cy="18466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" dirty="0" smtClean="0"/>
              <a:t>0..1, server</a:t>
            </a:r>
            <a:endParaRPr lang="he-IL" sz="600" dirty="0"/>
          </a:p>
        </p:txBody>
      </p:sp>
      <p:sp>
        <p:nvSpPr>
          <p:cNvPr id="41" name="TextBox 40"/>
          <p:cNvSpPr txBox="1"/>
          <p:nvPr/>
        </p:nvSpPr>
        <p:spPr>
          <a:xfrm>
            <a:off x="2133413" y="4890338"/>
            <a:ext cx="544825" cy="18466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" dirty="0" smtClean="0"/>
              <a:t>0..1, client</a:t>
            </a:r>
            <a:endParaRPr lang="he-IL" sz="600" dirty="0"/>
          </a:p>
        </p:txBody>
      </p:sp>
      <p:sp>
        <p:nvSpPr>
          <p:cNvPr id="42" name="TextBox 41"/>
          <p:cNvSpPr txBox="1"/>
          <p:nvPr/>
        </p:nvSpPr>
        <p:spPr>
          <a:xfrm>
            <a:off x="392351" y="4769745"/>
            <a:ext cx="544825" cy="18466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" dirty="0" smtClean="0"/>
              <a:t>0..1, client</a:t>
            </a:r>
            <a:endParaRPr lang="he-IL" sz="600" dirty="0"/>
          </a:p>
        </p:txBody>
      </p:sp>
      <p:sp>
        <p:nvSpPr>
          <p:cNvPr id="43" name="TextBox 42"/>
          <p:cNvSpPr txBox="1"/>
          <p:nvPr/>
        </p:nvSpPr>
        <p:spPr>
          <a:xfrm>
            <a:off x="1801087" y="2642223"/>
            <a:ext cx="544825" cy="18466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" dirty="0" smtClean="0"/>
              <a:t>0..1, client</a:t>
            </a:r>
            <a:endParaRPr lang="he-IL" sz="600" dirty="0"/>
          </a:p>
        </p:txBody>
      </p:sp>
      <p:sp>
        <p:nvSpPr>
          <p:cNvPr id="44" name="TextBox 43"/>
          <p:cNvSpPr txBox="1"/>
          <p:nvPr/>
        </p:nvSpPr>
        <p:spPr>
          <a:xfrm>
            <a:off x="2966920" y="3292962"/>
            <a:ext cx="544825" cy="18466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" dirty="0" smtClean="0"/>
              <a:t>0..*, server</a:t>
            </a:r>
            <a:endParaRPr lang="he-IL" sz="600" dirty="0"/>
          </a:p>
        </p:txBody>
      </p:sp>
      <p:sp>
        <p:nvSpPr>
          <p:cNvPr id="45" name="TextBox 44"/>
          <p:cNvSpPr txBox="1"/>
          <p:nvPr/>
        </p:nvSpPr>
        <p:spPr>
          <a:xfrm>
            <a:off x="2274041" y="2889417"/>
            <a:ext cx="101809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600" dirty="0" smtClean="0"/>
              <a:t>Creates and use matrix functions &gt;</a:t>
            </a:r>
            <a:endParaRPr lang="he-IL" sz="600" dirty="0"/>
          </a:p>
        </p:txBody>
      </p:sp>
      <p:sp>
        <p:nvSpPr>
          <p:cNvPr id="46" name="TextBox 45"/>
          <p:cNvSpPr txBox="1"/>
          <p:nvPr/>
        </p:nvSpPr>
        <p:spPr>
          <a:xfrm>
            <a:off x="959496" y="1964699"/>
            <a:ext cx="1018093" cy="18466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600" dirty="0" smtClean="0"/>
              <a:t>Run the UI&gt;</a:t>
            </a:r>
            <a:endParaRPr lang="he-IL" sz="600" dirty="0"/>
          </a:p>
        </p:txBody>
      </p:sp>
      <p:sp>
        <p:nvSpPr>
          <p:cNvPr id="47" name="TextBox 46"/>
          <p:cNvSpPr txBox="1"/>
          <p:nvPr/>
        </p:nvSpPr>
        <p:spPr>
          <a:xfrm>
            <a:off x="1091263" y="5002717"/>
            <a:ext cx="1018093" cy="18466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600" dirty="0" smtClean="0"/>
              <a:t>Use static checks &gt;</a:t>
            </a:r>
            <a:endParaRPr lang="he-IL" sz="600" dirty="0"/>
          </a:p>
        </p:txBody>
      </p:sp>
    </p:spTree>
    <p:extLst>
      <p:ext uri="{BB962C8B-B14F-4D97-AF65-F5344CB8AC3E}">
        <p14:creationId xmlns:p14="http://schemas.microsoft.com/office/powerpoint/2010/main" val="299873807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71</Words>
  <Application>Microsoft Office PowerPoint</Application>
  <PresentationFormat>‫הצגה על המסך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ערכת נושא Office</vt:lpstr>
      <vt:lpstr>מצגת של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guy aluk</dc:creator>
  <cp:lastModifiedBy>guy aluk</cp:lastModifiedBy>
  <cp:revision>6</cp:revision>
  <dcterms:created xsi:type="dcterms:W3CDTF">2016-05-03T15:48:56Z</dcterms:created>
  <dcterms:modified xsi:type="dcterms:W3CDTF">2016-05-03T16:51:52Z</dcterms:modified>
</cp:coreProperties>
</file>