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CCD5-3EDD-49E6-8978-EB3C4DD3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2F70A-E26A-4B41-A49E-A37420518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48B6-E2EA-4E0E-830C-1DAD75F6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D4F4-F0F8-49AC-A9BB-72513BD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8F3-C79A-4E83-9E61-5B9A3A1A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58C7-5679-4BB4-B25F-F1F41235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E0228-DB3C-43CA-9EAB-DEDD607B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E41A-BB9C-42EC-8FFE-EB2C0911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D085-6138-4225-BDCC-E438961B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C52C-4772-4F38-9BC2-28B0B33B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35D4E-1441-4452-A6CA-51DA33CC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80F5D-DC81-49AA-84AE-C38E35B7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ECC2-A24E-4C3A-9074-4E70FCE5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8F44-ADFB-4CD6-BC3B-EDC066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5400-ABD1-4579-A913-A90374C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1383-226E-4AEF-A271-CC243EF9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AFCF-3924-436D-B2EC-7381CEB2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4553-E78D-4CE2-A21E-E72D2647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7B94-D702-4D84-BEFC-FEADC5A3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C91F-F994-4FF0-965C-F829D18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C4BE-1155-4255-92CD-C9EB76C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28E4-407B-4F56-9D12-08497DC1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B956-FE4F-49D8-975E-6589D1AA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884E-320D-4369-ABA1-523F0657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6240-B8C4-4C4C-877E-E4493AC4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4099-BE30-43EC-9C79-19E97E4F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74A6-81E8-49D2-89F6-B6C72BD3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168C-6647-416C-8515-EE6E5058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8706E-B03D-485D-ACF7-F3E28D7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B3E21-A5AD-4CBE-A8BE-F41A9B48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0368-C5D2-4AE4-A812-53168214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8FBF-DF49-4A69-AA22-D503381B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E9A6F-2689-4DE9-8D7D-91440AC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E891F-0FCB-473B-A57A-CA0331FB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3DE31-7562-4573-9A78-BB7E1F90E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FC05F-B026-432B-85BC-B39D93835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04E14-F159-47E8-A473-DCBB983C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A06C9-75E4-4980-983D-3C5C757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0D92A-0276-4504-8770-4D4DE83A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5CEE-C8BD-447B-81A9-5104E0A4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0C70B-521B-4ECD-A622-9B06AB2B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DAB1-7E6D-4F6E-92BD-73F66B18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99A5-88D3-4C75-9113-B93015E8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75F8-2393-487F-8F3D-2613A0C4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C167-058E-4DE9-9407-36B79A7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1F56F-C2DC-4042-8408-AB69C3CC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63BB-A4E9-4CF6-A33A-B0175EE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614A-4077-44BF-98B6-93BCAAFD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67E72-7932-4F16-B682-56336824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8FF0-C86F-4E08-9918-82FA8B8B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3720-479A-4BEA-A47F-89C65CC6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20E5-D25D-4ED6-993B-1D8D5855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8393-498E-4B24-8237-A8D1B1F5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4BA73-8B79-4EBA-9400-4477AF18D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5AB0-E74D-46A1-A7EB-0CAA714E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A621F-8FB6-4683-9F02-43315E83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0580-6200-4C22-B8B7-4F9EDAAE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5A005-BA47-499D-951A-54C4CAD5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4A33E-2630-48E0-8D73-43EE8759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AD20-F629-405F-B269-58E12CBE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3A62-01E2-4A56-93FE-7C78B5C7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6AAA-A53F-4D71-978A-737AED8FEBB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D73F-0561-47F1-8C53-8E0CDA969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333E-A802-4085-8AB8-9A12AD7A8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734" y="69272"/>
            <a:ext cx="7772400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5" y="1354281"/>
            <a:ext cx="3483595" cy="46112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90" y="1326752"/>
            <a:ext cx="3448445" cy="46663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71234" y="816223"/>
            <a:ext cx="328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Project_1_The_Eight_Puzzle.doc</a:t>
            </a:r>
          </a:p>
        </p:txBody>
      </p:sp>
    </p:spTree>
    <p:extLst>
      <p:ext uri="{BB962C8B-B14F-4D97-AF65-F5344CB8AC3E}">
        <p14:creationId xmlns:p14="http://schemas.microsoft.com/office/powerpoint/2010/main" val="20597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30" y="82049"/>
            <a:ext cx="1074296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not hard or complicated ;-)   I can do this in 24 lines of </a:t>
            </a:r>
            <a:r>
              <a:rPr lang="en-US" sz="2400" dirty="0" err="1"/>
              <a:t>Matlab</a:t>
            </a:r>
            <a:r>
              <a:rPr lang="en-US" sz="2400" dirty="0"/>
              <a:t>. If you find yourself writing hundreds of lines of code, stop, think and start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need to write a report that has your findings. Here is a hint, your findings will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For shallow problems, it does not matter too much what heuristic you use, if any.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As the problems get harder, heuristics help more and more.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heuristic is better than a weak heuristic.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need to write a “</a:t>
            </a:r>
            <a:r>
              <a:rPr lang="en-US" sz="2400" i="1" dirty="0"/>
              <a:t>A two to five -page report which summaries your findings</a:t>
            </a:r>
            <a:r>
              <a:rPr lang="en-US" sz="2400" dirty="0"/>
              <a:t>”. I expect this report to be well written, coherent and largely free of misspellings/typos/poor grammar.  I expect clean, well thought out figures and/or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basic story of the report is:  </a:t>
            </a:r>
            <a:r>
              <a:rPr lang="en-US" sz="2000" i="1" dirty="0"/>
              <a:t>For simple problems (only slightly “messed-up” puzzles), having a heuristic does not make a difference. However, for harder puzzles, having a heuristic like Misplaced Tiles helps, and having a tight heuristic like Manhattan distance really helps.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61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232" y="606983"/>
            <a:ext cx="82462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Don’t cheat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If you copy a single line of text, or a single line of code without proper attribution, I will fail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 am better at catching cheaters, than you are at cheating.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090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831" y="1332087"/>
            <a:ext cx="10672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Trival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</a:p>
          <a:p>
            <a:r>
              <a:rPr lang="en-US" dirty="0"/>
              <a:t>7 8 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Very Easy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1 2 3</a:t>
            </a:r>
          </a:p>
          <a:p>
            <a:r>
              <a:rPr lang="en-US" dirty="0">
                <a:solidFill>
                  <a:srgbClr val="00B050"/>
                </a:solidFill>
              </a:rPr>
              <a:t>4 5 6</a:t>
            </a:r>
          </a:p>
          <a:p>
            <a:r>
              <a:rPr lang="en-US" dirty="0">
                <a:solidFill>
                  <a:srgbClr val="00B050"/>
                </a:solidFill>
              </a:rPr>
              <a:t>7 *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5139" y="133208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Easy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 2 *</a:t>
            </a:r>
          </a:p>
          <a:p>
            <a:r>
              <a:rPr lang="en-US" dirty="0">
                <a:solidFill>
                  <a:srgbClr val="FF0000"/>
                </a:solidFill>
              </a:rPr>
              <a:t>4 5 3</a:t>
            </a:r>
          </a:p>
          <a:p>
            <a:r>
              <a:rPr lang="en-US" dirty="0">
                <a:solidFill>
                  <a:srgbClr val="FF0000"/>
                </a:solidFill>
              </a:rPr>
              <a:t>7 8 6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doable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* 1 2</a:t>
            </a:r>
          </a:p>
          <a:p>
            <a:r>
              <a:rPr lang="en-US" dirty="0">
                <a:solidFill>
                  <a:srgbClr val="0000FF"/>
                </a:solidFill>
              </a:rPr>
              <a:t>4 5 3</a:t>
            </a:r>
          </a:p>
          <a:p>
            <a:r>
              <a:rPr lang="en-US" dirty="0">
                <a:solidFill>
                  <a:srgbClr val="0000FF"/>
                </a:solidFill>
              </a:rPr>
              <a:t>7 8 6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707" y="980182"/>
            <a:ext cx="4257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Oh Boy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8 7 1</a:t>
            </a:r>
          </a:p>
          <a:p>
            <a:r>
              <a:rPr lang="en-US" dirty="0">
                <a:solidFill>
                  <a:srgbClr val="00B0F0"/>
                </a:solidFill>
              </a:rPr>
              <a:t>6 * 2</a:t>
            </a:r>
          </a:p>
          <a:p>
            <a:r>
              <a:rPr lang="en-US" dirty="0">
                <a:solidFill>
                  <a:srgbClr val="00B0F0"/>
                </a:solidFill>
              </a:rPr>
              <a:t>5 4 3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IMPOSSIBLE: The following puzzle is impossible to solve, if you </a:t>
            </a:r>
            <a:r>
              <a:rPr lang="en-US" i="1" dirty="0">
                <a:solidFill>
                  <a:srgbClr val="7030A0"/>
                </a:solidFill>
              </a:rPr>
              <a:t>can</a:t>
            </a:r>
            <a:r>
              <a:rPr lang="en-US" dirty="0">
                <a:solidFill>
                  <a:srgbClr val="7030A0"/>
                </a:solidFill>
              </a:rPr>
              <a:t> solve it, you have a bug in your code.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1 2 3</a:t>
            </a:r>
          </a:p>
          <a:p>
            <a:r>
              <a:rPr lang="en-US" dirty="0">
                <a:solidFill>
                  <a:srgbClr val="7030A0"/>
                </a:solidFill>
              </a:rPr>
              <a:t>4 5 6</a:t>
            </a:r>
          </a:p>
          <a:p>
            <a:r>
              <a:rPr lang="en-US" dirty="0">
                <a:solidFill>
                  <a:srgbClr val="7030A0"/>
                </a:solidFill>
              </a:rPr>
              <a:t>8 7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276" y="56852"/>
            <a:ext cx="296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359932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355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Eamonn Keogh</dc:creator>
  <cp:lastModifiedBy>Eamonn Keogh</cp:lastModifiedBy>
  <cp:revision>3</cp:revision>
  <dcterms:created xsi:type="dcterms:W3CDTF">2017-09-24T18:34:37Z</dcterms:created>
  <dcterms:modified xsi:type="dcterms:W3CDTF">2018-01-26T16:32:22Z</dcterms:modified>
</cp:coreProperties>
</file>