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rounakbanik/the-movies-dataset/data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imdb.com/title/tt0468569/mediaviewer/rm4023877632" TargetMode="External"/><Relationship Id="rId4" Type="http://schemas.openxmlformats.org/officeDocument/2006/relationships/hyperlink" Target="http://www.imdb.com/title/tt1856101/mediaviewer/rm2677875712" TargetMode="External"/><Relationship Id="rId5" Type="http://schemas.openxmlformats.org/officeDocument/2006/relationships/hyperlink" Target="http://www.imdb.com/title/tt2527336/mediaviewer/rm5741048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955375" y="421425"/>
            <a:ext cx="6960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Budget Correlation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Lightning Talk</a:t>
            </a:r>
            <a:endParaRPr sz="2400"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Sakshyam Silwal, Vasilis Vloutis, Will Gray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5173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https://www.kaggle.com/rounakbanik/the-movies-dataset/data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Contents: </a:t>
            </a:r>
            <a:r>
              <a:rPr lang="en"/>
              <a:t> 	 	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budget: Numeric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popularity: Numeric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production_countries: String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release_date: DateTime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revenue: Numeric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title: String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vote_average: Numeric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975" y="2176400"/>
            <a:ext cx="1142475" cy="16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5613" y="713900"/>
            <a:ext cx="1191100" cy="17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8325" y="3502550"/>
            <a:ext cx="1028376" cy="15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the Data</a:t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303800" y="1828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our project we are looking to find a correlation between: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Movie revenue and release date by month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Movie ratings and release date by month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Movie rating and revenue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Dark Knight Movie Poster: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http://www.imdb.com/title/tt0468569/mediaviewer/rm4023877632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Blade Runner 2049 Movie Poster: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http://www.imdb.com/title/tt1856101/mediaviewer/rm2677875712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 Wars: The Last Jedi Movie Poster: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http://www.imdb.com/title/tt2527336/mediaviewer/rm574104832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