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427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311325" y="459200"/>
            <a:ext cx="4100700" cy="29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be the </a:t>
            </a:r>
            <a:r>
              <a:rPr lang="en"/>
              <a:t>Home Screen</a:t>
            </a:r>
            <a:r>
              <a:rPr lang="en"/>
              <a:t> which will pop up as soon as you enter the app (with exception of a loading screen which can be integrated in the future).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-Assuming you don’t have a schedule created yet, Create your first daily schedule.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1750" cy="42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14789" r="23225" t="10762"/>
          <a:stretch/>
        </p:blipFill>
        <p:spPr>
          <a:xfrm>
            <a:off x="311700" y="301000"/>
            <a:ext cx="3821974" cy="45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5413175" y="507350"/>
            <a:ext cx="36354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4636150" y="995025"/>
            <a:ext cx="3018600" cy="29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-Now, edit the Location of the chemistry class.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6675"/>
            <a:ext cx="3876675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4597275" y="684075"/>
            <a:ext cx="36666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-This drop down menu will pop up, where you will be able to have the option to choose the Texas Tech buildings that your class is at.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687975" y="1152475"/>
            <a:ext cx="41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-Clicking the Time arrow will show this screen where you can change the start and end time. Then click the Save button to save the class. 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76963"/>
            <a:ext cx="3876675" cy="478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subTitle"/>
          </p:nvPr>
        </p:nvSpPr>
        <p:spPr>
          <a:xfrm>
            <a:off x="311700" y="427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4311325" y="459200"/>
            <a:ext cx="4100700" cy="29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are back at the Home Screen, click View Today’s Classes to show the entire route for the day on the map.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1750" cy="42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493625" y="1152475"/>
            <a:ext cx="433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entire day’s route in one map!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Click Start Route to start your first route to your first destination.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75" y="171450"/>
            <a:ext cx="38862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212175" y="457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Recalculate button during Navigation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20850" cy="41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0" y="4466525"/>
            <a:ext cx="90039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Home Screen after creating a schedule            Home Screen on a day with no classes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58358" cy="416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508" y="74975"/>
            <a:ext cx="3729008" cy="416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480675" y="1152475"/>
            <a:ext cx="43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Click The settings button to configure the apps settings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490888"/>
            <a:ext cx="3729008" cy="416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4389125"/>
            <a:ext cx="85206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Settings menu (selected from Homescreen)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75" y="229850"/>
            <a:ext cx="3665900" cy="40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5073600" y="337575"/>
            <a:ext cx="3555600" cy="4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-You will be able to select the Disable Reminders button toggle in case you want the application to not disturb you with notifications.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be a handy feature for the holidays.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-Other Settings will be integrated in due time.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(Any suggestions for additional settings for a navigational app ??)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1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Naming your Schedule						</a:t>
            </a:r>
            <a:endParaRPr sz="120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90172" cy="41106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4882825" y="659725"/>
            <a:ext cx="31683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-While on this screen, give a name to your schedule and select the the Add a Class Button to add your first class.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21025" y="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Class (continued)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514475" y="1501950"/>
            <a:ext cx="33087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5514475" y="1301425"/>
            <a:ext cx="34290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-To create your first class, start by Entering the Course Number. Once you have entered the course number, enter the building name, start time, and end time.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-After completing adding all of your class details, either add another class to this schedule or finish creating the schedule.</a:t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3475"/>
            <a:ext cx="4886089" cy="42576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856400" y="709975"/>
            <a:ext cx="1813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Schedule Name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5033675" y="607227"/>
            <a:ext cx="3831300" cy="4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-Assume you added these 3 classes to your schedule.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You are now able to choose the days of the week when you want it repeated.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-Enter your schedule to repeat on Monday, </a:t>
            </a:r>
            <a:r>
              <a:rPr lang="en"/>
              <a:t>Wednesday</a:t>
            </a:r>
            <a:r>
              <a:rPr lang="en"/>
              <a:t>, and Friday.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707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91850" y="443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Completing creating a schedule and Saving it</a:t>
            </a:r>
            <a:endParaRPr sz="1400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49768" cy="41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993100" y="950500"/>
            <a:ext cx="3709800" cy="28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-Now, assuming you selected the schedule to repeat every Mondays, Wednesdays and Fridays.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>
                <a:solidFill>
                  <a:schemeClr val="dk2"/>
                </a:solidFill>
              </a:rPr>
              <a:t>The final step in creating the schedule will be to select the Create and Save Schedule Button.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832675" y="1152475"/>
            <a:ext cx="399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-Now we are back at the home screen. Select View/Edit Schedule to view the list of your created schedules and to edit an existing schedule that you created.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200"/>
            <a:ext cx="3811750" cy="42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78050" y="438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Select Schedule you would like to edit</a:t>
            </a:r>
            <a:endParaRPr sz="1800"/>
          </a:p>
        </p:txBody>
      </p:sp>
      <p:sp>
        <p:nvSpPr>
          <p:cNvPr id="98" name="Shape 98"/>
          <p:cNvSpPr txBox="1"/>
          <p:nvPr/>
        </p:nvSpPr>
        <p:spPr>
          <a:xfrm>
            <a:off x="4913800" y="697125"/>
            <a:ext cx="38151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4913800" y="834225"/>
            <a:ext cx="39549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On this screen, you have the option to select the schedule you would like to view, edit, or delete.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-Please select John’s Monday Schedule to edit. 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25" y="333800"/>
            <a:ext cx="32289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14789" r="23225" t="10762"/>
          <a:stretch/>
        </p:blipFill>
        <p:spPr>
          <a:xfrm>
            <a:off x="311700" y="301000"/>
            <a:ext cx="3821974" cy="45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5413175" y="507350"/>
            <a:ext cx="36354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636150" y="995025"/>
            <a:ext cx="3018600" cy="29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-On this screen, you can edit the Class name, Location, and Time.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-Start by clicking the </a:t>
            </a:r>
            <a:r>
              <a:rPr lang="en"/>
              <a:t>Chemistry to edit the name.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312250" y="1152475"/>
            <a:ext cx="45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-On your actual screen, you will be able to type the new name of the class.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75" y="221100"/>
            <a:ext cx="3650836" cy="45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