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427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94128" cy="397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0" y="4466525"/>
            <a:ext cx="90039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Home Screen after creating a schedule            Home Screen on a day with no classes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58358" cy="416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508" y="74975"/>
            <a:ext cx="3729008" cy="416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4389125"/>
            <a:ext cx="85206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Settings menu (selected from Homescreen)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75" y="229850"/>
            <a:ext cx="3665900" cy="40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1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Naming your Schedule						Building Name Error</a:t>
            </a:r>
            <a:endParaRPr sz="1200"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90172" cy="411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972" y="152400"/>
            <a:ext cx="3681550" cy="41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8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Class (continued)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5" y="781975"/>
            <a:ext cx="6274024" cy="426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91850" y="443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Completing creating a schedule and Saving it</a:t>
            </a:r>
            <a:endParaRPr sz="140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49768" cy="413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78050" y="438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Select Schedule you would like to edit</a:t>
            </a:r>
            <a:endParaRPr sz="1800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47798" cy="407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6675"/>
            <a:ext cx="3876675" cy="4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379" y="166675"/>
            <a:ext cx="3876675" cy="478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14789" r="23225" t="10762"/>
          <a:stretch/>
        </p:blipFill>
        <p:spPr>
          <a:xfrm>
            <a:off x="311700" y="301000"/>
            <a:ext cx="3821974" cy="45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125" y="301000"/>
            <a:ext cx="3650836" cy="45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75" y="171450"/>
            <a:ext cx="388620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350" y="171450"/>
            <a:ext cx="3886200" cy="4654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212175" y="457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Recalculate button during Navigation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20850" cy="41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