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-9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_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uk-UA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-2.29885057471264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9.8565169610477358E-17"/>
                  <c:y val="-2.29885057471264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uk-UA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uk-UA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69116288"/>
        <c:axId val="69117824"/>
      </c:barChart>
      <c:catAx>
        <c:axId val="6911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69117824"/>
        <c:crosses val="autoZero"/>
        <c:auto val="1"/>
        <c:lblAlgn val="ctr"/>
        <c:lblOffset val="100"/>
        <c:noMultiLvlLbl val="0"/>
      </c:catAx>
      <c:valAx>
        <c:axId val="6911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6911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en-US" smtClean="0"/>
              <a:t>11/13/2013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en-US" smtClean="0"/>
              <a:t>11/13/2013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en-US" smtClean="0"/>
              <a:t>11/13/2013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7"/>
          <p:cNvSpPr>
            <a:spLocks noChangeAspect="1" noEditPoints="1"/>
          </p:cNvSpPr>
          <p:nvPr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en-US" smtClean="0"/>
              <a:t>‹№›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1599" y="2033953"/>
            <a:ext cx="7010401" cy="2888381"/>
          </a:xfrm>
        </p:spPr>
        <p:txBody>
          <a:bodyPr/>
          <a:lstStyle/>
          <a:p>
            <a:r>
              <a:rPr lang="en-US" dirty="0" smtClean="0"/>
              <a:t>Title Layout is to close to</a:t>
            </a:r>
            <a:br>
              <a:rPr lang="en-US" dirty="0" smtClean="0"/>
            </a:br>
            <a:r>
              <a:rPr lang="en-US" dirty="0" smtClean="0"/>
              <a:t>the edge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1"/>
            <a:ext cx="5486400" cy="6916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And this subtitle text size is to small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Don't make grammar 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errors!</a:t>
            </a:r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 know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alot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about precious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stones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It's one of the hardest courses in </a:t>
            </a: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it's </a:t>
            </a:r>
            <a:r>
              <a:rPr lang="en-US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history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Make sure that there is sufficient contrast between text and the background behind it.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187689"/>
              </p:ext>
            </p:extLst>
          </p:nvPr>
        </p:nvGraphicFramePr>
        <p:xfrm>
          <a:off x="1371600" y="1905000"/>
          <a:ext cx="94488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91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gender pronouns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30846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Ask the student whether he is prepared to give a presentation.</a:t>
            </a:r>
            <a:endParaRPr lang="en-US" dirty="0" smtClean="0"/>
          </a:p>
          <a:p>
            <a:r>
              <a:rPr lang="en-US" dirty="0"/>
              <a:t>Ask whether the student is prepared to give a </a:t>
            </a:r>
            <a:r>
              <a:rPr lang="en-US" dirty="0" smtClean="0"/>
              <a:t>presentation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revision does not clearly indicate whether the student or another person is being asked; writers must recognize and respond to such lack of clarity if it affects comprehension.</a:t>
            </a:r>
            <a:endParaRPr lang="en-US" dirty="0"/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5253147"/>
              </p:ext>
            </p:extLst>
          </p:nvPr>
        </p:nvGraphicFramePr>
        <p:xfrm>
          <a:off x="6523038" y="1904998"/>
          <a:ext cx="4297362" cy="2853268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432454"/>
                <a:gridCol w="1432454"/>
                <a:gridCol w="1432454"/>
              </a:tblGrid>
              <a:tr h="7133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 anchor="ctr"/>
                </a:tc>
              </a:tr>
              <a:tr h="713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713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713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98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3896550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usic Score_16x9.potx" id="{6ADF3BEB-29B7-4B59-868B-CC2D2045A513}" vid="{1320CC86-6327-42C4-8685-C8BBB762A9A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TS103896550</Template>
  <TotalTime>0</TotalTime>
  <Words>123</Words>
  <Application>Microsoft Office PowerPoint</Application>
  <PresentationFormat>Довільний</PresentationFormat>
  <Paragraphs>24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5" baseType="lpstr">
      <vt:lpstr>TS103896550</vt:lpstr>
      <vt:lpstr>Title Layout is to close to the edge </vt:lpstr>
      <vt:lpstr>Don't make grammar errors!</vt:lpstr>
      <vt:lpstr>Make sure that there is sufficient contrast between text and the background behind it.</vt:lpstr>
      <vt:lpstr>Avoid gender pronouns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2013-11-13T06:35:17Z</dcterms:created>
  <dcterms:modified xsi:type="dcterms:W3CDTF">2013-11-13T07:26:24Z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