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8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21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10326144"/>
        <c:axId val="110327680"/>
      </c:barChart>
      <c:catAx>
        <c:axId val="1103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10327680"/>
        <c:crosses val="autoZero"/>
        <c:auto val="1"/>
        <c:lblAlgn val="ctr"/>
        <c:lblOffset val="100"/>
        <c:noMultiLvlLbl val="0"/>
      </c:catAx>
      <c:valAx>
        <c:axId val="11032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11032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84336-D0B1-4B0E-BA5C-55B2CED1D39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87E0E-FF3E-47D3-BFF3-1936BDC1B9A7}">
      <dgm:prSet phldrT="[Text]" custT="1"/>
      <dgm:spPr/>
      <dgm:t>
        <a:bodyPr/>
        <a:lstStyle/>
        <a:p>
          <a:r>
            <a:rPr lang="en-US" sz="4800" dirty="0" smtClean="0"/>
            <a:t>Group</a:t>
          </a:r>
          <a:endParaRPr lang="en-US" sz="4800" dirty="0"/>
        </a:p>
      </dgm:t>
    </dgm:pt>
    <dgm:pt modelId="{169E7CD4-95A5-4EA3-A305-1668AA4A744D}" type="parTrans" cxnId="{98FD00BD-2599-433A-AC2F-14A7D52BA766}">
      <dgm:prSet/>
      <dgm:spPr/>
      <dgm:t>
        <a:bodyPr/>
        <a:lstStyle/>
        <a:p>
          <a:endParaRPr lang="en-US" sz="2000"/>
        </a:p>
      </dgm:t>
    </dgm:pt>
    <dgm:pt modelId="{9C10DDF3-A40F-4978-A049-EE2D16408C99}" type="sibTrans" cxnId="{98FD00BD-2599-433A-AC2F-14A7D52BA766}">
      <dgm:prSet/>
      <dgm:spPr/>
      <dgm:t>
        <a:bodyPr/>
        <a:lstStyle/>
        <a:p>
          <a:endParaRPr lang="en-US" sz="2000"/>
        </a:p>
      </dgm:t>
    </dgm:pt>
    <dgm:pt modelId="{2356E178-4180-471B-A95D-2442FCF758CB}">
      <dgm:prSet phldrT="[Text]" custT="1"/>
      <dgm:spPr/>
      <dgm:t>
        <a:bodyPr/>
        <a:lstStyle/>
        <a:p>
          <a:r>
            <a:rPr lang="en-US" sz="2400" dirty="0" smtClean="0"/>
            <a:t>A</a:t>
          </a:r>
          <a:endParaRPr lang="en-US" sz="2400" dirty="0"/>
        </a:p>
      </dgm:t>
    </dgm:pt>
    <dgm:pt modelId="{28637787-CABB-4AAD-B4EC-042A0B395341}" type="parTrans" cxnId="{3D751365-FC4E-4999-8138-5C7B52A6F84F}">
      <dgm:prSet/>
      <dgm:spPr/>
      <dgm:t>
        <a:bodyPr/>
        <a:lstStyle/>
        <a:p>
          <a:endParaRPr lang="en-US" sz="2000"/>
        </a:p>
      </dgm:t>
    </dgm:pt>
    <dgm:pt modelId="{419F9E5C-97BF-4A9A-8E09-71B55289B3AE}" type="sibTrans" cxnId="{3D751365-FC4E-4999-8138-5C7B52A6F84F}">
      <dgm:prSet/>
      <dgm:spPr/>
      <dgm:t>
        <a:bodyPr/>
        <a:lstStyle/>
        <a:p>
          <a:endParaRPr lang="en-US" sz="2000"/>
        </a:p>
      </dgm:t>
    </dgm:pt>
    <dgm:pt modelId="{D6369594-53CA-4743-BFF7-C2D904DA742C}">
      <dgm:prSet phldrT="[Text]" custT="1"/>
      <dgm:spPr/>
      <dgm:t>
        <a:bodyPr/>
        <a:lstStyle/>
        <a:p>
          <a:r>
            <a:rPr lang="en-US" sz="2400" dirty="0" smtClean="0"/>
            <a:t>B</a:t>
          </a:r>
          <a:endParaRPr lang="en-US" sz="2400" dirty="0"/>
        </a:p>
      </dgm:t>
    </dgm:pt>
    <dgm:pt modelId="{5433BCDE-D01B-4C43-9770-3BCF6A203491}" type="parTrans" cxnId="{AFAA54E3-514A-4D36-807E-9FBD4120AF30}">
      <dgm:prSet/>
      <dgm:spPr/>
      <dgm:t>
        <a:bodyPr/>
        <a:lstStyle/>
        <a:p>
          <a:endParaRPr lang="en-US" sz="2000"/>
        </a:p>
      </dgm:t>
    </dgm:pt>
    <dgm:pt modelId="{5B98D9CA-9FDF-44BD-98EC-0F6E2E37923A}" type="sibTrans" cxnId="{AFAA54E3-514A-4D36-807E-9FBD4120AF30}">
      <dgm:prSet/>
      <dgm:spPr/>
      <dgm:t>
        <a:bodyPr/>
        <a:lstStyle/>
        <a:p>
          <a:endParaRPr lang="en-US" sz="2000"/>
        </a:p>
      </dgm:t>
    </dgm:pt>
    <dgm:pt modelId="{B626C495-F3A7-4ADE-A0FE-4E7983E98359}">
      <dgm:prSet phldrT="[Text]" custT="1"/>
      <dgm:spPr/>
      <dgm:t>
        <a:bodyPr/>
        <a:lstStyle/>
        <a:p>
          <a:r>
            <a:rPr lang="en-US" sz="2400" dirty="0" smtClean="0"/>
            <a:t>C</a:t>
          </a:r>
          <a:endParaRPr lang="en-US" sz="2400" dirty="0"/>
        </a:p>
      </dgm:t>
    </dgm:pt>
    <dgm:pt modelId="{6F2AC2C2-8163-4C6A-99C5-72A6C2B2A33F}" type="parTrans" cxnId="{13AF98FC-2DB9-4B5F-85B0-E587DE19880D}">
      <dgm:prSet/>
      <dgm:spPr/>
      <dgm:t>
        <a:bodyPr/>
        <a:lstStyle/>
        <a:p>
          <a:endParaRPr lang="en-US" sz="2000"/>
        </a:p>
      </dgm:t>
    </dgm:pt>
    <dgm:pt modelId="{91A8EA40-4823-4FE8-82D6-C24B81F0FC1F}" type="sibTrans" cxnId="{13AF98FC-2DB9-4B5F-85B0-E587DE19880D}">
      <dgm:prSet/>
      <dgm:spPr/>
      <dgm:t>
        <a:bodyPr/>
        <a:lstStyle/>
        <a:p>
          <a:endParaRPr lang="en-US" sz="2000"/>
        </a:p>
      </dgm:t>
    </dgm:pt>
    <dgm:pt modelId="{BC2DF43D-A878-4B6A-B15F-7FFBED6EC842}">
      <dgm:prSet phldrT="[Text]" custT="1"/>
      <dgm:spPr/>
      <dgm:t>
        <a:bodyPr/>
        <a:lstStyle/>
        <a:p>
          <a:r>
            <a:rPr lang="en-US" sz="2400" dirty="0" smtClean="0"/>
            <a:t>D</a:t>
          </a:r>
          <a:endParaRPr lang="en-US" sz="2400" dirty="0"/>
        </a:p>
      </dgm:t>
    </dgm:pt>
    <dgm:pt modelId="{17DD7635-F2DC-43BE-A312-49946A09DBA4}" type="parTrans" cxnId="{5C40F758-5264-4653-AF57-ED244AC8F3A3}">
      <dgm:prSet/>
      <dgm:spPr/>
      <dgm:t>
        <a:bodyPr/>
        <a:lstStyle/>
        <a:p>
          <a:endParaRPr lang="en-US" sz="2000"/>
        </a:p>
      </dgm:t>
    </dgm:pt>
    <dgm:pt modelId="{E6A990DC-0228-4E23-ABC6-C9EE879B9A00}" type="sibTrans" cxnId="{5C40F758-5264-4653-AF57-ED244AC8F3A3}">
      <dgm:prSet/>
      <dgm:spPr/>
      <dgm:t>
        <a:bodyPr/>
        <a:lstStyle/>
        <a:p>
          <a:endParaRPr lang="en-US" sz="2000"/>
        </a:p>
      </dgm:t>
    </dgm:pt>
    <dgm:pt modelId="{175F1DAC-7B7E-4D09-8DB8-99368C0C72D4}" type="pres">
      <dgm:prSet presAssocID="{62584336-D0B1-4B0E-BA5C-55B2CED1D39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01A5B2-67EA-4686-B86C-CBFC598D5477}" type="pres">
      <dgm:prSet presAssocID="{62584336-D0B1-4B0E-BA5C-55B2CED1D394}" presName="radial" presStyleCnt="0">
        <dgm:presLayoutVars>
          <dgm:animLvl val="ctr"/>
        </dgm:presLayoutVars>
      </dgm:prSet>
      <dgm:spPr/>
    </dgm:pt>
    <dgm:pt modelId="{D4E6F5B5-CA2C-475F-A4B6-5AB59CD1A7CA}" type="pres">
      <dgm:prSet presAssocID="{E1F87E0E-FF3E-47D3-BFF3-1936BDC1B9A7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E7BFA9EE-B858-4016-80BA-575963560F75}" type="pres">
      <dgm:prSet presAssocID="{2356E178-4180-471B-A95D-2442FCF758CB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5F1BD-E04A-41BF-B64D-B06E6D0468D8}" type="pres">
      <dgm:prSet presAssocID="{D6369594-53CA-4743-BFF7-C2D904DA742C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6AE36-1AA5-4143-A95B-3979139E867E}" type="pres">
      <dgm:prSet presAssocID="{B626C495-F3A7-4ADE-A0FE-4E7983E98359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EE663-04E6-49D6-A3C7-F8FB5F8BE33B}" type="pres">
      <dgm:prSet presAssocID="{BC2DF43D-A878-4B6A-B15F-7FFBED6EC842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51365-FC4E-4999-8138-5C7B52A6F84F}" srcId="{E1F87E0E-FF3E-47D3-BFF3-1936BDC1B9A7}" destId="{2356E178-4180-471B-A95D-2442FCF758CB}" srcOrd="0" destOrd="0" parTransId="{28637787-CABB-4AAD-B4EC-042A0B395341}" sibTransId="{419F9E5C-97BF-4A9A-8E09-71B55289B3AE}"/>
    <dgm:cxn modelId="{C7C97B5A-DAB0-425D-8190-7B36D881A196}" type="presOf" srcId="{2356E178-4180-471B-A95D-2442FCF758CB}" destId="{E7BFA9EE-B858-4016-80BA-575963560F75}" srcOrd="0" destOrd="0" presId="urn:microsoft.com/office/officeart/2005/8/layout/radial3"/>
    <dgm:cxn modelId="{A1085363-045E-4F47-B723-8682EAC9231F}" type="presOf" srcId="{E1F87E0E-FF3E-47D3-BFF3-1936BDC1B9A7}" destId="{D4E6F5B5-CA2C-475F-A4B6-5AB59CD1A7CA}" srcOrd="0" destOrd="0" presId="urn:microsoft.com/office/officeart/2005/8/layout/radial3"/>
    <dgm:cxn modelId="{5C40F758-5264-4653-AF57-ED244AC8F3A3}" srcId="{E1F87E0E-FF3E-47D3-BFF3-1936BDC1B9A7}" destId="{BC2DF43D-A878-4B6A-B15F-7FFBED6EC842}" srcOrd="3" destOrd="0" parTransId="{17DD7635-F2DC-43BE-A312-49946A09DBA4}" sibTransId="{E6A990DC-0228-4E23-ABC6-C9EE879B9A00}"/>
    <dgm:cxn modelId="{13AF98FC-2DB9-4B5F-85B0-E587DE19880D}" srcId="{E1F87E0E-FF3E-47D3-BFF3-1936BDC1B9A7}" destId="{B626C495-F3A7-4ADE-A0FE-4E7983E98359}" srcOrd="2" destOrd="0" parTransId="{6F2AC2C2-8163-4C6A-99C5-72A6C2B2A33F}" sibTransId="{91A8EA40-4823-4FE8-82D6-C24B81F0FC1F}"/>
    <dgm:cxn modelId="{AEE98D22-A9F2-4255-AFB6-A0ED2CB1873F}" type="presOf" srcId="{D6369594-53CA-4743-BFF7-C2D904DA742C}" destId="{3255F1BD-E04A-41BF-B64D-B06E6D0468D8}" srcOrd="0" destOrd="0" presId="urn:microsoft.com/office/officeart/2005/8/layout/radial3"/>
    <dgm:cxn modelId="{B6E83B19-5D11-44BC-AD17-99B028D996DF}" type="presOf" srcId="{B626C495-F3A7-4ADE-A0FE-4E7983E98359}" destId="{BCC6AE36-1AA5-4143-A95B-3979139E867E}" srcOrd="0" destOrd="0" presId="urn:microsoft.com/office/officeart/2005/8/layout/radial3"/>
    <dgm:cxn modelId="{AFAA54E3-514A-4D36-807E-9FBD4120AF30}" srcId="{E1F87E0E-FF3E-47D3-BFF3-1936BDC1B9A7}" destId="{D6369594-53CA-4743-BFF7-C2D904DA742C}" srcOrd="1" destOrd="0" parTransId="{5433BCDE-D01B-4C43-9770-3BCF6A203491}" sibTransId="{5B98D9CA-9FDF-44BD-98EC-0F6E2E37923A}"/>
    <dgm:cxn modelId="{98FD00BD-2599-433A-AC2F-14A7D52BA766}" srcId="{62584336-D0B1-4B0E-BA5C-55B2CED1D394}" destId="{E1F87E0E-FF3E-47D3-BFF3-1936BDC1B9A7}" srcOrd="0" destOrd="0" parTransId="{169E7CD4-95A5-4EA3-A305-1668AA4A744D}" sibTransId="{9C10DDF3-A40F-4978-A049-EE2D16408C99}"/>
    <dgm:cxn modelId="{BAFD616A-48D4-4CE2-BE90-B473CBD27401}" type="presOf" srcId="{62584336-D0B1-4B0E-BA5C-55B2CED1D394}" destId="{175F1DAC-7B7E-4D09-8DB8-99368C0C72D4}" srcOrd="0" destOrd="0" presId="urn:microsoft.com/office/officeart/2005/8/layout/radial3"/>
    <dgm:cxn modelId="{CCE7D73C-2F15-4D9E-9FC7-CDC0102E98DD}" type="presOf" srcId="{BC2DF43D-A878-4B6A-B15F-7FFBED6EC842}" destId="{E0DEE663-04E6-49D6-A3C7-F8FB5F8BE33B}" srcOrd="0" destOrd="0" presId="urn:microsoft.com/office/officeart/2005/8/layout/radial3"/>
    <dgm:cxn modelId="{322F8310-51C0-41AC-BA86-878469AEE493}" type="presParOf" srcId="{175F1DAC-7B7E-4D09-8DB8-99368C0C72D4}" destId="{1C01A5B2-67EA-4686-B86C-CBFC598D5477}" srcOrd="0" destOrd="0" presId="urn:microsoft.com/office/officeart/2005/8/layout/radial3"/>
    <dgm:cxn modelId="{FB900D26-307F-470A-A5A9-AF75A570F909}" type="presParOf" srcId="{1C01A5B2-67EA-4686-B86C-CBFC598D5477}" destId="{D4E6F5B5-CA2C-475F-A4B6-5AB59CD1A7CA}" srcOrd="0" destOrd="0" presId="urn:microsoft.com/office/officeart/2005/8/layout/radial3"/>
    <dgm:cxn modelId="{1DC02741-8F5F-446C-82F9-5DEE6810631E}" type="presParOf" srcId="{1C01A5B2-67EA-4686-B86C-CBFC598D5477}" destId="{E7BFA9EE-B858-4016-80BA-575963560F75}" srcOrd="1" destOrd="0" presId="urn:microsoft.com/office/officeart/2005/8/layout/radial3"/>
    <dgm:cxn modelId="{E4CFE2F0-8814-4D45-A112-66C25B52A3B9}" type="presParOf" srcId="{1C01A5B2-67EA-4686-B86C-CBFC598D5477}" destId="{3255F1BD-E04A-41BF-B64D-B06E6D0468D8}" srcOrd="2" destOrd="0" presId="urn:microsoft.com/office/officeart/2005/8/layout/radial3"/>
    <dgm:cxn modelId="{D5D1BF6F-28A7-4A59-B882-B2B4B916C482}" type="presParOf" srcId="{1C01A5B2-67EA-4686-B86C-CBFC598D5477}" destId="{BCC6AE36-1AA5-4143-A95B-3979139E867E}" srcOrd="3" destOrd="0" presId="urn:microsoft.com/office/officeart/2005/8/layout/radial3"/>
    <dgm:cxn modelId="{E7218E32-519A-4638-B5DB-B4F82BB06877}" type="presParOf" srcId="{1C01A5B2-67EA-4686-B86C-CBFC598D5477}" destId="{E0DEE663-04E6-49D6-A3C7-F8FB5F8BE3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F5B5-CA2C-475F-A4B6-5AB59CD1A7CA}">
      <dsp:nvSpPr>
        <dsp:cNvPr id="0" name=""/>
        <dsp:cNvSpPr/>
      </dsp:nvSpPr>
      <dsp:spPr>
        <a:xfrm>
          <a:off x="1685475" y="1071201"/>
          <a:ext cx="2668605" cy="26686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Group</a:t>
          </a:r>
          <a:endParaRPr lang="en-US" sz="4800" kern="1200" dirty="0"/>
        </a:p>
      </dsp:txBody>
      <dsp:txXfrm>
        <a:off x="2076283" y="1462009"/>
        <a:ext cx="1886989" cy="1886989"/>
      </dsp:txXfrm>
    </dsp:sp>
    <dsp:sp modelId="{E7BFA9EE-B858-4016-80BA-575963560F75}">
      <dsp:nvSpPr>
        <dsp:cNvPr id="0" name=""/>
        <dsp:cNvSpPr/>
      </dsp:nvSpPr>
      <dsp:spPr>
        <a:xfrm>
          <a:off x="2352626" y="476"/>
          <a:ext cx="1334302" cy="13343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</a:t>
          </a:r>
          <a:endParaRPr lang="en-US" sz="2400" kern="1200" dirty="0"/>
        </a:p>
      </dsp:txBody>
      <dsp:txXfrm>
        <a:off x="2548030" y="195880"/>
        <a:ext cx="943494" cy="943494"/>
      </dsp:txXfrm>
    </dsp:sp>
    <dsp:sp modelId="{3255F1BD-E04A-41BF-B64D-B06E6D0468D8}">
      <dsp:nvSpPr>
        <dsp:cNvPr id="0" name=""/>
        <dsp:cNvSpPr/>
      </dsp:nvSpPr>
      <dsp:spPr>
        <a:xfrm>
          <a:off x="4090502" y="1738352"/>
          <a:ext cx="1334302" cy="13343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</a:t>
          </a:r>
          <a:endParaRPr lang="en-US" sz="2400" kern="1200" dirty="0"/>
        </a:p>
      </dsp:txBody>
      <dsp:txXfrm>
        <a:off x="4285906" y="1933756"/>
        <a:ext cx="943494" cy="943494"/>
      </dsp:txXfrm>
    </dsp:sp>
    <dsp:sp modelId="{BCC6AE36-1AA5-4143-A95B-3979139E867E}">
      <dsp:nvSpPr>
        <dsp:cNvPr id="0" name=""/>
        <dsp:cNvSpPr/>
      </dsp:nvSpPr>
      <dsp:spPr>
        <a:xfrm>
          <a:off x="2352626" y="3476228"/>
          <a:ext cx="1334302" cy="13343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</a:t>
          </a:r>
          <a:endParaRPr lang="en-US" sz="2400" kern="1200" dirty="0"/>
        </a:p>
      </dsp:txBody>
      <dsp:txXfrm>
        <a:off x="2548030" y="3671632"/>
        <a:ext cx="943494" cy="943494"/>
      </dsp:txXfrm>
    </dsp:sp>
    <dsp:sp modelId="{E0DEE663-04E6-49D6-A3C7-F8FB5F8BE33B}">
      <dsp:nvSpPr>
        <dsp:cNvPr id="0" name=""/>
        <dsp:cNvSpPr/>
      </dsp:nvSpPr>
      <dsp:spPr>
        <a:xfrm>
          <a:off x="614750" y="1738352"/>
          <a:ext cx="1334302" cy="13343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</a:t>
          </a:r>
          <a:endParaRPr lang="en-US" sz="2400" kern="1200" dirty="0"/>
        </a:p>
      </dsp:txBody>
      <dsp:txXfrm>
        <a:off x="810154" y="1933756"/>
        <a:ext cx="943494" cy="94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756" y="3782590"/>
            <a:ext cx="8686800" cy="1464906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Title Layout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557" y="5077038"/>
            <a:ext cx="8686800" cy="440405"/>
          </a:xfrm>
        </p:spPr>
        <p:txBody>
          <a:bodyPr>
            <a:noAutofit/>
          </a:bodyPr>
          <a:lstStyle/>
          <a:p>
            <a:r>
              <a:rPr lang="en-US" sz="6600" dirty="0" smtClean="0"/>
              <a:t>Subtitle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Title and content layout </a:t>
            </a:r>
            <a:r>
              <a:rPr lang="en-US" sz="5400" dirty="0" smtClean="0"/>
              <a:t>with list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Add your first bullet point here</a:t>
            </a:r>
          </a:p>
          <a:p>
            <a:r>
              <a:rPr lang="en-US" sz="4400" smtClean="0"/>
              <a:t>Add </a:t>
            </a:r>
            <a:r>
              <a:rPr lang="en-US" sz="4400" dirty="0" smtClean="0"/>
              <a:t>your second bullet point here</a:t>
            </a:r>
          </a:p>
          <a:p>
            <a:r>
              <a:rPr lang="en-US" sz="4400" smtClean="0"/>
              <a:t>Add </a:t>
            </a:r>
            <a:r>
              <a:rPr lang="en-US" sz="4400" dirty="0" smtClean="0"/>
              <a:t>your third bullet point here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445" y="276896"/>
            <a:ext cx="8359422" cy="1188720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Content layout </a:t>
            </a:r>
            <a:r>
              <a:rPr lang="en-US" sz="5400" dirty="0" smtClean="0"/>
              <a:t>with chart</a:t>
            </a:r>
            <a:endParaRPr lang="en-US" sz="5400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82361"/>
              </p:ext>
            </p:extLst>
          </p:nvPr>
        </p:nvGraphicFramePr>
        <p:xfrm>
          <a:off x="1134534" y="1343377"/>
          <a:ext cx="10058400" cy="468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Two content layout with table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First bullet point here</a:t>
            </a:r>
          </a:p>
          <a:p>
            <a:r>
              <a:rPr lang="en-US" sz="3200" dirty="0" smtClean="0"/>
              <a:t>Second bullet point here</a:t>
            </a:r>
          </a:p>
          <a:p>
            <a:r>
              <a:rPr lang="en-US" sz="3200" dirty="0" smtClean="0"/>
              <a:t>Third bullet point here</a:t>
            </a:r>
            <a:endParaRPr lang="en-US" sz="3200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0391843"/>
              </p:ext>
            </p:extLst>
          </p:nvPr>
        </p:nvGraphicFramePr>
        <p:xfrm>
          <a:off x="6324600" y="1905000"/>
          <a:ext cx="4800600" cy="2251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/>
                <a:gridCol w="1600200"/>
                <a:gridCol w="1600200"/>
              </a:tblGrid>
              <a:tr h="56284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Group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Group 2</a:t>
                      </a:r>
                      <a:endParaRPr lang="en-US" sz="2400" dirty="0"/>
                    </a:p>
                  </a:txBody>
                  <a:tcPr anchor="ctr"/>
                </a:tc>
              </a:tr>
              <a:tr h="5628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</a:t>
                      </a:r>
                      <a:endParaRPr lang="en-US" sz="2400" dirty="0"/>
                    </a:p>
                  </a:txBody>
                  <a:tcPr anchor="ctr"/>
                </a:tc>
              </a:tr>
              <a:tr h="5628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88</a:t>
                      </a:r>
                      <a:endParaRPr lang="en-US" sz="2400" dirty="0"/>
                    </a:p>
                  </a:txBody>
                  <a:tcPr anchor="ctr"/>
                </a:tc>
              </a:tr>
              <a:tr h="5628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22" y="457518"/>
            <a:ext cx="10233378" cy="1188720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Content </a:t>
            </a:r>
            <a:r>
              <a:rPr lang="en-US" sz="5400" dirty="0" smtClean="0"/>
              <a:t>layout with </a:t>
            </a:r>
            <a:r>
              <a:rPr lang="en-US" sz="5400" dirty="0" smtClean="0"/>
              <a:t>Smart Art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799" y="1904999"/>
            <a:ext cx="5198534" cy="4271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First bullet point here</a:t>
            </a:r>
          </a:p>
          <a:p>
            <a:r>
              <a:rPr lang="en-US" sz="3600" dirty="0" smtClean="0"/>
              <a:t>Second bullet point here</a:t>
            </a:r>
          </a:p>
          <a:p>
            <a:r>
              <a:rPr lang="en-US" sz="3600" dirty="0" smtClean="0"/>
              <a:t>Third bullet point here</a:t>
            </a:r>
            <a:endParaRPr lang="en-US" sz="3600" dirty="0"/>
          </a:p>
        </p:txBody>
      </p:sp>
      <p:graphicFrame>
        <p:nvGraphicFramePr>
          <p:cNvPr id="5" name="Content Placeholder 4" descr="Radial Venn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5079793"/>
              </p:ext>
            </p:extLst>
          </p:nvPr>
        </p:nvGraphicFramePr>
        <p:xfrm>
          <a:off x="5779911" y="1670756"/>
          <a:ext cx="6039556" cy="481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031002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CB48F5-D6B9-4A73-B7C9-0F05E58E1A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TS103031002</Template>
  <TotalTime>0</TotalTime>
  <Words>86</Words>
  <Application>Microsoft Office PowerPoint</Application>
  <PresentationFormat>Довільний</PresentationFormat>
  <Paragraphs>31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TS103031002</vt:lpstr>
      <vt:lpstr>Title Layout</vt:lpstr>
      <vt:lpstr>Title and content layout with list</vt:lpstr>
      <vt:lpstr>Content layout with chart</vt:lpstr>
      <vt:lpstr>Two content layout with table</vt:lpstr>
      <vt:lpstr>Content layout with Smart 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2013-11-12T22:07:22Z</dcterms:created>
  <dcterms:modified xsi:type="dcterms:W3CDTF">2013-11-13T07:45:10Z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TC030310029991</vt:lpwstr>
  </property>
</Properties>
</file>