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70" r:id="rId3"/>
    <p:sldId id="259" r:id="rId4"/>
    <p:sldId id="267" r:id="rId5"/>
    <p:sldId id="268" r:id="rId6"/>
    <p:sldId id="269" r:id="rId7"/>
    <p:sldId id="271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79239808"/>
        <c:axId val="79266176"/>
      </c:barChart>
      <c:catAx>
        <c:axId val="792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79266176"/>
        <c:crosses val="autoZero"/>
        <c:auto val="1"/>
        <c:lblAlgn val="ctr"/>
        <c:lblOffset val="100"/>
        <c:noMultiLvlLbl val="0"/>
      </c:catAx>
      <c:valAx>
        <c:axId val="79266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23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AD6D-9C3B-46AE-9ED7-53C2ADD3C88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EEAB-DFFE-48A0-95F8-1347266830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1AB1-D682-4F2C-8579-D9DF0DCC073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513012" y="1371600"/>
            <a:ext cx="7162800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160" y="1557867"/>
            <a:ext cx="658368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4160" y="4185919"/>
            <a:ext cx="658368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2132"/>
            <a:ext cx="6995160" cy="5074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694265" y="1051560"/>
            <a:ext cx="6858000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2051" y="1143000"/>
            <a:ext cx="6686024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846666"/>
            <a:ext cx="1828800" cy="5554133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98" y="846666"/>
            <a:ext cx="7863840" cy="5554133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2171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12921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2045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23053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399"/>
            <a:ext cx="4846320" cy="43434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2057399"/>
            <a:ext cx="4846320" cy="43434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926080"/>
            <a:ext cx="4846320" cy="347472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926080"/>
            <a:ext cx="4846320" cy="347472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4554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562302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0" y="6519333"/>
            <a:ext cx="16002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1BD3024-A370-4736-A073-CFE51D74BDB4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519333"/>
            <a:ext cx="70866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19333"/>
            <a:ext cx="9144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Header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Summer Section Header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Autumn Section Header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Winter Section Header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with Caption Layout</a:t>
            </a:r>
            <a:endParaRPr lang="en-US" dirty="0"/>
          </a:p>
        </p:txBody>
      </p:sp>
      <p:graphicFrame>
        <p:nvGraphicFramePr>
          <p:cNvPr id="7" name="Content Placeholder 6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285962"/>
              </p:ext>
            </p:extLst>
          </p:nvPr>
        </p:nvGraphicFramePr>
        <p:xfrm>
          <a:off x="609600" y="982663"/>
          <a:ext cx="6994525" cy="507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0192460"/>
              </p:ext>
            </p:extLst>
          </p:nvPr>
        </p:nvGraphicFramePr>
        <p:xfrm>
          <a:off x="6278563" y="2057400"/>
          <a:ext cx="484663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546"/>
                <a:gridCol w="1615546"/>
                <a:gridCol w="1615546"/>
              </a:tblGrid>
              <a:tr h="514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with Caption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US" dirty="0"/>
          </a:p>
        </p:txBody>
      </p:sp>
      <p:pic>
        <p:nvPicPr>
          <p:cNvPr id="5" name="Picture Placeholder 4" descr="Woman and young girl gardening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3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41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urSeasons_16x9.potx" id="{C09F2ED6-7B68-4305-826F-E326D3225887}" vid="{B7CA04BF-89D1-446E-AA25-D46A14229824}"/>
    </a:ext>
  </a:extLst>
</a:theme>
</file>

<file path=ppt/theme/theme2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88A576-A2E7-4760-927D-B5BF8CF93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TS104001541</Template>
  <TotalTime>0</TotalTime>
  <Words>90</Words>
  <Application>Microsoft Office PowerPoint</Application>
  <PresentationFormat>Довільний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TS104001541</vt:lpstr>
      <vt:lpstr>Title Slide Layout</vt:lpstr>
      <vt:lpstr>Section Header Layout</vt:lpstr>
      <vt:lpstr>Summer Section Header Layout</vt:lpstr>
      <vt:lpstr>Autumn Section Header Layout</vt:lpstr>
      <vt:lpstr>Winter Section Header Layout</vt:lpstr>
      <vt:lpstr>Title and Content Layout with List</vt:lpstr>
      <vt:lpstr>Content with Caption Layout</vt:lpstr>
      <vt:lpstr>Two Content Layout with Table</vt:lpstr>
      <vt:lpstr>Picture with Caption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2013-11-13T06:27:27Z</dcterms:created>
  <dcterms:modified xsi:type="dcterms:W3CDTF">2013-11-13T07:45:14Z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TC040015419991</vt:lpwstr>
  </property>
</Properties>
</file>