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63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70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91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619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610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5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499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63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65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20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10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BC4C-D972-47C8-BEE5-EABB8AB7809C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2642-B441-4E56-B0E4-FD92B922CFA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03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0"/>
            <a:ext cx="5182344" cy="48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is too close to edge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423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5949280"/>
            <a:ext cx="5182344" cy="48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is too close to edge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732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6200000">
            <a:off x="-2347739" y="3256459"/>
            <a:ext cx="5182344" cy="48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is too close to edge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732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5400000">
            <a:off x="5824661" y="3040435"/>
            <a:ext cx="5182344" cy="486866"/>
          </a:xfrm>
        </p:spPr>
        <p:txBody>
          <a:bodyPr>
            <a:normAutofit fontScale="90000"/>
          </a:bodyPr>
          <a:lstStyle/>
          <a:p>
            <a:r>
              <a:rPr lang="en-US" dirty="0"/>
              <a:t>Text is too close to edge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73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356992"/>
            <a:ext cx="5182344" cy="48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is</a:t>
            </a:r>
            <a:r>
              <a:rPr lang="uk-UA" dirty="0" smtClean="0"/>
              <a:t> </a:t>
            </a:r>
            <a:r>
              <a:rPr lang="en-US" dirty="0" smtClean="0"/>
              <a:t>not too close to edge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732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6519380">
            <a:off x="-252536" y="2996952"/>
            <a:ext cx="5182344" cy="48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is not too close to edge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7321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Екран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Тема Office</vt:lpstr>
      <vt:lpstr>Text is too close to edge</vt:lpstr>
      <vt:lpstr>Text is too close to edge</vt:lpstr>
      <vt:lpstr>Text is too close to edge</vt:lpstr>
      <vt:lpstr>Text is too close to edge</vt:lpstr>
      <vt:lpstr>Text is not too close to edge</vt:lpstr>
      <vt:lpstr>Text is not too close to edge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is too close to edge</dc:title>
  <dc:creator>max</dc:creator>
  <cp:lastModifiedBy>max</cp:lastModifiedBy>
  <cp:revision>13</cp:revision>
  <dcterms:created xsi:type="dcterms:W3CDTF">2013-11-09T19:24:27Z</dcterms:created>
  <dcterms:modified xsi:type="dcterms:W3CDTF">2013-11-09T19:46:13Z</dcterms:modified>
</cp:coreProperties>
</file>