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19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19FD-A527-45E3-AA37-A60C690D2CEF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1E91-DF35-4265-B9B5-3849A1CC62A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8178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19FD-A527-45E3-AA37-A60C690D2CEF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1E91-DF35-4265-B9B5-3849A1CC62A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068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19FD-A527-45E3-AA37-A60C690D2CEF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1E91-DF35-4265-B9B5-3849A1CC62A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6737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19FD-A527-45E3-AA37-A60C690D2CEF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1E91-DF35-4265-B9B5-3849A1CC62A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7529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19FD-A527-45E3-AA37-A60C690D2CEF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1E91-DF35-4265-B9B5-3849A1CC62A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772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19FD-A527-45E3-AA37-A60C690D2CEF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1E91-DF35-4265-B9B5-3849A1CC62A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4328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19FD-A527-45E3-AA37-A60C690D2CEF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1E91-DF35-4265-B9B5-3849A1CC62A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799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19FD-A527-45E3-AA37-A60C690D2CEF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1E91-DF35-4265-B9B5-3849A1CC62A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29099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19FD-A527-45E3-AA37-A60C690D2CEF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1E91-DF35-4265-B9B5-3849A1CC62A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95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19FD-A527-45E3-AA37-A60C690D2CEF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1E91-DF35-4265-B9B5-3849A1CC62A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1428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19FD-A527-45E3-AA37-A60C690D2CEF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41E91-DF35-4265-B9B5-3849A1CC62A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824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19FD-A527-45E3-AA37-A60C690D2CEF}" type="datetimeFigureOut">
              <a:rPr lang="uk-UA" smtClean="0"/>
              <a:t>09.11.2013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41E91-DF35-4265-B9B5-3849A1CC62A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0733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61420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Екран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2" baseType="lpstr">
      <vt:lpstr>Тема Office</vt:lpstr>
      <vt:lpstr>Презентація PowerPoint</vt:lpstr>
    </vt:vector>
  </TitlesOfParts>
  <Company>DG Win&amp;Soft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max</dc:creator>
  <cp:lastModifiedBy>max</cp:lastModifiedBy>
  <cp:revision>1</cp:revision>
  <dcterms:created xsi:type="dcterms:W3CDTF">2013-11-09T20:06:30Z</dcterms:created>
  <dcterms:modified xsi:type="dcterms:W3CDTF">2013-11-09T20:06:55Z</dcterms:modified>
</cp:coreProperties>
</file>