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178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06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73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529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72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32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99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0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5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28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82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733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142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Екран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2" baseType="lpstr">
      <vt:lpstr>Тема Office</vt:lpstr>
      <vt:lpstr>1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max</dc:creator>
  <cp:lastModifiedBy>max</cp:lastModifiedBy>
  <cp:revision>2</cp:revision>
  <dcterms:created xsi:type="dcterms:W3CDTF">2013-11-09T20:06:30Z</dcterms:created>
  <dcterms:modified xsi:type="dcterms:W3CDTF">2013-11-09T20:26:44Z</dcterms:modified>
</cp:coreProperties>
</file>