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3600450" cy="1800225"/>
  <p:notesSz cx="6858000" cy="9144000"/>
  <p:defaultTextStyle>
    <a:defPPr>
      <a:defRPr lang="uk-UA"/>
    </a:defPPr>
    <a:lvl1pPr marL="0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305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610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2915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7220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1525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5830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80135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4440" algn="l" defTabSz="3086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8" autoAdjust="0"/>
    <p:restoredTop sz="94660"/>
  </p:normalViewPr>
  <p:slideViewPr>
    <p:cSldViewPr>
      <p:cViewPr>
        <p:scale>
          <a:sx n="200" d="100"/>
          <a:sy n="200" d="100"/>
        </p:scale>
        <p:origin x="-1368" y="-654"/>
      </p:cViewPr>
      <p:guideLst>
        <p:guide orient="horz" pos="567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0034" y="559236"/>
            <a:ext cx="3060383" cy="385882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40068" y="1020127"/>
            <a:ext cx="2520315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14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719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2610326" y="72093"/>
            <a:ext cx="810101" cy="15360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180023" y="72093"/>
            <a:ext cx="2370296" cy="15360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225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642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410" y="1156811"/>
            <a:ext cx="3060383" cy="357545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284410" y="763012"/>
            <a:ext cx="3060383" cy="39379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30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61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291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722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15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583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8013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444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354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80022" y="420053"/>
            <a:ext cx="1590199" cy="118806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830229" y="420053"/>
            <a:ext cx="1590199" cy="118806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436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80023" y="402967"/>
            <a:ext cx="1590824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05" indent="0">
              <a:buNone/>
              <a:defRPr sz="700" b="1"/>
            </a:lvl2pPr>
            <a:lvl3pPr marL="308610" indent="0">
              <a:buNone/>
              <a:defRPr sz="600" b="1"/>
            </a:lvl3pPr>
            <a:lvl4pPr marL="462915" indent="0">
              <a:buNone/>
              <a:defRPr sz="500" b="1"/>
            </a:lvl4pPr>
            <a:lvl5pPr marL="617220" indent="0">
              <a:buNone/>
              <a:defRPr sz="500" b="1"/>
            </a:lvl5pPr>
            <a:lvl6pPr marL="771525" indent="0">
              <a:buNone/>
              <a:defRPr sz="500" b="1"/>
            </a:lvl6pPr>
            <a:lvl7pPr marL="925830" indent="0">
              <a:buNone/>
              <a:defRPr sz="500" b="1"/>
            </a:lvl7pPr>
            <a:lvl8pPr marL="1080135" indent="0">
              <a:buNone/>
              <a:defRPr sz="500" b="1"/>
            </a:lvl8pPr>
            <a:lvl9pPr marL="1234440" indent="0">
              <a:buNone/>
              <a:defRPr sz="5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80023" y="570905"/>
            <a:ext cx="1590824" cy="103721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1828979" y="402967"/>
            <a:ext cx="1591449" cy="167938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305" indent="0">
              <a:buNone/>
              <a:defRPr sz="700" b="1"/>
            </a:lvl2pPr>
            <a:lvl3pPr marL="308610" indent="0">
              <a:buNone/>
              <a:defRPr sz="600" b="1"/>
            </a:lvl3pPr>
            <a:lvl4pPr marL="462915" indent="0">
              <a:buNone/>
              <a:defRPr sz="500" b="1"/>
            </a:lvl4pPr>
            <a:lvl5pPr marL="617220" indent="0">
              <a:buNone/>
              <a:defRPr sz="500" b="1"/>
            </a:lvl5pPr>
            <a:lvl6pPr marL="771525" indent="0">
              <a:buNone/>
              <a:defRPr sz="500" b="1"/>
            </a:lvl6pPr>
            <a:lvl7pPr marL="925830" indent="0">
              <a:buNone/>
              <a:defRPr sz="500" b="1"/>
            </a:lvl7pPr>
            <a:lvl8pPr marL="1080135" indent="0">
              <a:buNone/>
              <a:defRPr sz="500" b="1"/>
            </a:lvl8pPr>
            <a:lvl9pPr marL="1234440" indent="0">
              <a:buNone/>
              <a:defRPr sz="5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1828979" y="570905"/>
            <a:ext cx="1591449" cy="103721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93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56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29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23" y="71676"/>
            <a:ext cx="1184523" cy="30503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07676" y="71676"/>
            <a:ext cx="2012752" cy="1536442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80023" y="376714"/>
            <a:ext cx="1184523" cy="1231404"/>
          </a:xfrm>
        </p:spPr>
        <p:txBody>
          <a:bodyPr/>
          <a:lstStyle>
            <a:lvl1pPr marL="0" indent="0">
              <a:buNone/>
              <a:defRPr sz="500"/>
            </a:lvl1pPr>
            <a:lvl2pPr marL="154305" indent="0">
              <a:buNone/>
              <a:defRPr sz="400"/>
            </a:lvl2pPr>
            <a:lvl3pPr marL="308610" indent="0">
              <a:buNone/>
              <a:defRPr sz="300"/>
            </a:lvl3pPr>
            <a:lvl4pPr marL="462915" indent="0">
              <a:buNone/>
              <a:defRPr sz="300"/>
            </a:lvl4pPr>
            <a:lvl5pPr marL="617220" indent="0">
              <a:buNone/>
              <a:defRPr sz="300"/>
            </a:lvl5pPr>
            <a:lvl6pPr marL="771525" indent="0">
              <a:buNone/>
              <a:defRPr sz="300"/>
            </a:lvl6pPr>
            <a:lvl7pPr marL="925830" indent="0">
              <a:buNone/>
              <a:defRPr sz="300"/>
            </a:lvl7pPr>
            <a:lvl8pPr marL="1080135" indent="0">
              <a:buNone/>
              <a:defRPr sz="300"/>
            </a:lvl8pPr>
            <a:lvl9pPr marL="1234440" indent="0">
              <a:buNone/>
              <a:defRPr sz="3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327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5713" y="1260157"/>
            <a:ext cx="2160270" cy="14876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705713" y="160853"/>
            <a:ext cx="2160270" cy="1080135"/>
          </a:xfrm>
        </p:spPr>
        <p:txBody>
          <a:bodyPr/>
          <a:lstStyle>
            <a:lvl1pPr marL="0" indent="0">
              <a:buNone/>
              <a:defRPr sz="1100"/>
            </a:lvl1pPr>
            <a:lvl2pPr marL="154305" indent="0">
              <a:buNone/>
              <a:defRPr sz="900"/>
            </a:lvl2pPr>
            <a:lvl3pPr marL="308610" indent="0">
              <a:buNone/>
              <a:defRPr sz="800"/>
            </a:lvl3pPr>
            <a:lvl4pPr marL="462915" indent="0">
              <a:buNone/>
              <a:defRPr sz="700"/>
            </a:lvl4pPr>
            <a:lvl5pPr marL="617220" indent="0">
              <a:buNone/>
              <a:defRPr sz="700"/>
            </a:lvl5pPr>
            <a:lvl6pPr marL="771525" indent="0">
              <a:buNone/>
              <a:defRPr sz="700"/>
            </a:lvl6pPr>
            <a:lvl7pPr marL="925830" indent="0">
              <a:buNone/>
              <a:defRPr sz="700"/>
            </a:lvl7pPr>
            <a:lvl8pPr marL="1080135" indent="0">
              <a:buNone/>
              <a:defRPr sz="700"/>
            </a:lvl8pPr>
            <a:lvl9pPr marL="1234440" indent="0">
              <a:buNone/>
              <a:defRPr sz="7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705713" y="1408926"/>
            <a:ext cx="2160270" cy="211276"/>
          </a:xfrm>
        </p:spPr>
        <p:txBody>
          <a:bodyPr/>
          <a:lstStyle>
            <a:lvl1pPr marL="0" indent="0">
              <a:buNone/>
              <a:defRPr sz="500"/>
            </a:lvl1pPr>
            <a:lvl2pPr marL="154305" indent="0">
              <a:buNone/>
              <a:defRPr sz="400"/>
            </a:lvl2pPr>
            <a:lvl3pPr marL="308610" indent="0">
              <a:buNone/>
              <a:defRPr sz="300"/>
            </a:lvl3pPr>
            <a:lvl4pPr marL="462915" indent="0">
              <a:buNone/>
              <a:defRPr sz="300"/>
            </a:lvl4pPr>
            <a:lvl5pPr marL="617220" indent="0">
              <a:buNone/>
              <a:defRPr sz="300"/>
            </a:lvl5pPr>
            <a:lvl6pPr marL="771525" indent="0">
              <a:buNone/>
              <a:defRPr sz="300"/>
            </a:lvl6pPr>
            <a:lvl7pPr marL="925830" indent="0">
              <a:buNone/>
              <a:defRPr sz="300"/>
            </a:lvl7pPr>
            <a:lvl8pPr marL="1080135" indent="0">
              <a:buNone/>
              <a:defRPr sz="300"/>
            </a:lvl8pPr>
            <a:lvl9pPr marL="1234440" indent="0">
              <a:buNone/>
              <a:defRPr sz="3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631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180023" y="72092"/>
            <a:ext cx="3240405" cy="300038"/>
          </a:xfrm>
          <a:prstGeom prst="rect">
            <a:avLst/>
          </a:prstGeom>
        </p:spPr>
        <p:txBody>
          <a:bodyPr vert="horz" lIns="30861" tIns="15431" rIns="30861" bIns="15431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80023" y="420053"/>
            <a:ext cx="3240405" cy="1188065"/>
          </a:xfrm>
          <a:prstGeom prst="rect">
            <a:avLst/>
          </a:prstGeom>
        </p:spPr>
        <p:txBody>
          <a:bodyPr vert="horz" lIns="30861" tIns="15431" rIns="30861" bIns="15431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180023" y="1668542"/>
            <a:ext cx="840105" cy="95845"/>
          </a:xfrm>
          <a:prstGeom prst="rect">
            <a:avLst/>
          </a:prstGeom>
        </p:spPr>
        <p:txBody>
          <a:bodyPr vert="horz" lIns="30861" tIns="15431" rIns="30861" bIns="15431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3DC9-50B4-4C7C-9072-0D1B329A8674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230154" y="1668542"/>
            <a:ext cx="1140143" cy="95845"/>
          </a:xfrm>
          <a:prstGeom prst="rect">
            <a:avLst/>
          </a:prstGeom>
        </p:spPr>
        <p:txBody>
          <a:bodyPr vert="horz" lIns="30861" tIns="15431" rIns="30861" bIns="15431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2580323" y="1668542"/>
            <a:ext cx="840105" cy="95845"/>
          </a:xfrm>
          <a:prstGeom prst="rect">
            <a:avLst/>
          </a:prstGeom>
        </p:spPr>
        <p:txBody>
          <a:bodyPr vert="horz" lIns="30861" tIns="15431" rIns="30861" bIns="15431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58BE-65C8-4BAB-950F-4BC1ECCF1F7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30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9" indent="-115729" algn="l" defTabSz="30861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6" indent="-96441" algn="l" defTabSz="308610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indent="-77153" algn="l" defTabSz="30861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8" indent="-77153" algn="l" defTabSz="308610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3" indent="-77153" algn="l" defTabSz="308610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8" indent="-77153" algn="l" defTabSz="30861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3" indent="-77153" algn="l" defTabSz="30861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8" indent="-77153" algn="l" defTabSz="30861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3" indent="-77153" algn="l" defTabSz="30861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algn="l" defTabSz="3086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745" y="-252017"/>
            <a:ext cx="2752677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300" dirty="0" smtClean="0"/>
              <a:t>1/1</a:t>
            </a:r>
            <a:endParaRPr lang="uk-UA" sz="14300" dirty="0"/>
          </a:p>
        </p:txBody>
      </p:sp>
    </p:spTree>
    <p:extLst>
      <p:ext uri="{BB962C8B-B14F-4D97-AF65-F5344CB8AC3E}">
        <p14:creationId xmlns:p14="http://schemas.microsoft.com/office/powerpoint/2010/main" val="308112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4201" y="684088"/>
            <a:ext cx="534121" cy="312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30" dirty="0" smtClean="0"/>
              <a:t>1/</a:t>
            </a:r>
            <a:r>
              <a:rPr lang="en-US" sz="1430" dirty="0" smtClean="0"/>
              <a:t>10</a:t>
            </a:r>
            <a:endParaRPr lang="uk-UA" sz="143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2193" y="684088"/>
            <a:ext cx="5036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300" dirty="0" smtClean="0"/>
              <a:t>1/</a:t>
            </a:r>
            <a:r>
              <a:rPr lang="en-US" sz="1300" dirty="0" smtClean="0"/>
              <a:t>1</a:t>
            </a:r>
            <a:r>
              <a:rPr lang="uk-UA" sz="1300" dirty="0" smtClean="0"/>
              <a:t>1</a:t>
            </a:r>
            <a:endParaRPr lang="uk-UA" sz="130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2193" y="756096"/>
            <a:ext cx="474810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90" dirty="0" smtClean="0"/>
              <a:t>1/1</a:t>
            </a:r>
            <a:r>
              <a:rPr lang="en-US" sz="1190" dirty="0" smtClean="0"/>
              <a:t>2</a:t>
            </a:r>
            <a:endParaRPr lang="uk-UA" sz="119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2193" y="68408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1/1</a:t>
            </a:r>
            <a:r>
              <a:rPr lang="en-US" sz="1100" dirty="0" smtClean="0"/>
              <a:t>3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6209" y="756096"/>
            <a:ext cx="433132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20" dirty="0" smtClean="0"/>
              <a:t>1/1</a:t>
            </a:r>
            <a:r>
              <a:rPr lang="en-US" sz="1020" dirty="0" smtClean="0"/>
              <a:t>4</a:t>
            </a:r>
            <a:endParaRPr lang="uk-UA" sz="102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6209" y="756096"/>
            <a:ext cx="41870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50" dirty="0" smtClean="0"/>
              <a:t>1/1</a:t>
            </a:r>
            <a:r>
              <a:rPr lang="en-US" sz="950" dirty="0" smtClean="0"/>
              <a:t>5</a:t>
            </a:r>
            <a:endParaRPr lang="uk-UA" sz="95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4201" y="758215"/>
            <a:ext cx="401072" cy="229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90" dirty="0" smtClean="0"/>
              <a:t>1/1</a:t>
            </a:r>
            <a:r>
              <a:rPr lang="en-US" sz="890" dirty="0" smtClean="0"/>
              <a:t>6</a:t>
            </a:r>
            <a:endParaRPr lang="uk-UA" sz="89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2153" y="324048"/>
            <a:ext cx="1468672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7150" dirty="0" smtClean="0"/>
              <a:t>1/</a:t>
            </a:r>
            <a:r>
              <a:rPr lang="en-US" sz="7150" dirty="0" smtClean="0"/>
              <a:t>2</a:t>
            </a:r>
            <a:endParaRPr lang="uk-UA" sz="7150" dirty="0"/>
          </a:p>
        </p:txBody>
      </p:sp>
    </p:spTree>
    <p:extLst>
      <p:ext uri="{BB962C8B-B14F-4D97-AF65-F5344CB8AC3E}">
        <p14:creationId xmlns:p14="http://schemas.microsoft.com/office/powerpoint/2010/main" val="3053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4161" y="468064"/>
            <a:ext cx="1039067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770" dirty="0" smtClean="0"/>
              <a:t>1/</a:t>
            </a:r>
            <a:r>
              <a:rPr lang="en-US" sz="4770" dirty="0" smtClean="0"/>
              <a:t>3</a:t>
            </a:r>
            <a:endParaRPr lang="uk-UA" sz="477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1424" y="540072"/>
            <a:ext cx="82747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580" dirty="0" smtClean="0"/>
              <a:t>1/</a:t>
            </a:r>
            <a:r>
              <a:rPr lang="en-US" sz="3580" dirty="0" smtClean="0"/>
              <a:t>4</a:t>
            </a:r>
            <a:endParaRPr lang="uk-UA" sz="358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0185" y="612080"/>
            <a:ext cx="697627" cy="532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60" dirty="0" smtClean="0"/>
              <a:t>1/</a:t>
            </a:r>
            <a:r>
              <a:rPr lang="en-US" sz="2860" dirty="0" smtClean="0"/>
              <a:t>5</a:t>
            </a:r>
            <a:endParaRPr lang="uk-UA" sz="286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0185" y="684088"/>
            <a:ext cx="614271" cy="458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380" dirty="0" smtClean="0"/>
              <a:t>1/</a:t>
            </a:r>
            <a:r>
              <a:rPr lang="en-US" sz="2380" dirty="0" smtClean="0"/>
              <a:t>6</a:t>
            </a:r>
            <a:endParaRPr lang="uk-UA" sz="238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2193" y="612080"/>
            <a:ext cx="55175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40" dirty="0" smtClean="0"/>
              <a:t>1/</a:t>
            </a:r>
            <a:r>
              <a:rPr lang="en-US" sz="2040" dirty="0" smtClean="0"/>
              <a:t>7</a:t>
            </a:r>
            <a:endParaRPr lang="uk-UA" sz="204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8287" y="643331"/>
            <a:ext cx="538930" cy="395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970" dirty="0" smtClean="0"/>
              <a:t>1/</a:t>
            </a:r>
            <a:r>
              <a:rPr lang="en-US" sz="1970" dirty="0" smtClean="0"/>
              <a:t>8</a:t>
            </a:r>
            <a:endParaRPr lang="uk-UA" sz="197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4201" y="684088"/>
            <a:ext cx="468398" cy="337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590" dirty="0" smtClean="0"/>
              <a:t>1/</a:t>
            </a:r>
            <a:r>
              <a:rPr lang="en-US" sz="1590" dirty="0" smtClean="0"/>
              <a:t>9</a:t>
            </a:r>
            <a:endParaRPr lang="uk-UA" sz="1590" dirty="0"/>
          </a:p>
        </p:txBody>
      </p:sp>
    </p:spTree>
    <p:extLst>
      <p:ext uri="{BB962C8B-B14F-4D97-AF65-F5344CB8AC3E}">
        <p14:creationId xmlns:p14="http://schemas.microsoft.com/office/powerpoint/2010/main" val="3625086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</Words>
  <Application>Microsoft Office PowerPoint</Application>
  <PresentationFormat>Довільний</PresentationFormat>
  <Paragraphs>16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7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max</dc:creator>
  <cp:lastModifiedBy>max</cp:lastModifiedBy>
  <cp:revision>40</cp:revision>
  <dcterms:created xsi:type="dcterms:W3CDTF">2013-11-09T18:01:02Z</dcterms:created>
  <dcterms:modified xsi:type="dcterms:W3CDTF">2013-11-09T18:52:45Z</dcterms:modified>
</cp:coreProperties>
</file>