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8F8"/>
    <a:srgbClr val="FFFFFF"/>
    <a:srgbClr val="7F5F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A3F-F85A-4761-B345-2A7CAF29BCB8}" type="datetimeFigureOut">
              <a:rPr lang="uk-UA" smtClean="0"/>
              <a:t>10.11.2013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5A78-60C3-48B6-95A9-9B2B9E91FD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944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A3F-F85A-4761-B345-2A7CAF29BCB8}" type="datetimeFigureOut">
              <a:rPr lang="uk-UA" smtClean="0"/>
              <a:t>10.11.2013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5A78-60C3-48B6-95A9-9B2B9E91FD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209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A3F-F85A-4761-B345-2A7CAF29BCB8}" type="datetimeFigureOut">
              <a:rPr lang="uk-UA" smtClean="0"/>
              <a:t>10.11.2013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5A78-60C3-48B6-95A9-9B2B9E91FD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98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A3F-F85A-4761-B345-2A7CAF29BCB8}" type="datetimeFigureOut">
              <a:rPr lang="uk-UA" smtClean="0"/>
              <a:t>10.11.2013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5A78-60C3-48B6-95A9-9B2B9E91FD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925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A3F-F85A-4761-B345-2A7CAF29BCB8}" type="datetimeFigureOut">
              <a:rPr lang="uk-UA" smtClean="0"/>
              <a:t>10.11.2013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5A78-60C3-48B6-95A9-9B2B9E91FD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479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A3F-F85A-4761-B345-2A7CAF29BCB8}" type="datetimeFigureOut">
              <a:rPr lang="uk-UA" smtClean="0"/>
              <a:t>10.11.2013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5A78-60C3-48B6-95A9-9B2B9E91FD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651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A3F-F85A-4761-B345-2A7CAF29BCB8}" type="datetimeFigureOut">
              <a:rPr lang="uk-UA" smtClean="0"/>
              <a:t>10.11.2013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5A78-60C3-48B6-95A9-9B2B9E91FD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460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A3F-F85A-4761-B345-2A7CAF29BCB8}" type="datetimeFigureOut">
              <a:rPr lang="uk-UA" smtClean="0"/>
              <a:t>10.11.2013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5A78-60C3-48B6-95A9-9B2B9E91FD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38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A3F-F85A-4761-B345-2A7CAF29BCB8}" type="datetimeFigureOut">
              <a:rPr lang="uk-UA" smtClean="0"/>
              <a:t>10.11.2013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5A78-60C3-48B6-95A9-9B2B9E91FD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692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A3F-F85A-4761-B345-2A7CAF29BCB8}" type="datetimeFigureOut">
              <a:rPr lang="uk-UA" smtClean="0"/>
              <a:t>10.11.2013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5A78-60C3-48B6-95A9-9B2B9E91FD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744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A3F-F85A-4761-B345-2A7CAF29BCB8}" type="datetimeFigureOut">
              <a:rPr lang="uk-UA" smtClean="0"/>
              <a:t>10.11.2013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5A78-60C3-48B6-95A9-9B2B9E91FD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489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2A3F-F85A-4761-B345-2A7CAF29BCB8}" type="datetimeFigureOut">
              <a:rPr lang="uk-UA" smtClean="0"/>
              <a:t>10.11.2013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45A78-60C3-48B6-95A9-9B2B9E91FD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273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rgbClr val="7F5F00"/>
          </a:solidFill>
        </p:spPr>
        <p:txBody>
          <a:bodyPr/>
          <a:lstStyle/>
          <a:p>
            <a:r>
              <a:rPr lang="en-US" dirty="0" smtClean="0">
                <a:solidFill>
                  <a:srgbClr val="336600"/>
                </a:solidFill>
              </a:rPr>
              <a:t>This text is hard to read</a:t>
            </a:r>
            <a:endParaRPr lang="uk-UA" dirty="0">
              <a:solidFill>
                <a:srgbClr val="33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7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8"/>
            <a:ext cx="9144000" cy="685800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3131840" y="4247052"/>
            <a:ext cx="5612160" cy="6779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This text is hard to read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5350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8"/>
            <a:ext cx="9144000" cy="685800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3131840" y="4247052"/>
            <a:ext cx="5612160" cy="677935"/>
          </a:xfrm>
          <a:prstGeom prst="rect">
            <a:avLst/>
          </a:prstGeom>
          <a:solidFill>
            <a:srgbClr val="F8F8F8">
              <a:alpha val="40000"/>
            </a:srgb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This text is </a:t>
            </a:r>
            <a:r>
              <a:rPr lang="en-US" dirty="0" smtClean="0"/>
              <a:t>easy to </a:t>
            </a:r>
            <a:r>
              <a:rPr lang="en-US" dirty="0" smtClean="0"/>
              <a:t>read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895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This text is easy to read</a:t>
            </a:r>
            <a:endParaRPr lang="uk-UA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39552" y="1883073"/>
            <a:ext cx="7772400" cy="14700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This text is easy to read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1560" y="3353098"/>
            <a:ext cx="7772400" cy="14700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This text is easy to read</a:t>
            </a:r>
            <a:endParaRPr lang="uk-U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1560" y="4869160"/>
            <a:ext cx="7772400" cy="14700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text is easy to read</a:t>
            </a:r>
            <a:endParaRPr lang="uk-U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5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21541" y="2458072"/>
            <a:ext cx="7772400" cy="14700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This text is hard to read</a:t>
            </a:r>
            <a:endParaRPr lang="uk-UA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2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755576" y="2492896"/>
            <a:ext cx="7772400" cy="14700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text is hard to read</a:t>
            </a:r>
            <a:endParaRPr lang="uk-U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2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539552" y="1883073"/>
            <a:ext cx="7772400" cy="14700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This text is hard to read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95536" y="2780926"/>
            <a:ext cx="8060432" cy="14700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uk-UA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0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54203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This text is easy to read</a:t>
            </a:r>
            <a:endParaRPr lang="uk-UA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78547" y="1266404"/>
            <a:ext cx="7772400" cy="14700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This text is easy to read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8547" y="2348880"/>
            <a:ext cx="7772400" cy="13260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uk-UA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This text is hard to read</a:t>
            </a:r>
            <a:endParaRPr lang="uk-UA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755576" y="1124744"/>
            <a:ext cx="7772400" cy="150900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8"/>
            <a:ext cx="9144000" cy="685800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738379" y="1975835"/>
            <a:ext cx="6598838" cy="10379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This text is hard to read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8"/>
            <a:ext cx="9144000" cy="685800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738379" y="1975835"/>
            <a:ext cx="6598838" cy="103797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This text is </a:t>
            </a:r>
            <a:r>
              <a:rPr lang="en-US" dirty="0" smtClean="0">
                <a:solidFill>
                  <a:schemeClr val="bg1"/>
                </a:solidFill>
              </a:rPr>
              <a:t>easy to </a:t>
            </a:r>
            <a:r>
              <a:rPr lang="en-US" dirty="0" smtClean="0">
                <a:solidFill>
                  <a:schemeClr val="bg1"/>
                </a:solidFill>
              </a:rPr>
              <a:t>read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519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90</Words>
  <Application>Microsoft Office PowerPoint</Application>
  <PresentationFormat>Екран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2" baseType="lpstr">
      <vt:lpstr>Тема Office</vt:lpstr>
      <vt:lpstr>This text is hard to read</vt:lpstr>
      <vt:lpstr>This text is easy to read</vt:lpstr>
      <vt:lpstr>Презентація PowerPoint</vt:lpstr>
      <vt:lpstr>Презентація PowerPoint</vt:lpstr>
      <vt:lpstr>Презентація PowerPoint</vt:lpstr>
      <vt:lpstr>This text is easy to read</vt:lpstr>
      <vt:lpstr>This text is hard to read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DG Win&amp;Soft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text is hard to read</dc:title>
  <dc:creator>max</dc:creator>
  <cp:lastModifiedBy>макс</cp:lastModifiedBy>
  <cp:revision>16</cp:revision>
  <dcterms:created xsi:type="dcterms:W3CDTF">2013-11-10T00:10:47Z</dcterms:created>
  <dcterms:modified xsi:type="dcterms:W3CDTF">2013-11-10T08:58:46Z</dcterms:modified>
</cp:coreProperties>
</file>