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669088" cy="9926638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68" d="100"/>
          <a:sy n="68" d="100"/>
        </p:scale>
        <p:origin x="-2838" y="-120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4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A79C-6258-4161-B717-EE8AC917D20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5016624" y="8705056"/>
            <a:ext cx="3285117" cy="26642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3492" y="111227"/>
            <a:ext cx="3376001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GB" dirty="0" smtClean="0"/>
              <a:t>EM modelling workflow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46361" y="3736504"/>
            <a:ext cx="3142071" cy="15863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Write geometry description using GdfidL </a:t>
            </a:r>
            <a:r>
              <a:rPr lang="en-GB" sz="1600" dirty="0" smtClean="0">
                <a:solidFill>
                  <a:schemeClr val="tx1"/>
                </a:solidFill>
              </a:rPr>
              <a:t>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the material mapping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</a:t>
            </a:r>
            <a:r>
              <a:rPr lang="en-GB" sz="1600" dirty="0" smtClean="0">
                <a:solidFill>
                  <a:schemeClr val="tx1"/>
                </a:solidFill>
              </a:rPr>
              <a:t>definitions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mesh </a:t>
            </a:r>
            <a:r>
              <a:rPr lang="en-GB" sz="1600" dirty="0" smtClean="0">
                <a:solidFill>
                  <a:schemeClr val="tx1"/>
                </a:solidFill>
              </a:rPr>
              <a:t> definitions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&lt;model name&gt;_</a:t>
            </a:r>
            <a:r>
              <a:rPr lang="en-GB" sz="1700" dirty="0" err="1">
                <a:solidFill>
                  <a:srgbClr val="FF0000"/>
                </a:solidFill>
              </a:rPr>
              <a:t>model_data</a:t>
            </a:r>
            <a:endParaRPr lang="en-GB" sz="17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25773" y="1144216"/>
            <a:ext cx="4166425" cy="1238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STL files with  geometry parameter files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Get a folder structure containing all the STL files for all values of the defined parameter sweeps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7100" y="10570061"/>
            <a:ext cx="2762712" cy="583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reports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0640" y="11657384"/>
            <a:ext cx="299543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overview reports for each parameter sweep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818" y="9641160"/>
            <a:ext cx="2495077" cy="769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Post process models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035" y="8997888"/>
            <a:ext cx="2192644" cy="4704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Run models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6219" y="7666296"/>
            <a:ext cx="2655197" cy="9322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Make GdfidL input files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52528" y="181360"/>
            <a:ext cx="5328592" cy="88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Write geometry description using </a:t>
            </a:r>
            <a:r>
              <a:rPr lang="en-GB" sz="1600" dirty="0" err="1" smtClean="0">
                <a:solidFill>
                  <a:schemeClr val="tx1"/>
                </a:solidFill>
              </a:rPr>
              <a:t>FreeCAD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primatives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geometric 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&lt;</a:t>
            </a:r>
            <a:r>
              <a:rPr lang="en-GB" sz="1700" dirty="0" err="1">
                <a:solidFill>
                  <a:srgbClr val="00B0F0"/>
                </a:solidFill>
              </a:rPr>
              <a:t>model_name</a:t>
            </a:r>
            <a:r>
              <a:rPr lang="en-GB" sz="1700" dirty="0">
                <a:solidFill>
                  <a:srgbClr val="00B0F0"/>
                </a:solidFill>
              </a:rPr>
              <a:t>&gt;.</a:t>
            </a:r>
            <a:r>
              <a:rPr lang="en-GB" sz="1700" dirty="0" err="1">
                <a:solidFill>
                  <a:srgbClr val="00B0F0"/>
                </a:solidFill>
              </a:rPr>
              <a:t>py</a:t>
            </a:r>
            <a:endParaRPr lang="en-GB" sz="1700" dirty="0">
              <a:solidFill>
                <a:srgbClr val="00B0F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50104" y="4744616"/>
            <a:ext cx="2829100" cy="8095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</a:t>
            </a:r>
          </a:p>
          <a:p>
            <a:pPr algn="ctr"/>
            <a:r>
              <a:rPr lang="en-GB" sz="1600" dirty="0" smtClean="0">
                <a:solidFill>
                  <a:srgbClr val="FF0000"/>
                </a:solidFill>
              </a:rPr>
              <a:t>&lt;model name&gt;_</a:t>
            </a:r>
            <a:r>
              <a:rPr lang="en-GB" sz="1600" dirty="0" err="1" smtClean="0">
                <a:solidFill>
                  <a:srgbClr val="FF0000"/>
                </a:solidFill>
              </a:rPr>
              <a:t>model_data</a:t>
            </a:r>
            <a:endParaRPr lang="en-GB" sz="1600" dirty="0" smtClean="0">
              <a:solidFill>
                <a:srgbClr val="FF0000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For each model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77457" y="3718000"/>
            <a:ext cx="2016224" cy="909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Specify the port definitions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Port-definition.txt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94027" y="2533217"/>
            <a:ext cx="2952328" cy="9458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Define the material </a:t>
            </a:r>
            <a:r>
              <a:rPr lang="en-GB" sz="1600" dirty="0" smtClean="0">
                <a:solidFill>
                  <a:schemeClr val="tx1"/>
                </a:solidFill>
              </a:rPr>
              <a:t>mapping of </a:t>
            </a:r>
            <a:r>
              <a:rPr lang="en-GB" sz="1600" dirty="0" smtClean="0">
                <a:solidFill>
                  <a:schemeClr val="tx1"/>
                </a:solidFill>
              </a:rPr>
              <a:t>each STL part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Geometry-material_map.txt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91622" y="2547750"/>
            <a:ext cx="2502059" cy="921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Specify the mesh definitions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Mesh_definition.txt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72208" y="856184"/>
            <a:ext cx="4464496" cy="663780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5499" y="5464696"/>
            <a:ext cx="3728521" cy="1262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geometric 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material </a:t>
            </a:r>
            <a:r>
              <a:rPr lang="en-GB" sz="1600" dirty="0">
                <a:solidFill>
                  <a:schemeClr val="tx1"/>
                </a:solidFill>
              </a:rPr>
              <a:t>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meshing </a:t>
            </a:r>
            <a:r>
              <a:rPr lang="en-GB" sz="1600" dirty="0">
                <a:solidFill>
                  <a:schemeClr val="tx1"/>
                </a:solidFill>
              </a:rPr>
              <a:t>parameter sweeps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</a:t>
            </a:r>
            <a:r>
              <a:rPr lang="en-GB" sz="1700" dirty="0" smtClean="0">
                <a:solidFill>
                  <a:srgbClr val="FF0000"/>
                </a:solidFill>
              </a:rPr>
              <a:t>&gt;.m</a:t>
            </a:r>
            <a:endParaRPr lang="en-GB" sz="1700" dirty="0" smtClean="0">
              <a:solidFill>
                <a:srgbClr val="00B0F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582546" y="9806096"/>
            <a:ext cx="25351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each input file</a:t>
            </a:r>
            <a:endParaRPr lang="en-GB" dirty="0"/>
          </a:p>
        </p:txBody>
      </p:sp>
      <p:sp>
        <p:nvSpPr>
          <p:cNvPr id="37" name="Right Arrow 36"/>
          <p:cNvSpPr/>
          <p:nvPr/>
        </p:nvSpPr>
        <p:spPr>
          <a:xfrm rot="1923220">
            <a:off x="3914365" y="7025044"/>
            <a:ext cx="1463962" cy="68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6298412">
            <a:off x="5951268" y="6904283"/>
            <a:ext cx="897029" cy="685620"/>
          </a:xfrm>
          <a:prstGeom prst="rightArrow">
            <a:avLst>
              <a:gd name="adj1" fmla="val 518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5996217" y="5657311"/>
            <a:ext cx="3604983" cy="1067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material </a:t>
            </a:r>
            <a:r>
              <a:rPr lang="en-GB" sz="1600" dirty="0">
                <a:solidFill>
                  <a:schemeClr val="tx1"/>
                </a:solidFill>
              </a:rPr>
              <a:t>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meshing </a:t>
            </a:r>
            <a:r>
              <a:rPr lang="en-GB" sz="1600" dirty="0">
                <a:solidFill>
                  <a:schemeClr val="tx1"/>
                </a:solidFill>
              </a:rPr>
              <a:t>parameter sweeps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</a:t>
            </a:r>
            <a:r>
              <a:rPr lang="en-GB" sz="1700" dirty="0" smtClean="0">
                <a:solidFill>
                  <a:srgbClr val="FF0000"/>
                </a:solidFill>
              </a:rPr>
              <a:t>&gt;.m</a:t>
            </a:r>
            <a:endParaRPr lang="en-GB" sz="1700" dirty="0" smtClean="0">
              <a:solidFill>
                <a:srgbClr val="00B0F0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20" idx="2"/>
            <a:endCxn id="18" idx="0"/>
          </p:cNvCxnSpPr>
          <p:nvPr/>
        </p:nvCxnSpPr>
        <p:spPr>
          <a:xfrm>
            <a:off x="4570191" y="3479052"/>
            <a:ext cx="1694463" cy="126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1"/>
            <a:endCxn id="18" idx="0"/>
          </p:cNvCxnSpPr>
          <p:nvPr/>
        </p:nvCxnSpPr>
        <p:spPr>
          <a:xfrm flipH="1">
            <a:off x="6264654" y="3008429"/>
            <a:ext cx="626968" cy="173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1"/>
            <a:endCxn id="18" idx="0"/>
          </p:cNvCxnSpPr>
          <p:nvPr/>
        </p:nvCxnSpPr>
        <p:spPr>
          <a:xfrm flipH="1">
            <a:off x="6264654" y="4172676"/>
            <a:ext cx="1112803" cy="57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96344" y="2440360"/>
            <a:ext cx="7272808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0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154</Words>
  <Application>Microsoft Office PowerPoint</Application>
  <PresentationFormat>A3 Paper (297x420 mm)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Diamond Light Source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 Morgan</dc:creator>
  <cp:lastModifiedBy>Alun Morgan</cp:lastModifiedBy>
  <cp:revision>16</cp:revision>
  <cp:lastPrinted>2017-08-03T10:00:22Z</cp:lastPrinted>
  <dcterms:created xsi:type="dcterms:W3CDTF">2017-07-27T16:21:06Z</dcterms:created>
  <dcterms:modified xsi:type="dcterms:W3CDTF">2017-08-03T12:38:14Z</dcterms:modified>
</cp:coreProperties>
</file>