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669088" cy="9926638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67" d="100"/>
          <a:sy n="67" d="100"/>
        </p:scale>
        <p:origin x="1518" y="8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A79C-6258-4161-B717-EE8AC917D205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5309"/>
            <a:ext cx="3376001" cy="517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/>
              <a:t>EM modelling workflow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361" y="3736504"/>
            <a:ext cx="3142071" cy="15863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Write geometry description using GdfidL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material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mesh  definitions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&lt;model name&gt;_</a:t>
            </a:r>
            <a:r>
              <a:rPr lang="en-GB" sz="1700" dirty="0" err="1">
                <a:solidFill>
                  <a:srgbClr val="FF0000"/>
                </a:solidFill>
              </a:rPr>
              <a:t>model_data</a:t>
            </a:r>
            <a:endParaRPr lang="en-GB" sz="1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773" y="1144216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Generate STL files with  geometry parameter files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Get a folder structure containing all the STL files for all values of the defined parameter sweeps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6504" y="11657384"/>
            <a:ext cx="273630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Generate overview reports for each parameter sweep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Blend_reports.m</a:t>
            </a:r>
            <a:endParaRPr lang="en-GB" sz="1600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50539A-8A26-4920-A419-A026F78C7021}"/>
              </a:ext>
            </a:extLst>
          </p:cNvPr>
          <p:cNvGrpSpPr/>
          <p:nvPr/>
        </p:nvGrpSpPr>
        <p:grpSpPr>
          <a:xfrm>
            <a:off x="5189542" y="7839556"/>
            <a:ext cx="2995434" cy="1873612"/>
            <a:chOff x="5160640" y="8110775"/>
            <a:chExt cx="2995434" cy="1873612"/>
          </a:xfrm>
        </p:grpSpPr>
        <p:sp>
          <p:nvSpPr>
            <p:cNvPr id="23" name="Rounded Rectangle 22"/>
            <p:cNvSpPr/>
            <p:nvPr/>
          </p:nvSpPr>
          <p:spPr>
            <a:xfrm>
              <a:off x="5160640" y="8110775"/>
              <a:ext cx="2995434" cy="18736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run_models.m</a:t>
              </a:r>
              <a:endParaRPr lang="en-GB" sz="1600" dirty="0">
                <a:solidFill>
                  <a:srgbClr val="FF0000"/>
                </a:solidFill>
              </a:endParaRPr>
            </a:p>
            <a:p>
              <a:pPr algn="ctr"/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47762" y="8871261"/>
              <a:ext cx="2495077" cy="7698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Post process models</a:t>
              </a:r>
            </a:p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Results put into the report folder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04656" y="8227989"/>
              <a:ext cx="2601239" cy="5546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Run models</a:t>
              </a:r>
            </a:p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Results put into the data folder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304656" y="7265802"/>
            <a:ext cx="2655197" cy="4850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Make GdfidL input files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52528" y="181360"/>
            <a:ext cx="5328592" cy="88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Write geometry description using </a:t>
            </a:r>
            <a:r>
              <a:rPr lang="en-GB" sz="1600" dirty="0" err="1">
                <a:solidFill>
                  <a:schemeClr val="tx1"/>
                </a:solidFill>
              </a:rPr>
              <a:t>FreeCAD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primatives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sweeps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&lt;</a:t>
            </a:r>
            <a:r>
              <a:rPr lang="en-GB" sz="1700" dirty="0" err="1">
                <a:solidFill>
                  <a:srgbClr val="00B0F0"/>
                </a:solidFill>
              </a:rPr>
              <a:t>model_name</a:t>
            </a:r>
            <a:r>
              <a:rPr lang="en-GB" sz="1700" dirty="0">
                <a:solidFill>
                  <a:srgbClr val="00B0F0"/>
                </a:solidFill>
              </a:rPr>
              <a:t>&gt;.</a:t>
            </a:r>
            <a:r>
              <a:rPr lang="en-GB" sz="1700" dirty="0" err="1">
                <a:solidFill>
                  <a:srgbClr val="00B0F0"/>
                </a:solidFill>
              </a:rPr>
              <a:t>py</a:t>
            </a:r>
            <a:endParaRPr lang="en-GB" sz="1700" dirty="0">
              <a:solidFill>
                <a:srgbClr val="00B0F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81424" y="2684680"/>
            <a:ext cx="2502059" cy="921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Specify the mesh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Mesh_definition.txt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612963" y="2390132"/>
            <a:ext cx="2187637" cy="40106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5499" y="5464696"/>
            <a:ext cx="3728521" cy="1262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material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meshing parameter sweeps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name&gt;.m</a:t>
            </a:r>
            <a:endParaRPr lang="en-GB" sz="1700" dirty="0">
              <a:solidFill>
                <a:srgbClr val="00B0F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7828209" y="8308386"/>
            <a:ext cx="150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input file</a:t>
            </a:r>
          </a:p>
        </p:txBody>
      </p:sp>
      <p:sp>
        <p:nvSpPr>
          <p:cNvPr id="37" name="Right Arrow 36"/>
          <p:cNvSpPr/>
          <p:nvPr/>
        </p:nvSpPr>
        <p:spPr>
          <a:xfrm rot="1745682">
            <a:off x="3900521" y="6348601"/>
            <a:ext cx="1147916" cy="68562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6298412">
            <a:off x="6366654" y="6358437"/>
            <a:ext cx="810411" cy="685620"/>
          </a:xfrm>
          <a:prstGeom prst="rightArrow">
            <a:avLst>
              <a:gd name="adj1" fmla="val 518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656584" y="3853720"/>
            <a:ext cx="4800601" cy="23301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mapping of each STL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order that the STL are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geometry fractions to run (1, ½, 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material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meshing parameter sweeps</a:t>
            </a: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name&gt;.m</a:t>
            </a:r>
            <a:endParaRPr lang="en-GB" sz="1700" dirty="0">
              <a:solidFill>
                <a:srgbClr val="00B0F0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784376" y="2512368"/>
            <a:ext cx="6984776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3419493" y="3736504"/>
            <a:ext cx="6502059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345A4-6CF6-4824-B3EA-EE2C15013D76}"/>
              </a:ext>
            </a:extLst>
          </p:cNvPr>
          <p:cNvGrpSpPr/>
          <p:nvPr/>
        </p:nvGrpSpPr>
        <p:grpSpPr>
          <a:xfrm>
            <a:off x="5043875" y="9800657"/>
            <a:ext cx="3285117" cy="1784719"/>
            <a:chOff x="5015797" y="9736785"/>
            <a:chExt cx="3285117" cy="1784719"/>
          </a:xfrm>
        </p:grpSpPr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92328487-F7E1-4B5E-881F-D20950C6AADF}"/>
                </a:ext>
              </a:extLst>
            </p:cNvPr>
            <p:cNvSpPr/>
            <p:nvPr/>
          </p:nvSpPr>
          <p:spPr>
            <a:xfrm>
              <a:off x="5015797" y="9736785"/>
              <a:ext cx="3285117" cy="17847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Run on report folder data</a:t>
              </a: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77100" y="10786085"/>
              <a:ext cx="2762712" cy="583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Generate reports</a:t>
              </a: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generate_report.m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6">
              <a:extLst>
                <a:ext uri="{FF2B5EF4-FFF2-40B4-BE49-F238E27FC236}">
                  <a16:creationId xmlns:a16="http://schemas.microsoft.com/office/drawing/2014/main" id="{706EBA29-97C6-4F34-A22B-8D211DCABCCA}"/>
                </a:ext>
              </a:extLst>
            </p:cNvPr>
            <p:cNvSpPr/>
            <p:nvPr/>
          </p:nvSpPr>
          <p:spPr>
            <a:xfrm>
              <a:off x="5278248" y="10073208"/>
              <a:ext cx="2762712" cy="5832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Analyse results</a:t>
              </a:r>
            </a:p>
            <a:p>
              <a:pPr algn="ctr"/>
              <a:r>
                <a:rPr lang="en-GB" sz="1600" dirty="0" err="1">
                  <a:solidFill>
                    <a:srgbClr val="FF0000"/>
                  </a:solidFill>
                </a:rPr>
                <a:t>analyse_pp_data.m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080C80-1B36-4D4A-9982-4A3182378F6D}"/>
              </a:ext>
            </a:extLst>
          </p:cNvPr>
          <p:cNvSpPr txBox="1"/>
          <p:nvPr/>
        </p:nvSpPr>
        <p:spPr>
          <a:xfrm>
            <a:off x="4039166" y="8463215"/>
            <a:ext cx="1292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On the modelling machine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E9BB80-F41F-4801-8FA3-823E552F86D6}"/>
              </a:ext>
            </a:extLst>
          </p:cNvPr>
          <p:cNvSpPr txBox="1"/>
          <p:nvPr/>
        </p:nvSpPr>
        <p:spPr>
          <a:xfrm>
            <a:off x="4039166" y="10544800"/>
            <a:ext cx="129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Anywhere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2A829-A507-4BC0-8DD1-A113950487A6}"/>
              </a:ext>
            </a:extLst>
          </p:cNvPr>
          <p:cNvSpPr txBox="1"/>
          <p:nvPr/>
        </p:nvSpPr>
        <p:spPr>
          <a:xfrm rot="16200000">
            <a:off x="8005583" y="10232323"/>
            <a:ext cx="150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each model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2997EB-2E1F-45A6-9ADD-B15CC3FC17EC}"/>
              </a:ext>
            </a:extLst>
          </p:cNvPr>
          <p:cNvCxnSpPr>
            <a:cxnSpLocks/>
          </p:cNvCxnSpPr>
          <p:nvPr/>
        </p:nvCxnSpPr>
        <p:spPr>
          <a:xfrm flipV="1">
            <a:off x="95325" y="7075624"/>
            <a:ext cx="3553147" cy="1370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4F7374-DB6C-4E89-B91A-B637BBC4A3DD}"/>
              </a:ext>
            </a:extLst>
          </p:cNvPr>
          <p:cNvSpPr txBox="1"/>
          <p:nvPr/>
        </p:nvSpPr>
        <p:spPr>
          <a:xfrm>
            <a:off x="324123" y="7840960"/>
            <a:ext cx="27097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Running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dirty="0" err="1">
                <a:solidFill>
                  <a:srgbClr val="FF0000"/>
                </a:solidFill>
              </a:rPr>
              <a:t>model_name</a:t>
            </a:r>
            <a:r>
              <a:rPr lang="en-GB" dirty="0">
                <a:solidFill>
                  <a:srgbClr val="FF0000"/>
                </a:solidFill>
              </a:rPr>
              <a:t>&gt;.m </a:t>
            </a:r>
            <a:r>
              <a:rPr lang="en-GB" dirty="0"/>
              <a:t>makes this happen.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A25220-F8CF-4BBC-A67F-C028A5C1FA8D}"/>
              </a:ext>
            </a:extLst>
          </p:cNvPr>
          <p:cNvCxnSpPr>
            <a:cxnSpLocks/>
          </p:cNvCxnSpPr>
          <p:nvPr/>
        </p:nvCxnSpPr>
        <p:spPr>
          <a:xfrm>
            <a:off x="3936901" y="7264896"/>
            <a:ext cx="129574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D8FB47-F861-485C-BBB4-9DFA18869A8E}"/>
              </a:ext>
            </a:extLst>
          </p:cNvPr>
          <p:cNvCxnSpPr>
            <a:cxnSpLocks/>
          </p:cNvCxnSpPr>
          <p:nvPr/>
        </p:nvCxnSpPr>
        <p:spPr>
          <a:xfrm>
            <a:off x="283431" y="9713168"/>
            <a:ext cx="494921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CE477B-BD62-4C82-9E96-CA8C3F883793}"/>
              </a:ext>
            </a:extLst>
          </p:cNvPr>
          <p:cNvCxnSpPr>
            <a:cxnSpLocks/>
          </p:cNvCxnSpPr>
          <p:nvPr/>
        </p:nvCxnSpPr>
        <p:spPr>
          <a:xfrm>
            <a:off x="283431" y="9857184"/>
            <a:ext cx="4804804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534005-9B6A-4ED2-913A-7BB86113F87E}"/>
              </a:ext>
            </a:extLst>
          </p:cNvPr>
          <p:cNvSpPr txBox="1"/>
          <p:nvPr/>
        </p:nvSpPr>
        <p:spPr>
          <a:xfrm>
            <a:off x="283431" y="10038943"/>
            <a:ext cx="2553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can be run on a separate machine. This has the advantage that you can look at results of earlier simulations before the full set has completed. </a:t>
            </a:r>
          </a:p>
          <a:p>
            <a:r>
              <a:rPr lang="en-GB" sz="1600" dirty="0"/>
              <a:t>Also the modelling machine is only doing the EM simulation thus gets through the models faster.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1F8FC-E13F-47B5-9848-18A9AA330941}"/>
              </a:ext>
            </a:extLst>
          </p:cNvPr>
          <p:cNvSpPr txBox="1"/>
          <p:nvPr/>
        </p:nvSpPr>
        <p:spPr>
          <a:xfrm>
            <a:off x="146361" y="2949986"/>
            <a:ext cx="26108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currently used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CEF9C7DB-E6DC-4651-8F62-3D27CF0D51B1}"/>
              </a:ext>
            </a:extLst>
          </p:cNvPr>
          <p:cNvSpPr/>
          <p:nvPr/>
        </p:nvSpPr>
        <p:spPr>
          <a:xfrm>
            <a:off x="3452924" y="158710"/>
            <a:ext cx="699604" cy="2224043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94101-F40E-494E-9516-0CC7014B8AA1}"/>
              </a:ext>
            </a:extLst>
          </p:cNvPr>
          <p:cNvSpPr txBox="1"/>
          <p:nvPr/>
        </p:nvSpPr>
        <p:spPr>
          <a:xfrm>
            <a:off x="1290244" y="964236"/>
            <a:ext cx="255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is now the EM CAD frontend project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89312D-67B9-4D89-978C-0820AF446336}"/>
              </a:ext>
            </a:extLst>
          </p:cNvPr>
          <p:cNvCxnSpPr>
            <a:cxnSpLocks/>
          </p:cNvCxnSpPr>
          <p:nvPr/>
        </p:nvCxnSpPr>
        <p:spPr>
          <a:xfrm>
            <a:off x="43492" y="1971078"/>
            <a:ext cx="2569471" cy="41905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598435E3-D562-489A-8B24-97249A610A67}"/>
              </a:ext>
            </a:extLst>
          </p:cNvPr>
          <p:cNvSpPr/>
          <p:nvPr/>
        </p:nvSpPr>
        <p:spPr>
          <a:xfrm>
            <a:off x="6744816" y="11657384"/>
            <a:ext cx="273630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Extract particular types of data for sets of models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extract_all_wlf.m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10C3E01-5276-4977-80D6-6A67B53DDFDC}"/>
              </a:ext>
            </a:extLst>
          </p:cNvPr>
          <p:cNvSpPr/>
          <p:nvPr/>
        </p:nvSpPr>
        <p:spPr>
          <a:xfrm>
            <a:off x="3144416" y="7264896"/>
            <a:ext cx="699604" cy="2448270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24A801DD-70DB-4D7F-B32A-60ADD1629FDA}"/>
              </a:ext>
            </a:extLst>
          </p:cNvPr>
          <p:cNvSpPr/>
          <p:nvPr/>
        </p:nvSpPr>
        <p:spPr>
          <a:xfrm>
            <a:off x="3164892" y="9857184"/>
            <a:ext cx="699604" cy="2808309"/>
          </a:xfrm>
          <a:prstGeom prst="leftBrace">
            <a:avLst>
              <a:gd name="adj1" fmla="val 47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304</Words>
  <Application>Microsoft Office PowerPoint</Application>
  <PresentationFormat>A3 Paper (297x420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Morgan, Alun (DLSLtd,RAL,TEC)</cp:lastModifiedBy>
  <cp:revision>30</cp:revision>
  <cp:lastPrinted>2017-08-03T10:00:22Z</cp:lastPrinted>
  <dcterms:created xsi:type="dcterms:W3CDTF">2017-07-27T16:21:06Z</dcterms:created>
  <dcterms:modified xsi:type="dcterms:W3CDTF">2019-06-13T12:08:48Z</dcterms:modified>
</cp:coreProperties>
</file>