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669088" cy="9926638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68" d="100"/>
          <a:sy n="68" d="100"/>
        </p:scale>
        <p:origin x="2364" y="84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5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54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A79C-6258-4161-B717-EE8AC917D20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372D-977B-4318-BD7D-FC203C9E4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5016624" y="8705056"/>
            <a:ext cx="3285117" cy="26642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3492" y="111227"/>
            <a:ext cx="3376001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GB" dirty="0" smtClean="0"/>
              <a:t>EM modelling workflow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46361" y="3736504"/>
            <a:ext cx="3142071" cy="15863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Write geometry description using GdfidL 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the material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port </a:t>
            </a:r>
            <a:r>
              <a:rPr lang="en-GB" sz="1600" dirty="0" smtClean="0">
                <a:solidFill>
                  <a:schemeClr val="tx1"/>
                </a:solidFill>
              </a:rPr>
              <a:t>definitions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mesh </a:t>
            </a:r>
            <a:r>
              <a:rPr lang="en-GB" sz="1600" dirty="0" smtClean="0">
                <a:solidFill>
                  <a:schemeClr val="tx1"/>
                </a:solidFill>
              </a:rPr>
              <a:t> definitions</a:t>
            </a:r>
          </a:p>
          <a:p>
            <a:r>
              <a:rPr lang="en-GB" sz="1700" dirty="0">
                <a:solidFill>
                  <a:srgbClr val="FF0000"/>
                </a:solidFill>
              </a:rPr>
              <a:t>&lt;model name&gt;_</a:t>
            </a:r>
            <a:r>
              <a:rPr lang="en-GB" sz="1700" dirty="0" err="1">
                <a:solidFill>
                  <a:srgbClr val="FF0000"/>
                </a:solidFill>
              </a:rPr>
              <a:t>model_data</a:t>
            </a:r>
            <a:endParaRPr lang="en-GB" sz="17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25773" y="1144216"/>
            <a:ext cx="4166425" cy="1238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STL files with  geometry parameter files</a:t>
            </a:r>
          </a:p>
          <a:p>
            <a:pPr algn="ctr"/>
            <a:r>
              <a:rPr lang="en-GB" sz="1200" dirty="0">
                <a:solidFill>
                  <a:srgbClr val="00B050"/>
                </a:solidFill>
              </a:rPr>
              <a:t>Get a folder structure containing all the STL files for all values of the defined parameter sweeps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7100" y="10570061"/>
            <a:ext cx="2762712" cy="583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reports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0640" y="11657384"/>
            <a:ext cx="2995434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Generate overview reports for each parameter sweep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818" y="9641160"/>
            <a:ext cx="2495077" cy="769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Post process models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035" y="8997888"/>
            <a:ext cx="2192644" cy="4704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Run models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6219" y="7666296"/>
            <a:ext cx="2655197" cy="9322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Make GdfidL input files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52528" y="181360"/>
            <a:ext cx="5328592" cy="888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Write geometry description using </a:t>
            </a:r>
            <a:r>
              <a:rPr lang="en-GB" sz="1600" dirty="0" err="1" smtClean="0">
                <a:solidFill>
                  <a:schemeClr val="tx1"/>
                </a:solidFill>
              </a:rPr>
              <a:t>FreeCAD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primatives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geometric 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&lt;</a:t>
            </a:r>
            <a:r>
              <a:rPr lang="en-GB" sz="1700" dirty="0" err="1">
                <a:solidFill>
                  <a:srgbClr val="00B0F0"/>
                </a:solidFill>
              </a:rPr>
              <a:t>model_name</a:t>
            </a:r>
            <a:r>
              <a:rPr lang="en-GB" sz="1700" dirty="0">
                <a:solidFill>
                  <a:srgbClr val="00B0F0"/>
                </a:solidFill>
              </a:rPr>
              <a:t>&gt;.</a:t>
            </a:r>
            <a:r>
              <a:rPr lang="en-GB" sz="1700" dirty="0" err="1">
                <a:solidFill>
                  <a:srgbClr val="00B0F0"/>
                </a:solidFill>
              </a:rPr>
              <a:t>py</a:t>
            </a:r>
            <a:endParaRPr lang="en-GB" sz="1700" dirty="0">
              <a:solidFill>
                <a:srgbClr val="00B0F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06028" y="2646653"/>
            <a:ext cx="2952328" cy="9458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Define the material mapping of each STL part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Geometry-material_map.txt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59945" y="2671131"/>
            <a:ext cx="2502059" cy="921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Specify the mesh definitions</a:t>
            </a:r>
          </a:p>
          <a:p>
            <a:pPr algn="ctr"/>
            <a:r>
              <a:rPr lang="en-GB" sz="1700" dirty="0">
                <a:solidFill>
                  <a:srgbClr val="00B0F0"/>
                </a:solidFill>
              </a:rPr>
              <a:t>Mesh_definition.txt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72208" y="856184"/>
            <a:ext cx="4464496" cy="663780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15499" y="5464696"/>
            <a:ext cx="3728521" cy="1262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geometric parameter 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material </a:t>
            </a:r>
            <a:r>
              <a:rPr lang="en-GB" sz="1600" dirty="0">
                <a:solidFill>
                  <a:schemeClr val="tx1"/>
                </a:solidFill>
              </a:rPr>
              <a:t>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meshing </a:t>
            </a:r>
            <a:r>
              <a:rPr lang="en-GB" sz="1600" dirty="0">
                <a:solidFill>
                  <a:schemeClr val="tx1"/>
                </a:solidFill>
              </a:rPr>
              <a:t>parameter sweeps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</a:t>
            </a:r>
            <a:r>
              <a:rPr lang="en-GB" sz="1700" dirty="0" smtClean="0">
                <a:solidFill>
                  <a:srgbClr val="FF0000"/>
                </a:solidFill>
              </a:rPr>
              <a:t>&gt;.m</a:t>
            </a:r>
            <a:endParaRPr lang="en-GB" sz="1700" dirty="0" smtClean="0">
              <a:solidFill>
                <a:srgbClr val="00B0F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582546" y="9806096"/>
            <a:ext cx="25351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each input file</a:t>
            </a:r>
            <a:endParaRPr lang="en-GB" dirty="0"/>
          </a:p>
        </p:txBody>
      </p:sp>
      <p:sp>
        <p:nvSpPr>
          <p:cNvPr id="37" name="Right Arrow 36"/>
          <p:cNvSpPr/>
          <p:nvPr/>
        </p:nvSpPr>
        <p:spPr>
          <a:xfrm rot="1923220">
            <a:off x="3914365" y="7025044"/>
            <a:ext cx="1463962" cy="68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6298412">
            <a:off x="5666904" y="6533871"/>
            <a:ext cx="1663891" cy="685620"/>
          </a:xfrm>
          <a:prstGeom prst="rightArrow">
            <a:avLst>
              <a:gd name="adj1" fmla="val 518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4656584" y="3952528"/>
            <a:ext cx="4800601" cy="1925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Define the material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the port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the geometry fractions to run (1, ½, ¼).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material </a:t>
            </a:r>
            <a:r>
              <a:rPr lang="en-GB" sz="1600" dirty="0">
                <a:solidFill>
                  <a:schemeClr val="tx1"/>
                </a:solidFill>
              </a:rPr>
              <a:t>parameter </a:t>
            </a:r>
            <a:r>
              <a:rPr lang="en-GB" sz="1600" dirty="0" smtClean="0">
                <a:solidFill>
                  <a:schemeClr val="tx1"/>
                </a:solidFill>
              </a:rPr>
              <a:t>sweeps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Specify </a:t>
            </a:r>
            <a:r>
              <a:rPr lang="en-GB" sz="1600" dirty="0" smtClean="0">
                <a:solidFill>
                  <a:schemeClr val="tx1"/>
                </a:solidFill>
              </a:rPr>
              <a:t>meshing </a:t>
            </a:r>
            <a:r>
              <a:rPr lang="en-GB" sz="1600" dirty="0">
                <a:solidFill>
                  <a:schemeClr val="tx1"/>
                </a:solidFill>
              </a:rPr>
              <a:t>parameter sweeps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GB" sz="1700" dirty="0">
                <a:solidFill>
                  <a:srgbClr val="FF0000"/>
                </a:solidFill>
              </a:rPr>
              <a:t>&lt;model name</a:t>
            </a:r>
            <a:r>
              <a:rPr lang="en-GB" sz="1700" dirty="0" smtClean="0">
                <a:solidFill>
                  <a:srgbClr val="FF0000"/>
                </a:solidFill>
              </a:rPr>
              <a:t>&gt;.m</a:t>
            </a:r>
            <a:endParaRPr lang="en-GB" sz="1700" dirty="0" smtClean="0">
              <a:solidFill>
                <a:srgbClr val="00B0F0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496344" y="2512368"/>
            <a:ext cx="7272808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88432" y="3736504"/>
            <a:ext cx="663312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0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155</Words>
  <Application>Microsoft Office PowerPoint</Application>
  <PresentationFormat>A3 Paper (297x420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Diamond Light Source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 Morgan</dc:creator>
  <cp:lastModifiedBy>Morgan, Alun (DLSLtd,RAL,TEC)</cp:lastModifiedBy>
  <cp:revision>17</cp:revision>
  <cp:lastPrinted>2017-08-03T10:00:22Z</cp:lastPrinted>
  <dcterms:created xsi:type="dcterms:W3CDTF">2017-07-27T16:21:06Z</dcterms:created>
  <dcterms:modified xsi:type="dcterms:W3CDTF">2019-03-18T15:49:17Z</dcterms:modified>
</cp:coreProperties>
</file>