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3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7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14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77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24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3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5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22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51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70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34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35962-1FAB-479B-92E2-74AC4704C16C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1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FEC43-7B48-470C-BB3C-D6075876476B}"/>
              </a:ext>
            </a:extLst>
          </p:cNvPr>
          <p:cNvSpPr txBox="1"/>
          <p:nvPr/>
        </p:nvSpPr>
        <p:spPr>
          <a:xfrm>
            <a:off x="1030083" y="0"/>
            <a:ext cx="4431599" cy="89255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600" b="1" dirty="0"/>
              <a:t>Workflow for model validation</a:t>
            </a:r>
          </a:p>
          <a:p>
            <a:pPr algn="ctr"/>
            <a:r>
              <a:rPr lang="en-GB" sz="2600" dirty="0"/>
              <a:t> (Getting the initial settings)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52220A-6E92-408A-9BBF-B7B51D0B5C83}"/>
              </a:ext>
            </a:extLst>
          </p:cNvPr>
          <p:cNvSpPr/>
          <p:nvPr/>
        </p:nvSpPr>
        <p:spPr>
          <a:xfrm>
            <a:off x="478159" y="1131517"/>
            <a:ext cx="5843752" cy="35052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Run a series of </a:t>
            </a:r>
            <a:r>
              <a:rPr lang="en-GB" sz="1600" b="1" dirty="0">
                <a:solidFill>
                  <a:schemeClr val="tx1"/>
                </a:solidFill>
              </a:rPr>
              <a:t>short wake models </a:t>
            </a:r>
            <a:r>
              <a:rPr lang="en-GB" sz="1600" dirty="0">
                <a:solidFill>
                  <a:schemeClr val="tx1"/>
                </a:solidFill>
              </a:rPr>
              <a:t>with different mesh densities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2757F-C993-47F1-9125-D24A3C509030}"/>
              </a:ext>
            </a:extLst>
          </p:cNvPr>
          <p:cNvSpPr/>
          <p:nvPr/>
        </p:nvSpPr>
        <p:spPr>
          <a:xfrm>
            <a:off x="1653374" y="1630095"/>
            <a:ext cx="3551252" cy="6494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Plot wake loss factor vs mesh density</a:t>
            </a:r>
          </a:p>
          <a:p>
            <a:pPr algn="ctr"/>
            <a:r>
              <a:rPr lang="en-GB" sz="1600" dirty="0" err="1">
                <a:solidFill>
                  <a:srgbClr val="FF0000"/>
                </a:solidFill>
              </a:rPr>
              <a:t>get_wlf_vs_mesh_density.m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E2B591-E42C-4501-959E-4BC4D611000C}"/>
              </a:ext>
            </a:extLst>
          </p:cNvPr>
          <p:cNvSpPr/>
          <p:nvPr/>
        </p:nvSpPr>
        <p:spPr>
          <a:xfrm>
            <a:off x="175533" y="2443997"/>
            <a:ext cx="6506934" cy="5843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Pick the model where increasing the mesh density further does not influence the wake loss factor.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4AD9F9-964E-4253-8C48-78281C7C9080}"/>
              </a:ext>
            </a:extLst>
          </p:cNvPr>
          <p:cNvSpPr/>
          <p:nvPr/>
        </p:nvSpPr>
        <p:spPr>
          <a:xfrm>
            <a:off x="1498150" y="4510395"/>
            <a:ext cx="3495463" cy="90081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Using the selected model: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Plot decay level vs wake length</a:t>
            </a:r>
          </a:p>
          <a:p>
            <a:pPr algn="ctr"/>
            <a:r>
              <a:rPr lang="en-GB" sz="1600" dirty="0" err="1">
                <a:solidFill>
                  <a:srgbClr val="FF0000"/>
                </a:solidFill>
              </a:rPr>
              <a:t>get_decay_level_vs_wake_length.m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32E65E-E19F-4B41-921A-E0DAD8852AF4}"/>
              </a:ext>
            </a:extLst>
          </p:cNvPr>
          <p:cNvSpPr/>
          <p:nvPr/>
        </p:nvSpPr>
        <p:spPr>
          <a:xfrm>
            <a:off x="175533" y="3205901"/>
            <a:ext cx="6506934" cy="59721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 assign</a:t>
            </a:r>
            <a:r>
              <a:rPr lang="en-GB" sz="1600" dirty="0">
                <a:solidFill>
                  <a:schemeClr val="tx1"/>
                </a:solidFill>
              </a:rPr>
              <a:t> the selected model as the new Base model</a:t>
            </a:r>
          </a:p>
          <a:p>
            <a:pPr algn="ctr"/>
            <a:r>
              <a:rPr lang="en-GB" sz="1600" dirty="0" err="1">
                <a:solidFill>
                  <a:srgbClr val="FF0000"/>
                </a:solidFill>
              </a:rPr>
              <a:t>select_base_model.m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A70733-932B-49E6-BA43-62272BC14EBD}"/>
              </a:ext>
            </a:extLst>
          </p:cNvPr>
          <p:cNvSpPr/>
          <p:nvPr/>
        </p:nvSpPr>
        <p:spPr>
          <a:xfrm>
            <a:off x="223887" y="9164290"/>
            <a:ext cx="4980739" cy="4303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up your parameter sweeps as desired, and run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099FA8-9BD8-4381-A5E0-290211F9A1CE}"/>
              </a:ext>
            </a:extLst>
          </p:cNvPr>
          <p:cNvSpPr/>
          <p:nvPr/>
        </p:nvSpPr>
        <p:spPr>
          <a:xfrm>
            <a:off x="4580397" y="7822667"/>
            <a:ext cx="2102069" cy="10069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If you are validating an engineering model you are probably done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2EAE5B-B4A8-439A-8CEA-3E57177B6BE8}"/>
              </a:ext>
            </a:extLst>
          </p:cNvPr>
          <p:cNvSpPr/>
          <p:nvPr/>
        </p:nvSpPr>
        <p:spPr>
          <a:xfrm>
            <a:off x="2194846" y="7494964"/>
            <a:ext cx="2102069" cy="39939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Generate report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D4ADAE-0887-4A67-9AEF-E14BF11F1A1B}"/>
              </a:ext>
            </a:extLst>
          </p:cNvPr>
          <p:cNvSpPr/>
          <p:nvPr/>
        </p:nvSpPr>
        <p:spPr>
          <a:xfrm>
            <a:off x="844876" y="7059220"/>
            <a:ext cx="5336409" cy="3164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Change the input file </a:t>
            </a:r>
            <a:r>
              <a:rPr lang="en-GB" sz="1600" dirty="0">
                <a:solidFill>
                  <a:schemeClr val="tx1"/>
                </a:solidFill>
              </a:rPr>
              <a:t>to reflect the new wake length settings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DF2079-8029-45D6-97BF-C794EB077A8A}"/>
              </a:ext>
            </a:extLst>
          </p:cNvPr>
          <p:cNvSpPr/>
          <p:nvPr/>
        </p:nvSpPr>
        <p:spPr>
          <a:xfrm>
            <a:off x="175532" y="3974320"/>
            <a:ext cx="6506934" cy="3869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Change the input file </a:t>
            </a:r>
            <a:r>
              <a:rPr lang="en-GB" sz="1600" dirty="0">
                <a:solidFill>
                  <a:schemeClr val="tx1"/>
                </a:solidFill>
              </a:rPr>
              <a:t>to reflect the new mesh settings</a:t>
            </a:r>
          </a:p>
        </p:txBody>
      </p:sp>
      <p:sp>
        <p:nvSpPr>
          <p:cNvPr id="21" name="Arrow: U-Turn 20">
            <a:extLst>
              <a:ext uri="{FF2B5EF4-FFF2-40B4-BE49-F238E27FC236}">
                <a16:creationId xmlns:a16="http://schemas.microsoft.com/office/drawing/2014/main" id="{CA981BE6-8BCC-4C0F-A8C5-B249EAD3444D}"/>
              </a:ext>
            </a:extLst>
          </p:cNvPr>
          <p:cNvSpPr/>
          <p:nvPr/>
        </p:nvSpPr>
        <p:spPr>
          <a:xfrm rot="5400000" flipH="1">
            <a:off x="4792681" y="5223607"/>
            <a:ext cx="1437292" cy="896073"/>
          </a:xfrm>
          <a:prstGeom prst="uturnArrow">
            <a:avLst>
              <a:gd name="adj1" fmla="val 20308"/>
              <a:gd name="adj2" fmla="val 19135"/>
              <a:gd name="adj3" fmla="val 28519"/>
              <a:gd name="adj4" fmla="val 30848"/>
              <a:gd name="adj5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F67A0E-D3EC-4346-B02A-5F2348E2C719}"/>
              </a:ext>
            </a:extLst>
          </p:cNvPr>
          <p:cNvSpPr/>
          <p:nvPr/>
        </p:nvSpPr>
        <p:spPr>
          <a:xfrm>
            <a:off x="3142593" y="5642978"/>
            <a:ext cx="1851020" cy="121306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Add longer wake length</a:t>
            </a:r>
            <a:r>
              <a:rPr lang="en-GB" sz="1600" dirty="0">
                <a:solidFill>
                  <a:schemeClr val="tx1"/>
                </a:solidFill>
              </a:rPr>
              <a:t> to the input file and run additional models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70F5CE-BF7F-4303-BD08-155185A58A10}"/>
              </a:ext>
            </a:extLst>
          </p:cNvPr>
          <p:cNvSpPr/>
          <p:nvPr/>
        </p:nvSpPr>
        <p:spPr>
          <a:xfrm>
            <a:off x="855704" y="5609302"/>
            <a:ext cx="2034638" cy="12991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Pick the wake length where the wake potential has decayed sufficiently.</a:t>
            </a:r>
          </a:p>
        </p:txBody>
      </p: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C3AE4520-3D68-44D7-86A4-DCE4A654DB34}"/>
              </a:ext>
            </a:extLst>
          </p:cNvPr>
          <p:cNvSpPr/>
          <p:nvPr/>
        </p:nvSpPr>
        <p:spPr>
          <a:xfrm rot="16200000" flipH="1">
            <a:off x="-191593" y="6441919"/>
            <a:ext cx="1280677" cy="602610"/>
          </a:xfrm>
          <a:prstGeom prst="uturnArrow">
            <a:avLst>
              <a:gd name="adj1" fmla="val 30773"/>
              <a:gd name="adj2" fmla="val 25000"/>
              <a:gd name="adj3" fmla="val 42472"/>
              <a:gd name="adj4" fmla="val 30848"/>
              <a:gd name="adj5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5ACF41-9E4E-47CB-B039-15DC2C3B50FD}"/>
              </a:ext>
            </a:extLst>
          </p:cNvPr>
          <p:cNvCxnSpPr/>
          <p:nvPr/>
        </p:nvCxnSpPr>
        <p:spPr>
          <a:xfrm>
            <a:off x="3016469" y="5609302"/>
            <a:ext cx="0" cy="1299138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</TotalTime>
  <Words>166</Words>
  <Application>Microsoft Office PowerPoint</Application>
  <PresentationFormat>A4 Paper (210x297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Morgan, Alun (DLSLtd,RAL,TEC)</dc:creator>
  <cp:lastModifiedBy>Morgan, Alun (DLSLtd,RAL,TEC)</cp:lastModifiedBy>
  <cp:revision>15</cp:revision>
  <cp:lastPrinted>2019-08-15T16:26:29Z</cp:lastPrinted>
  <dcterms:created xsi:type="dcterms:W3CDTF">2019-08-15T15:58:14Z</dcterms:created>
  <dcterms:modified xsi:type="dcterms:W3CDTF">2019-08-16T17:07:27Z</dcterms:modified>
</cp:coreProperties>
</file>