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8" d="100"/>
          <a:sy n="128" d="100"/>
        </p:scale>
        <p:origin x="-12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F7C9-B3F0-49AC-A32A-05D6987E76F8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A8DB-BAD6-4305-B20E-A69DFD5C6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989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F7C9-B3F0-49AC-A32A-05D6987E76F8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A8DB-BAD6-4305-B20E-A69DFD5C6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258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F7C9-B3F0-49AC-A32A-05D6987E76F8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A8DB-BAD6-4305-B20E-A69DFD5C6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93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F7C9-B3F0-49AC-A32A-05D6987E76F8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A8DB-BAD6-4305-B20E-A69DFD5C6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02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F7C9-B3F0-49AC-A32A-05D6987E76F8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A8DB-BAD6-4305-B20E-A69DFD5C6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2462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F7C9-B3F0-49AC-A32A-05D6987E76F8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A8DB-BAD6-4305-B20E-A69DFD5C6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66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F7C9-B3F0-49AC-A32A-05D6987E76F8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A8DB-BAD6-4305-B20E-A69DFD5C6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73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F7C9-B3F0-49AC-A32A-05D6987E76F8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A8DB-BAD6-4305-B20E-A69DFD5C6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8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F7C9-B3F0-49AC-A32A-05D6987E76F8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A8DB-BAD6-4305-B20E-A69DFD5C6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978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F7C9-B3F0-49AC-A32A-05D6987E76F8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A8DB-BAD6-4305-B20E-A69DFD5C6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3950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5F7C9-B3F0-49AC-A32A-05D6987E76F8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FA8DB-BAD6-4305-B20E-A69DFD5C6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761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5F7C9-B3F0-49AC-A32A-05D6987E76F8}" type="datetimeFigureOut">
              <a:rPr lang="en-GB" smtClean="0"/>
              <a:t>03/10/2017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FA8DB-BAD6-4305-B20E-A69DFD5C63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08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67744" y="2852936"/>
            <a:ext cx="1368152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LO phase shifter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4572000" y="4005064"/>
            <a:ext cx="1368152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S phase shifter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572000" y="2879079"/>
            <a:ext cx="1368152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Y phase shifter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72000" y="1772816"/>
            <a:ext cx="1368152" cy="7200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X phase shifter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" name="Elbow Connector 8"/>
          <p:cNvCxnSpPr>
            <a:stCxn id="4" idx="3"/>
            <a:endCxn id="7" idx="1"/>
          </p:cNvCxnSpPr>
          <p:nvPr/>
        </p:nvCxnSpPr>
        <p:spPr>
          <a:xfrm flipV="1">
            <a:off x="3635896" y="2132856"/>
            <a:ext cx="936104" cy="1080120"/>
          </a:xfrm>
          <a:prstGeom prst="bentConnector3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3"/>
            <a:endCxn id="6" idx="1"/>
          </p:cNvCxnSpPr>
          <p:nvPr/>
        </p:nvCxnSpPr>
        <p:spPr>
          <a:xfrm>
            <a:off x="3635896" y="3212976"/>
            <a:ext cx="936104" cy="261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>
            <a:stCxn id="4" idx="3"/>
            <a:endCxn id="5" idx="1"/>
          </p:cNvCxnSpPr>
          <p:nvPr/>
        </p:nvCxnSpPr>
        <p:spPr>
          <a:xfrm>
            <a:off x="3635896" y="3212976"/>
            <a:ext cx="936104" cy="115212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7" idx="3"/>
          </p:cNvCxnSpPr>
          <p:nvPr/>
        </p:nvCxnSpPr>
        <p:spPr>
          <a:xfrm>
            <a:off x="5940152" y="2132856"/>
            <a:ext cx="5760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6" idx="3"/>
          </p:cNvCxnSpPr>
          <p:nvPr/>
        </p:nvCxnSpPr>
        <p:spPr>
          <a:xfrm>
            <a:off x="5940152" y="3239119"/>
            <a:ext cx="5760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5" idx="3"/>
          </p:cNvCxnSpPr>
          <p:nvPr/>
        </p:nvCxnSpPr>
        <p:spPr>
          <a:xfrm>
            <a:off x="5940152" y="4365104"/>
            <a:ext cx="5760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228185" y="712758"/>
            <a:ext cx="1008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 digital systems</a:t>
            </a:r>
            <a:endParaRPr lang="en-GB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2195736" y="629072"/>
            <a:ext cx="0" cy="2151856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957681" y="629072"/>
            <a:ext cx="0" cy="236788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084168" y="579221"/>
            <a:ext cx="0" cy="1296144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339752" y="629071"/>
            <a:ext cx="16201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Used to follow changes in the beam phase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4283968" y="490572"/>
            <a:ext cx="15121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Individual axis tuning. Only required for initial setup</a:t>
            </a:r>
            <a:endParaRPr lang="en-GB" dirty="0"/>
          </a:p>
        </p:txBody>
      </p:sp>
      <p:cxnSp>
        <p:nvCxnSpPr>
          <p:cNvPr id="41" name="Straight Arrow Connector 40"/>
          <p:cNvCxnSpPr>
            <a:endCxn id="4" idx="1"/>
          </p:cNvCxnSpPr>
          <p:nvPr/>
        </p:nvCxnSpPr>
        <p:spPr>
          <a:xfrm>
            <a:off x="1691680" y="3212976"/>
            <a:ext cx="576064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331640" y="3275993"/>
            <a:ext cx="7200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Input signal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9727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34</Words>
  <Application>Microsoft Office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Diamond Light Source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Alun Morgan</dc:creator>
  <cp:lastModifiedBy>Alun Morgan</cp:lastModifiedBy>
  <cp:revision>1</cp:revision>
  <dcterms:created xsi:type="dcterms:W3CDTF">2017-10-03T13:32:24Z</dcterms:created>
  <dcterms:modified xsi:type="dcterms:W3CDTF">2017-10-03T13:40:50Z</dcterms:modified>
</cp:coreProperties>
</file>