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1B8-35A3-4E7A-9B48-07D976B61FC0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C8A4-3FD0-46E8-A070-2382EAFFA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30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1B8-35A3-4E7A-9B48-07D976B61FC0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C8A4-3FD0-46E8-A070-2382EAFFA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50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1B8-35A3-4E7A-9B48-07D976B61FC0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C8A4-3FD0-46E8-A070-2382EAFFA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36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1B8-35A3-4E7A-9B48-07D976B61FC0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C8A4-3FD0-46E8-A070-2382EAFFA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4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1B8-35A3-4E7A-9B48-07D976B61FC0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C8A4-3FD0-46E8-A070-2382EAFFA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3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1B8-35A3-4E7A-9B48-07D976B61FC0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C8A4-3FD0-46E8-A070-2382EAFFA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09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1B8-35A3-4E7A-9B48-07D976B61FC0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C8A4-3FD0-46E8-A070-2382EAFFA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34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1B8-35A3-4E7A-9B48-07D976B61FC0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C8A4-3FD0-46E8-A070-2382EAFFA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7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1B8-35A3-4E7A-9B48-07D976B61FC0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C8A4-3FD0-46E8-A070-2382EAFFA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48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1B8-35A3-4E7A-9B48-07D976B61FC0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C8A4-3FD0-46E8-A070-2382EAFFA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71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1B8-35A3-4E7A-9B48-07D976B61FC0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C8A4-3FD0-46E8-A070-2382EAFFA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7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041B8-35A3-4E7A-9B48-07D976B61FC0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0C8A4-3FD0-46E8-A070-2382EAFFA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46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843808" y="2060848"/>
            <a:ext cx="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43808" y="3861048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966224" y="2349102"/>
            <a:ext cx="1412488" cy="1353103"/>
          </a:xfrm>
          <a:custGeom>
            <a:avLst/>
            <a:gdLst>
              <a:gd name="connsiteX0" fmla="*/ 0 w 1412488"/>
              <a:gd name="connsiteY0" fmla="*/ 1353103 h 1353103"/>
              <a:gd name="connsiteX1" fmla="*/ 631903 w 1412488"/>
              <a:gd name="connsiteY1" fmla="*/ 88 h 1353103"/>
              <a:gd name="connsiteX2" fmla="*/ 1412488 w 1412488"/>
              <a:gd name="connsiteY2" fmla="*/ 1278761 h 1353103"/>
              <a:gd name="connsiteX3" fmla="*/ 1412488 w 1412488"/>
              <a:gd name="connsiteY3" fmla="*/ 1278761 h 1353103"/>
              <a:gd name="connsiteX4" fmla="*/ 1405054 w 1412488"/>
              <a:gd name="connsiteY4" fmla="*/ 1278761 h 135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488" h="1353103">
                <a:moveTo>
                  <a:pt x="0" y="1353103"/>
                </a:moveTo>
                <a:cubicBezTo>
                  <a:pt x="198244" y="682790"/>
                  <a:pt x="396488" y="12478"/>
                  <a:pt x="631903" y="88"/>
                </a:cubicBezTo>
                <a:cubicBezTo>
                  <a:pt x="867318" y="-12302"/>
                  <a:pt x="1412488" y="1278761"/>
                  <a:pt x="1412488" y="1278761"/>
                </a:cubicBezTo>
                <a:lnTo>
                  <a:pt x="1412488" y="1278761"/>
                </a:lnTo>
                <a:lnTo>
                  <a:pt x="1405054" y="12787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219961" y="38517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Timing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299583" y="284098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Signal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581688" y="1828709"/>
            <a:ext cx="0" cy="165618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63888" y="182507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Optimal timing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6470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Diamond Light Source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Alun Morgan</dc:creator>
  <cp:lastModifiedBy>Alun Morgan</cp:lastModifiedBy>
  <cp:revision>2</cp:revision>
  <dcterms:created xsi:type="dcterms:W3CDTF">2017-10-03T13:59:45Z</dcterms:created>
  <dcterms:modified xsi:type="dcterms:W3CDTF">2017-10-03T14:34:02Z</dcterms:modified>
</cp:coreProperties>
</file>