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2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5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9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7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5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04C6-26B6-4B54-AA53-13337C75D651}" type="datetimeFigureOut">
              <a:rPr lang="en-GB" smtClean="0"/>
              <a:t>27/09/2017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22E3-70E5-4CA9-B552-FE18F15B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79912" y="692696"/>
            <a:ext cx="1080120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Pickups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91880" y="1670447"/>
            <a:ext cx="165618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Frontend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55776" y="2995855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axis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759481">
            <a:off x="2206325" y="4285394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axis actuator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9912" y="3680479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 axis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912" y="4941168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</a:t>
            </a:r>
            <a:r>
              <a:rPr lang="en-GB" dirty="0" smtClean="0">
                <a:solidFill>
                  <a:schemeClr val="tx1"/>
                </a:solidFill>
              </a:rPr>
              <a:t> axis actuator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1332" y="3012623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 axis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8952449">
            <a:off x="5484236" y="4299794"/>
            <a:ext cx="1080120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 axis actuator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 flipH="1">
            <a:off x="3095836" y="2102495"/>
            <a:ext cx="1224136" cy="89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4319972" y="2102495"/>
            <a:ext cx="0" cy="1577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10" idx="0"/>
          </p:cNvCxnSpPr>
          <p:nvPr/>
        </p:nvCxnSpPr>
        <p:spPr>
          <a:xfrm>
            <a:off x="4319972" y="2102495"/>
            <a:ext cx="1241420" cy="910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7" idx="0"/>
          </p:cNvCxnSpPr>
          <p:nvPr/>
        </p:nvCxnSpPr>
        <p:spPr>
          <a:xfrm flipH="1">
            <a:off x="2953548" y="3571919"/>
            <a:ext cx="142288" cy="801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4319972" y="4256543"/>
            <a:ext cx="0" cy="684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1" idx="0"/>
          </p:cNvCxnSpPr>
          <p:nvPr/>
        </p:nvCxnSpPr>
        <p:spPr>
          <a:xfrm>
            <a:off x="5561392" y="3588687"/>
            <a:ext cx="262366" cy="792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80" y="548680"/>
            <a:ext cx="5400600" cy="51125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stCxn id="4" idx="2"/>
            <a:endCxn id="5" idx="0"/>
          </p:cNvCxnSpPr>
          <p:nvPr/>
        </p:nvCxnSpPr>
        <p:spPr>
          <a:xfrm>
            <a:off x="4319972" y="1124744"/>
            <a:ext cx="0" cy="545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7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Alun Morgan</cp:lastModifiedBy>
  <cp:revision>2</cp:revision>
  <dcterms:created xsi:type="dcterms:W3CDTF">2017-09-27T16:35:55Z</dcterms:created>
  <dcterms:modified xsi:type="dcterms:W3CDTF">2017-09-27T16:50:41Z</dcterms:modified>
</cp:coreProperties>
</file>