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3"/>
  </p:notesMasterIdLst>
  <p:handoutMasterIdLst>
    <p:handoutMasterId r:id="rId24"/>
  </p:handoutMasterIdLst>
  <p:sldIdLst>
    <p:sldId id="256" r:id="rId5"/>
    <p:sldId id="262" r:id="rId6"/>
    <p:sldId id="263" r:id="rId7"/>
    <p:sldId id="264" r:id="rId8"/>
    <p:sldId id="274" r:id="rId9"/>
    <p:sldId id="275" r:id="rId10"/>
    <p:sldId id="265" r:id="rId11"/>
    <p:sldId id="267" r:id="rId12"/>
    <p:sldId id="268" r:id="rId13"/>
    <p:sldId id="269" r:id="rId14"/>
    <p:sldId id="270" r:id="rId15"/>
    <p:sldId id="271" r:id="rId16"/>
    <p:sldId id="261" r:id="rId17"/>
    <p:sldId id="272" r:id="rId18"/>
    <p:sldId id="266" r:id="rId19"/>
    <p:sldId id="258" r:id="rId20"/>
    <p:sldId id="273" r:id="rId21"/>
    <p:sldId id="260" r:id="rId22"/>
  </p:sldIdLst>
  <p:sldSz cx="12192000" cy="6858000"/>
  <p:notesSz cx="6858000" cy="9144000"/>
  <p:defaultTextStyle>
    <a:defPPr rtl="0">
      <a:defRPr lang="pt-b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0" autoAdjust="0"/>
    <p:restoredTop sz="94648" autoAdjust="0"/>
  </p:normalViewPr>
  <p:slideViewPr>
    <p:cSldViewPr snapToGrid="0">
      <p:cViewPr varScale="1">
        <p:scale>
          <a:sx n="114" d="100"/>
          <a:sy n="114" d="100"/>
        </p:scale>
        <p:origin x="300" y="114"/>
      </p:cViewPr>
      <p:guideLst/>
    </p:cSldViewPr>
  </p:slideViewPr>
  <p:notesTextViewPr>
    <p:cViewPr>
      <p:scale>
        <a:sx n="1" d="1"/>
        <a:sy n="1" d="1"/>
      </p:scale>
      <p:origin x="0" y="0"/>
    </p:cViewPr>
  </p:notesTextViewPr>
  <p:notesViewPr>
    <p:cSldViewPr snapToGrid="0">
      <p:cViewPr varScale="1">
        <p:scale>
          <a:sx n="88" d="100"/>
          <a:sy n="88" d="100"/>
        </p:scale>
        <p:origin x="302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D7A6B-12A4-422C-94C4-286D076AA7A4}" type="doc">
      <dgm:prSet loTypeId="urn:microsoft.com/office/officeart/2005/8/layout/radial1" loCatId="cycle" qsTypeId="urn:microsoft.com/office/officeart/2005/8/quickstyle/simple2" qsCatId="simple" csTypeId="urn:microsoft.com/office/officeart/2005/8/colors/colorful1" csCatId="colorful" phldr="1"/>
      <dgm:spPr/>
      <dgm:t>
        <a:bodyPr/>
        <a:lstStyle/>
        <a:p>
          <a:endParaRPr lang="pt-BR"/>
        </a:p>
      </dgm:t>
    </dgm:pt>
    <dgm:pt modelId="{C738163C-13DB-4A40-8AA0-9E02E848ADBA}">
      <dgm:prSet phldrT="[Texto]" custT="1"/>
      <dgm:spPr/>
      <dgm:t>
        <a:bodyPr/>
        <a:lstStyle/>
        <a:p>
          <a:r>
            <a:rPr lang="pt-BR" sz="900"/>
            <a:t>BSC</a:t>
          </a:r>
        </a:p>
      </dgm:t>
    </dgm:pt>
    <dgm:pt modelId="{8A4E9A69-1BAA-4956-8264-F5AF7845F833}" type="parTrans" cxnId="{F6F90C76-5137-4E83-97CC-A1DD71FFCE60}">
      <dgm:prSet/>
      <dgm:spPr/>
      <dgm:t>
        <a:bodyPr/>
        <a:lstStyle/>
        <a:p>
          <a:endParaRPr lang="pt-BR" sz="900"/>
        </a:p>
      </dgm:t>
    </dgm:pt>
    <dgm:pt modelId="{DCA1A20B-E0D8-4877-B7CC-0531C12592EA}" type="sibTrans" cxnId="{F6F90C76-5137-4E83-97CC-A1DD71FFCE60}">
      <dgm:prSet/>
      <dgm:spPr/>
      <dgm:t>
        <a:bodyPr/>
        <a:lstStyle/>
        <a:p>
          <a:endParaRPr lang="pt-BR" sz="900"/>
        </a:p>
      </dgm:t>
    </dgm:pt>
    <dgm:pt modelId="{0FC8FA1A-8862-4FD2-B4B4-B257829E978B}">
      <dgm:prSet phldrT="[Texto]" custT="1"/>
      <dgm:spPr/>
      <dgm:t>
        <a:bodyPr/>
        <a:lstStyle/>
        <a:p>
          <a:r>
            <a:rPr lang="pt-BR" sz="900" dirty="0"/>
            <a:t>CONTRIBUIÇÃO PARA ORGANIZAÇÃO</a:t>
          </a:r>
        </a:p>
        <a:p>
          <a:r>
            <a:rPr lang="pt-BR" sz="900" dirty="0"/>
            <a:t>Custos compativeis com o mercado</a:t>
          </a:r>
        </a:p>
        <a:p>
          <a:r>
            <a:rPr lang="pt-BR" sz="900" dirty="0"/>
            <a:t>Assegurar a Governança de TI</a:t>
          </a:r>
        </a:p>
      </dgm:t>
    </dgm:pt>
    <dgm:pt modelId="{AE0DBEDA-1C27-4450-B7DF-36FA48A11F64}" type="parTrans" cxnId="{68ECC7F9-EC90-409E-85AB-2367D74F2543}">
      <dgm:prSet custT="1"/>
      <dgm:spPr/>
      <dgm:t>
        <a:bodyPr/>
        <a:lstStyle/>
        <a:p>
          <a:endParaRPr lang="pt-BR" sz="900"/>
        </a:p>
      </dgm:t>
    </dgm:pt>
    <dgm:pt modelId="{AA32E39E-C8E8-45CC-B5E3-1FE125764F01}" type="sibTrans" cxnId="{68ECC7F9-EC90-409E-85AB-2367D74F2543}">
      <dgm:prSet/>
      <dgm:spPr/>
      <dgm:t>
        <a:bodyPr/>
        <a:lstStyle/>
        <a:p>
          <a:endParaRPr lang="pt-BR" sz="900"/>
        </a:p>
      </dgm:t>
    </dgm:pt>
    <dgm:pt modelId="{692F7735-C66D-4C24-92F6-FB8708B9496A}">
      <dgm:prSet phldrT="[Texto]" custT="1"/>
      <dgm:spPr/>
      <dgm:t>
        <a:bodyPr/>
        <a:lstStyle/>
        <a:p>
          <a:r>
            <a:rPr lang="pt-BR" sz="900" dirty="0"/>
            <a:t>QUALIDADE OPERACIONAL</a:t>
          </a:r>
        </a:p>
        <a:p>
          <a:r>
            <a:rPr lang="pt-BR" sz="900" dirty="0"/>
            <a:t>Tornar eficiente e eficaz o processo de TI</a:t>
          </a:r>
        </a:p>
        <a:p>
          <a:r>
            <a:rPr lang="pt-BR" sz="900" dirty="0"/>
            <a:t>Disponibilidade do serviço</a:t>
          </a:r>
        </a:p>
      </dgm:t>
    </dgm:pt>
    <dgm:pt modelId="{5618F23D-B429-4C31-A330-1BCC320656E7}" type="parTrans" cxnId="{42934DCD-2C97-4A44-A30E-76FDA14BEC29}">
      <dgm:prSet custT="1"/>
      <dgm:spPr/>
      <dgm:t>
        <a:bodyPr/>
        <a:lstStyle/>
        <a:p>
          <a:endParaRPr lang="pt-BR" sz="900"/>
        </a:p>
      </dgm:t>
    </dgm:pt>
    <dgm:pt modelId="{CFBA5B2D-3AF6-40C2-B3C8-D3218718B3D2}" type="sibTrans" cxnId="{42934DCD-2C97-4A44-A30E-76FDA14BEC29}">
      <dgm:prSet/>
      <dgm:spPr/>
      <dgm:t>
        <a:bodyPr/>
        <a:lstStyle/>
        <a:p>
          <a:endParaRPr lang="pt-BR" sz="900"/>
        </a:p>
      </dgm:t>
    </dgm:pt>
    <dgm:pt modelId="{E93B370C-85AB-4D01-9564-C186A33AF6D1}">
      <dgm:prSet phldrT="[Texto]" custT="1"/>
      <dgm:spPr/>
      <dgm:t>
        <a:bodyPr/>
        <a:lstStyle/>
        <a:p>
          <a:r>
            <a:rPr lang="pt-BR" sz="900"/>
            <a:t>PREPARAÇÃO FUTURO</a:t>
          </a:r>
        </a:p>
        <a:p>
          <a:r>
            <a:rPr lang="pt-BR" sz="900"/>
            <a:t>Promover crescimento e aprendizado continuo</a:t>
          </a:r>
        </a:p>
      </dgm:t>
    </dgm:pt>
    <dgm:pt modelId="{E3353C01-2832-4444-9251-C025702E486A}" type="parTrans" cxnId="{EA9459EB-0F66-476F-B246-6FA70D207AC3}">
      <dgm:prSet custT="1"/>
      <dgm:spPr/>
      <dgm:t>
        <a:bodyPr/>
        <a:lstStyle/>
        <a:p>
          <a:endParaRPr lang="pt-BR" sz="900"/>
        </a:p>
      </dgm:t>
    </dgm:pt>
    <dgm:pt modelId="{B8C341E7-48E6-468E-9997-DB964FCC2F9D}" type="sibTrans" cxnId="{EA9459EB-0F66-476F-B246-6FA70D207AC3}">
      <dgm:prSet/>
      <dgm:spPr/>
      <dgm:t>
        <a:bodyPr/>
        <a:lstStyle/>
        <a:p>
          <a:endParaRPr lang="pt-BR" sz="900"/>
        </a:p>
      </dgm:t>
    </dgm:pt>
    <dgm:pt modelId="{A816CE43-70D7-4886-93B4-458D96F8037C}">
      <dgm:prSet phldrT="[Texto]" custT="1"/>
      <dgm:spPr/>
      <dgm:t>
        <a:bodyPr/>
        <a:lstStyle/>
        <a:p>
          <a:r>
            <a:rPr lang="pt-BR" sz="900" dirty="0"/>
            <a:t>CLIENTE/USUÁRIO</a:t>
          </a:r>
        </a:p>
        <a:p>
          <a:r>
            <a:rPr lang="pt-BR" sz="900" dirty="0"/>
            <a:t>Elevar a satisfação dos usuários</a:t>
          </a:r>
        </a:p>
        <a:p>
          <a:r>
            <a:rPr lang="pt-BR" sz="900" dirty="0"/>
            <a:t>Medir as expectativas do negócio</a:t>
          </a:r>
        </a:p>
      </dgm:t>
    </dgm:pt>
    <dgm:pt modelId="{84B39839-9280-4D47-8F1B-3E76C58F746D}" type="parTrans" cxnId="{9A8AB7E7-063B-4473-8657-56FA64CF50B6}">
      <dgm:prSet custT="1"/>
      <dgm:spPr/>
      <dgm:t>
        <a:bodyPr/>
        <a:lstStyle/>
        <a:p>
          <a:endParaRPr lang="pt-BR" sz="900"/>
        </a:p>
      </dgm:t>
    </dgm:pt>
    <dgm:pt modelId="{8DB88246-341A-42A4-8DBC-65EBB7F7266B}" type="sibTrans" cxnId="{9A8AB7E7-063B-4473-8657-56FA64CF50B6}">
      <dgm:prSet/>
      <dgm:spPr/>
      <dgm:t>
        <a:bodyPr/>
        <a:lstStyle/>
        <a:p>
          <a:endParaRPr lang="pt-BR" sz="900"/>
        </a:p>
      </dgm:t>
    </dgm:pt>
    <dgm:pt modelId="{31387F16-2D61-4F9B-84C1-4C52C8AACFF2}" type="pres">
      <dgm:prSet presAssocID="{69ED7A6B-12A4-422C-94C4-286D076AA7A4}" presName="cycle" presStyleCnt="0">
        <dgm:presLayoutVars>
          <dgm:chMax val="1"/>
          <dgm:dir/>
          <dgm:animLvl val="ctr"/>
          <dgm:resizeHandles val="exact"/>
        </dgm:presLayoutVars>
      </dgm:prSet>
      <dgm:spPr/>
    </dgm:pt>
    <dgm:pt modelId="{FEE69E42-75E0-4DD8-B199-4FB0D2446AEE}" type="pres">
      <dgm:prSet presAssocID="{C738163C-13DB-4A40-8AA0-9E02E848ADBA}" presName="centerShape" presStyleLbl="node0" presStyleIdx="0" presStyleCnt="1"/>
      <dgm:spPr>
        <a:prstGeom prst="roundRect">
          <a:avLst/>
        </a:prstGeom>
      </dgm:spPr>
    </dgm:pt>
    <dgm:pt modelId="{2E1A0707-9CFB-4839-B677-7608F9C1FA3C}" type="pres">
      <dgm:prSet presAssocID="{AE0DBEDA-1C27-4450-B7DF-36FA48A11F64}" presName="Name9" presStyleLbl="parChTrans1D2" presStyleIdx="0" presStyleCnt="4"/>
      <dgm:spPr/>
    </dgm:pt>
    <dgm:pt modelId="{F7A525E9-7106-4948-B6B2-93EB3517206E}" type="pres">
      <dgm:prSet presAssocID="{AE0DBEDA-1C27-4450-B7DF-36FA48A11F64}" presName="connTx" presStyleLbl="parChTrans1D2" presStyleIdx="0" presStyleCnt="4"/>
      <dgm:spPr/>
    </dgm:pt>
    <dgm:pt modelId="{BD2A428D-CFF1-4C03-A2B9-93604F95F6E8}" type="pres">
      <dgm:prSet presAssocID="{0FC8FA1A-8862-4FD2-B4B4-B257829E978B}" presName="node" presStyleLbl="node1" presStyleIdx="0" presStyleCnt="4">
        <dgm:presLayoutVars>
          <dgm:bulletEnabled val="1"/>
        </dgm:presLayoutVars>
      </dgm:prSet>
      <dgm:spPr>
        <a:prstGeom prst="flowChartAlternateProcess">
          <a:avLst/>
        </a:prstGeom>
      </dgm:spPr>
    </dgm:pt>
    <dgm:pt modelId="{4A20D9CE-4494-403E-89CB-59824B62CFB5}" type="pres">
      <dgm:prSet presAssocID="{5618F23D-B429-4C31-A330-1BCC320656E7}" presName="Name9" presStyleLbl="parChTrans1D2" presStyleIdx="1" presStyleCnt="4"/>
      <dgm:spPr/>
    </dgm:pt>
    <dgm:pt modelId="{849AC80E-6B4E-45E6-9190-496DDAE36482}" type="pres">
      <dgm:prSet presAssocID="{5618F23D-B429-4C31-A330-1BCC320656E7}" presName="connTx" presStyleLbl="parChTrans1D2" presStyleIdx="1" presStyleCnt="4"/>
      <dgm:spPr/>
    </dgm:pt>
    <dgm:pt modelId="{C484E482-27D7-47D8-A806-AE82FFED2818}" type="pres">
      <dgm:prSet presAssocID="{692F7735-C66D-4C24-92F6-FB8708B9496A}" presName="node" presStyleLbl="node1" presStyleIdx="1" presStyleCnt="4">
        <dgm:presLayoutVars>
          <dgm:bulletEnabled val="1"/>
        </dgm:presLayoutVars>
      </dgm:prSet>
      <dgm:spPr>
        <a:prstGeom prst="roundRect">
          <a:avLst/>
        </a:prstGeom>
      </dgm:spPr>
    </dgm:pt>
    <dgm:pt modelId="{0EB63477-2349-4EF5-A2C3-B3AEBE0759C3}" type="pres">
      <dgm:prSet presAssocID="{E3353C01-2832-4444-9251-C025702E486A}" presName="Name9" presStyleLbl="parChTrans1D2" presStyleIdx="2" presStyleCnt="4"/>
      <dgm:spPr/>
    </dgm:pt>
    <dgm:pt modelId="{233B04FF-525D-4906-902C-C96476591FBD}" type="pres">
      <dgm:prSet presAssocID="{E3353C01-2832-4444-9251-C025702E486A}" presName="connTx" presStyleLbl="parChTrans1D2" presStyleIdx="2" presStyleCnt="4"/>
      <dgm:spPr/>
    </dgm:pt>
    <dgm:pt modelId="{2FD8E2A9-E288-49D3-9A21-E9F8F4C39D37}" type="pres">
      <dgm:prSet presAssocID="{E93B370C-85AB-4D01-9564-C186A33AF6D1}" presName="node" presStyleLbl="node1" presStyleIdx="2" presStyleCnt="4">
        <dgm:presLayoutVars>
          <dgm:bulletEnabled val="1"/>
        </dgm:presLayoutVars>
      </dgm:prSet>
      <dgm:spPr>
        <a:prstGeom prst="roundRect">
          <a:avLst/>
        </a:prstGeom>
      </dgm:spPr>
    </dgm:pt>
    <dgm:pt modelId="{90E93669-53BC-403A-9A10-1CFC18DD4F0E}" type="pres">
      <dgm:prSet presAssocID="{84B39839-9280-4D47-8F1B-3E76C58F746D}" presName="Name9" presStyleLbl="parChTrans1D2" presStyleIdx="3" presStyleCnt="4"/>
      <dgm:spPr/>
    </dgm:pt>
    <dgm:pt modelId="{DC932065-F3F1-437D-9258-28E86F03E538}" type="pres">
      <dgm:prSet presAssocID="{84B39839-9280-4D47-8F1B-3E76C58F746D}" presName="connTx" presStyleLbl="parChTrans1D2" presStyleIdx="3" presStyleCnt="4"/>
      <dgm:spPr/>
    </dgm:pt>
    <dgm:pt modelId="{B0455C9B-CA5B-49F2-ACD6-5F2114142F3F}" type="pres">
      <dgm:prSet presAssocID="{A816CE43-70D7-4886-93B4-458D96F8037C}" presName="node" presStyleLbl="node1" presStyleIdx="3" presStyleCnt="4">
        <dgm:presLayoutVars>
          <dgm:bulletEnabled val="1"/>
        </dgm:presLayoutVars>
      </dgm:prSet>
      <dgm:spPr>
        <a:prstGeom prst="roundRect">
          <a:avLst/>
        </a:prstGeom>
      </dgm:spPr>
    </dgm:pt>
  </dgm:ptLst>
  <dgm:cxnLst>
    <dgm:cxn modelId="{A1BB6E05-1BAA-4074-94BF-89AE7EA480D2}" type="presOf" srcId="{69ED7A6B-12A4-422C-94C4-286D076AA7A4}" destId="{31387F16-2D61-4F9B-84C1-4C52C8AACFF2}" srcOrd="0" destOrd="0" presId="urn:microsoft.com/office/officeart/2005/8/layout/radial1"/>
    <dgm:cxn modelId="{72A31914-A7BA-4DC6-A0D0-D93906071EF8}" type="presOf" srcId="{84B39839-9280-4D47-8F1B-3E76C58F746D}" destId="{90E93669-53BC-403A-9A10-1CFC18DD4F0E}" srcOrd="0" destOrd="0" presId="urn:microsoft.com/office/officeart/2005/8/layout/radial1"/>
    <dgm:cxn modelId="{7529C322-3288-4A1E-A259-CBF8744FD648}" type="presOf" srcId="{E93B370C-85AB-4D01-9564-C186A33AF6D1}" destId="{2FD8E2A9-E288-49D3-9A21-E9F8F4C39D37}" srcOrd="0" destOrd="0" presId="urn:microsoft.com/office/officeart/2005/8/layout/radial1"/>
    <dgm:cxn modelId="{81524827-4E3C-4D2A-8724-A8E3B0B8E37D}" type="presOf" srcId="{AE0DBEDA-1C27-4450-B7DF-36FA48A11F64}" destId="{F7A525E9-7106-4948-B6B2-93EB3517206E}" srcOrd="1" destOrd="0" presId="urn:microsoft.com/office/officeart/2005/8/layout/radial1"/>
    <dgm:cxn modelId="{9A931E3A-0CA6-4A47-BAB6-06EDDADE7600}" type="presOf" srcId="{0FC8FA1A-8862-4FD2-B4B4-B257829E978B}" destId="{BD2A428D-CFF1-4C03-A2B9-93604F95F6E8}" srcOrd="0" destOrd="0" presId="urn:microsoft.com/office/officeart/2005/8/layout/radial1"/>
    <dgm:cxn modelId="{F6F90C76-5137-4E83-97CC-A1DD71FFCE60}" srcId="{69ED7A6B-12A4-422C-94C4-286D076AA7A4}" destId="{C738163C-13DB-4A40-8AA0-9E02E848ADBA}" srcOrd="0" destOrd="0" parTransId="{8A4E9A69-1BAA-4956-8264-F5AF7845F833}" sibTransId="{DCA1A20B-E0D8-4877-B7CC-0531C12592EA}"/>
    <dgm:cxn modelId="{1D62B376-0081-44AF-8325-4555706984C2}" type="presOf" srcId="{A816CE43-70D7-4886-93B4-458D96F8037C}" destId="{B0455C9B-CA5B-49F2-ACD6-5F2114142F3F}" srcOrd="0" destOrd="0" presId="urn:microsoft.com/office/officeart/2005/8/layout/radial1"/>
    <dgm:cxn modelId="{B6801C8D-BAE9-491E-87D3-214E11C8D947}" type="presOf" srcId="{84B39839-9280-4D47-8F1B-3E76C58F746D}" destId="{DC932065-F3F1-437D-9258-28E86F03E538}" srcOrd="1" destOrd="0" presId="urn:microsoft.com/office/officeart/2005/8/layout/radial1"/>
    <dgm:cxn modelId="{B7E53498-5E3E-421F-9A20-88AD20B841FC}" type="presOf" srcId="{E3353C01-2832-4444-9251-C025702E486A}" destId="{233B04FF-525D-4906-902C-C96476591FBD}" srcOrd="1" destOrd="0" presId="urn:microsoft.com/office/officeart/2005/8/layout/radial1"/>
    <dgm:cxn modelId="{F6C1BB9A-8098-43C8-96D1-66335D6CD385}" type="presOf" srcId="{5618F23D-B429-4C31-A330-1BCC320656E7}" destId="{4A20D9CE-4494-403E-89CB-59824B62CFB5}" srcOrd="0" destOrd="0" presId="urn:microsoft.com/office/officeart/2005/8/layout/radial1"/>
    <dgm:cxn modelId="{95402E9D-8806-4E3F-B3DD-99B223B4E3CF}" type="presOf" srcId="{692F7735-C66D-4C24-92F6-FB8708B9496A}" destId="{C484E482-27D7-47D8-A806-AE82FFED2818}" srcOrd="0" destOrd="0" presId="urn:microsoft.com/office/officeart/2005/8/layout/radial1"/>
    <dgm:cxn modelId="{8CCDA7A5-1997-4F16-A050-41D6AD6A8473}" type="presOf" srcId="{AE0DBEDA-1C27-4450-B7DF-36FA48A11F64}" destId="{2E1A0707-9CFB-4839-B677-7608F9C1FA3C}" srcOrd="0" destOrd="0" presId="urn:microsoft.com/office/officeart/2005/8/layout/radial1"/>
    <dgm:cxn modelId="{7A882CBF-D82C-484C-89D1-CB09D48D2265}" type="presOf" srcId="{5618F23D-B429-4C31-A330-1BCC320656E7}" destId="{849AC80E-6B4E-45E6-9190-496DDAE36482}" srcOrd="1" destOrd="0" presId="urn:microsoft.com/office/officeart/2005/8/layout/radial1"/>
    <dgm:cxn modelId="{42934DCD-2C97-4A44-A30E-76FDA14BEC29}" srcId="{C738163C-13DB-4A40-8AA0-9E02E848ADBA}" destId="{692F7735-C66D-4C24-92F6-FB8708B9496A}" srcOrd="1" destOrd="0" parTransId="{5618F23D-B429-4C31-A330-1BCC320656E7}" sibTransId="{CFBA5B2D-3AF6-40C2-B3C8-D3218718B3D2}"/>
    <dgm:cxn modelId="{9A8AB7E7-063B-4473-8657-56FA64CF50B6}" srcId="{C738163C-13DB-4A40-8AA0-9E02E848ADBA}" destId="{A816CE43-70D7-4886-93B4-458D96F8037C}" srcOrd="3" destOrd="0" parTransId="{84B39839-9280-4D47-8F1B-3E76C58F746D}" sibTransId="{8DB88246-341A-42A4-8DBC-65EBB7F7266B}"/>
    <dgm:cxn modelId="{EA9459EB-0F66-476F-B246-6FA70D207AC3}" srcId="{C738163C-13DB-4A40-8AA0-9E02E848ADBA}" destId="{E93B370C-85AB-4D01-9564-C186A33AF6D1}" srcOrd="2" destOrd="0" parTransId="{E3353C01-2832-4444-9251-C025702E486A}" sibTransId="{B8C341E7-48E6-468E-9997-DB964FCC2F9D}"/>
    <dgm:cxn modelId="{733056F6-D1B5-4E5B-A96C-728BC77BB0CC}" type="presOf" srcId="{C738163C-13DB-4A40-8AA0-9E02E848ADBA}" destId="{FEE69E42-75E0-4DD8-B199-4FB0D2446AEE}" srcOrd="0" destOrd="0" presId="urn:microsoft.com/office/officeart/2005/8/layout/radial1"/>
    <dgm:cxn modelId="{16F3AFF8-8799-4A44-8D23-C2D32F457BAF}" type="presOf" srcId="{E3353C01-2832-4444-9251-C025702E486A}" destId="{0EB63477-2349-4EF5-A2C3-B3AEBE0759C3}" srcOrd="0" destOrd="0" presId="urn:microsoft.com/office/officeart/2005/8/layout/radial1"/>
    <dgm:cxn modelId="{68ECC7F9-EC90-409E-85AB-2367D74F2543}" srcId="{C738163C-13DB-4A40-8AA0-9E02E848ADBA}" destId="{0FC8FA1A-8862-4FD2-B4B4-B257829E978B}" srcOrd="0" destOrd="0" parTransId="{AE0DBEDA-1C27-4450-B7DF-36FA48A11F64}" sibTransId="{AA32E39E-C8E8-45CC-B5E3-1FE125764F01}"/>
    <dgm:cxn modelId="{1A192E6B-5028-44C2-B770-C70F1F5BCE3C}" type="presParOf" srcId="{31387F16-2D61-4F9B-84C1-4C52C8AACFF2}" destId="{FEE69E42-75E0-4DD8-B199-4FB0D2446AEE}" srcOrd="0" destOrd="0" presId="urn:microsoft.com/office/officeart/2005/8/layout/radial1"/>
    <dgm:cxn modelId="{B3990DEE-8346-4D74-B22E-A00CEF811033}" type="presParOf" srcId="{31387F16-2D61-4F9B-84C1-4C52C8AACFF2}" destId="{2E1A0707-9CFB-4839-B677-7608F9C1FA3C}" srcOrd="1" destOrd="0" presId="urn:microsoft.com/office/officeart/2005/8/layout/radial1"/>
    <dgm:cxn modelId="{3F25B4A2-62D5-472A-BFB5-44C63774AF45}" type="presParOf" srcId="{2E1A0707-9CFB-4839-B677-7608F9C1FA3C}" destId="{F7A525E9-7106-4948-B6B2-93EB3517206E}" srcOrd="0" destOrd="0" presId="urn:microsoft.com/office/officeart/2005/8/layout/radial1"/>
    <dgm:cxn modelId="{1F89F74F-6ACA-4E38-B985-9EA278E62D5A}" type="presParOf" srcId="{31387F16-2D61-4F9B-84C1-4C52C8AACFF2}" destId="{BD2A428D-CFF1-4C03-A2B9-93604F95F6E8}" srcOrd="2" destOrd="0" presId="urn:microsoft.com/office/officeart/2005/8/layout/radial1"/>
    <dgm:cxn modelId="{6F312B42-BB5F-4157-B19B-EEFBA8473515}" type="presParOf" srcId="{31387F16-2D61-4F9B-84C1-4C52C8AACFF2}" destId="{4A20D9CE-4494-403E-89CB-59824B62CFB5}" srcOrd="3" destOrd="0" presId="urn:microsoft.com/office/officeart/2005/8/layout/radial1"/>
    <dgm:cxn modelId="{0A9B9396-C840-4D45-8B13-A0572E2E7472}" type="presParOf" srcId="{4A20D9CE-4494-403E-89CB-59824B62CFB5}" destId="{849AC80E-6B4E-45E6-9190-496DDAE36482}" srcOrd="0" destOrd="0" presId="urn:microsoft.com/office/officeart/2005/8/layout/radial1"/>
    <dgm:cxn modelId="{A771869C-B7BD-475B-8AF3-A83AFAD9F408}" type="presParOf" srcId="{31387F16-2D61-4F9B-84C1-4C52C8AACFF2}" destId="{C484E482-27D7-47D8-A806-AE82FFED2818}" srcOrd="4" destOrd="0" presId="urn:microsoft.com/office/officeart/2005/8/layout/radial1"/>
    <dgm:cxn modelId="{99420110-DB99-45FF-8D92-0AA5C75B6E9C}" type="presParOf" srcId="{31387F16-2D61-4F9B-84C1-4C52C8AACFF2}" destId="{0EB63477-2349-4EF5-A2C3-B3AEBE0759C3}" srcOrd="5" destOrd="0" presId="urn:microsoft.com/office/officeart/2005/8/layout/radial1"/>
    <dgm:cxn modelId="{5AA382A4-EB3B-4D17-9D66-6B131B9E6CCF}" type="presParOf" srcId="{0EB63477-2349-4EF5-A2C3-B3AEBE0759C3}" destId="{233B04FF-525D-4906-902C-C96476591FBD}" srcOrd="0" destOrd="0" presId="urn:microsoft.com/office/officeart/2005/8/layout/radial1"/>
    <dgm:cxn modelId="{EA7F91D4-32A3-439A-BEDC-CA6B3CC66222}" type="presParOf" srcId="{31387F16-2D61-4F9B-84C1-4C52C8AACFF2}" destId="{2FD8E2A9-E288-49D3-9A21-E9F8F4C39D37}" srcOrd="6" destOrd="0" presId="urn:microsoft.com/office/officeart/2005/8/layout/radial1"/>
    <dgm:cxn modelId="{2D8227A7-49D6-4AA3-81CF-647400CD8970}" type="presParOf" srcId="{31387F16-2D61-4F9B-84C1-4C52C8AACFF2}" destId="{90E93669-53BC-403A-9A10-1CFC18DD4F0E}" srcOrd="7" destOrd="0" presId="urn:microsoft.com/office/officeart/2005/8/layout/radial1"/>
    <dgm:cxn modelId="{A69369A4-9B8B-4788-8659-FFEB58A1E966}" type="presParOf" srcId="{90E93669-53BC-403A-9A10-1CFC18DD4F0E}" destId="{DC932065-F3F1-437D-9258-28E86F03E538}" srcOrd="0" destOrd="0" presId="urn:microsoft.com/office/officeart/2005/8/layout/radial1"/>
    <dgm:cxn modelId="{5AC3EBB1-13A2-41CB-8228-1106A1BD5472}" type="presParOf" srcId="{31387F16-2D61-4F9B-84C1-4C52C8AACFF2}" destId="{B0455C9B-CA5B-49F2-ACD6-5F2114142F3F}"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610539-9A82-4EDA-8DC8-1F2C268C71E1}" type="doc">
      <dgm:prSet loTypeId="urn:microsoft.com/office/officeart/2005/8/layout/cycle4" loCatId="matrix" qsTypeId="urn:microsoft.com/office/officeart/2005/8/quickstyle/3d4" qsCatId="3D" csTypeId="urn:microsoft.com/office/officeart/2005/8/colors/colorful1" csCatId="colorful" phldr="1"/>
      <dgm:spPr/>
      <dgm:t>
        <a:bodyPr/>
        <a:lstStyle/>
        <a:p>
          <a:endParaRPr lang="pt-BR"/>
        </a:p>
      </dgm:t>
    </dgm:pt>
    <dgm:pt modelId="{AE5C2A9C-CDA2-415A-A602-58AA3525F626}">
      <dgm:prSet phldrT="[Texto]"/>
      <dgm:spPr/>
      <dgm:t>
        <a:bodyPr/>
        <a:lstStyle/>
        <a:p>
          <a:r>
            <a:rPr lang="pt-BR"/>
            <a:t>ACT (Ação)</a:t>
          </a:r>
        </a:p>
      </dgm:t>
    </dgm:pt>
    <dgm:pt modelId="{13F04FFD-488C-4B0A-87C7-CDCF65229EAA}" type="parTrans" cxnId="{4BF9C5C7-BA39-474A-9F2E-2A708483BB34}">
      <dgm:prSet/>
      <dgm:spPr/>
      <dgm:t>
        <a:bodyPr/>
        <a:lstStyle/>
        <a:p>
          <a:endParaRPr lang="pt-BR"/>
        </a:p>
      </dgm:t>
    </dgm:pt>
    <dgm:pt modelId="{DF1BC32F-981C-4AB0-ACDA-7586268F6A91}" type="sibTrans" cxnId="{4BF9C5C7-BA39-474A-9F2E-2A708483BB34}">
      <dgm:prSet/>
      <dgm:spPr/>
      <dgm:t>
        <a:bodyPr/>
        <a:lstStyle/>
        <a:p>
          <a:endParaRPr lang="pt-BR"/>
        </a:p>
      </dgm:t>
    </dgm:pt>
    <dgm:pt modelId="{6BC0C979-D78D-41C7-8110-55C2F948FBCE}">
      <dgm:prSet phldrT="[Texto]"/>
      <dgm:spPr/>
      <dgm:t>
        <a:bodyPr/>
        <a:lstStyle/>
        <a:p>
          <a:r>
            <a:rPr lang="pt-BR" dirty="0"/>
            <a:t>Padronização</a:t>
          </a:r>
        </a:p>
      </dgm:t>
    </dgm:pt>
    <dgm:pt modelId="{AFDC8403-A969-48AF-AA7D-226287B8721F}" type="parTrans" cxnId="{F7E4A39B-9457-4850-B663-AAA1D9B79EC0}">
      <dgm:prSet/>
      <dgm:spPr/>
      <dgm:t>
        <a:bodyPr/>
        <a:lstStyle/>
        <a:p>
          <a:endParaRPr lang="pt-BR"/>
        </a:p>
      </dgm:t>
    </dgm:pt>
    <dgm:pt modelId="{11A01DA6-48A1-4892-9F34-08DD68766979}" type="sibTrans" cxnId="{F7E4A39B-9457-4850-B663-AAA1D9B79EC0}">
      <dgm:prSet/>
      <dgm:spPr/>
      <dgm:t>
        <a:bodyPr/>
        <a:lstStyle/>
        <a:p>
          <a:endParaRPr lang="pt-BR"/>
        </a:p>
      </dgm:t>
    </dgm:pt>
    <dgm:pt modelId="{BE21A782-6936-472F-AF54-F88B43D35642}">
      <dgm:prSet phldrT="[Texto]"/>
      <dgm:spPr/>
      <dgm:t>
        <a:bodyPr/>
        <a:lstStyle/>
        <a:p>
          <a:r>
            <a:rPr lang="pt-BR"/>
            <a:t>PLAN (Planejar</a:t>
          </a:r>
        </a:p>
      </dgm:t>
    </dgm:pt>
    <dgm:pt modelId="{50B69C35-66A6-41B7-80EA-ACC6FEA19D2B}" type="parTrans" cxnId="{4432C8BA-11E5-4668-BF1F-E81DAFD32D87}">
      <dgm:prSet/>
      <dgm:spPr/>
      <dgm:t>
        <a:bodyPr/>
        <a:lstStyle/>
        <a:p>
          <a:endParaRPr lang="pt-BR"/>
        </a:p>
      </dgm:t>
    </dgm:pt>
    <dgm:pt modelId="{14417B84-CB33-4355-B35D-9372E6E91F30}" type="sibTrans" cxnId="{4432C8BA-11E5-4668-BF1F-E81DAFD32D87}">
      <dgm:prSet/>
      <dgm:spPr/>
      <dgm:t>
        <a:bodyPr/>
        <a:lstStyle/>
        <a:p>
          <a:endParaRPr lang="pt-BR"/>
        </a:p>
      </dgm:t>
    </dgm:pt>
    <dgm:pt modelId="{4952FE76-0436-4375-9C03-F2D7933856EF}">
      <dgm:prSet phldrT="[Texto]" custT="1"/>
      <dgm:spPr/>
      <dgm:t>
        <a:bodyPr/>
        <a:lstStyle/>
        <a:p>
          <a:pPr algn="just"/>
          <a:r>
            <a:rPr lang="pt-BR" sz="900" b="1" u="sng" dirty="0"/>
            <a:t>Metas</a:t>
          </a:r>
        </a:p>
      </dgm:t>
    </dgm:pt>
    <dgm:pt modelId="{EE212C63-9AF0-48BE-83BE-70B93EC2A94E}" type="parTrans" cxnId="{883398B0-0CF5-448B-924A-4055EEC2F210}">
      <dgm:prSet/>
      <dgm:spPr/>
      <dgm:t>
        <a:bodyPr/>
        <a:lstStyle/>
        <a:p>
          <a:endParaRPr lang="pt-BR"/>
        </a:p>
      </dgm:t>
    </dgm:pt>
    <dgm:pt modelId="{E6DF97A2-203A-4D58-97E2-EA14097E6AAE}" type="sibTrans" cxnId="{883398B0-0CF5-448B-924A-4055EEC2F210}">
      <dgm:prSet/>
      <dgm:spPr/>
      <dgm:t>
        <a:bodyPr/>
        <a:lstStyle/>
        <a:p>
          <a:endParaRPr lang="pt-BR"/>
        </a:p>
      </dgm:t>
    </dgm:pt>
    <dgm:pt modelId="{C891C3E3-0332-43EE-A514-13ACC8ACE450}">
      <dgm:prSet phldrT="[Texto]"/>
      <dgm:spPr/>
      <dgm:t>
        <a:bodyPr/>
        <a:lstStyle/>
        <a:p>
          <a:r>
            <a:rPr lang="pt-BR"/>
            <a:t>DO (Execução)</a:t>
          </a:r>
        </a:p>
      </dgm:t>
    </dgm:pt>
    <dgm:pt modelId="{F2860526-3CB5-4532-8E95-4DC2C994D3BE}" type="parTrans" cxnId="{EFABDD7D-A689-4AEA-BDEA-BC8C49901393}">
      <dgm:prSet/>
      <dgm:spPr/>
      <dgm:t>
        <a:bodyPr/>
        <a:lstStyle/>
        <a:p>
          <a:endParaRPr lang="pt-BR"/>
        </a:p>
      </dgm:t>
    </dgm:pt>
    <dgm:pt modelId="{0243933A-3921-43C5-8320-E11FD17691A8}" type="sibTrans" cxnId="{EFABDD7D-A689-4AEA-BDEA-BC8C49901393}">
      <dgm:prSet/>
      <dgm:spPr/>
      <dgm:t>
        <a:bodyPr/>
        <a:lstStyle/>
        <a:p>
          <a:endParaRPr lang="pt-BR"/>
        </a:p>
      </dgm:t>
    </dgm:pt>
    <dgm:pt modelId="{61550054-60A0-432B-9B19-68726B6A112B}">
      <dgm:prSet phldrT="[Texto]"/>
      <dgm:spPr/>
      <dgm:t>
        <a:bodyPr/>
        <a:lstStyle/>
        <a:p>
          <a:pPr algn="just"/>
          <a:r>
            <a:rPr lang="pt-BR" b="1" u="sng"/>
            <a:t>Educar/Treinar</a:t>
          </a:r>
        </a:p>
      </dgm:t>
    </dgm:pt>
    <dgm:pt modelId="{A878FDE9-C3C0-487A-ADE5-9E4D4D4877ED}" type="parTrans" cxnId="{8D29169D-6D0F-49F7-BA18-24081A02CE55}">
      <dgm:prSet/>
      <dgm:spPr/>
      <dgm:t>
        <a:bodyPr/>
        <a:lstStyle/>
        <a:p>
          <a:endParaRPr lang="pt-BR"/>
        </a:p>
      </dgm:t>
    </dgm:pt>
    <dgm:pt modelId="{35A404AC-900A-4CD3-AF6A-95B73E838AC1}" type="sibTrans" cxnId="{8D29169D-6D0F-49F7-BA18-24081A02CE55}">
      <dgm:prSet/>
      <dgm:spPr/>
      <dgm:t>
        <a:bodyPr/>
        <a:lstStyle/>
        <a:p>
          <a:endParaRPr lang="pt-BR"/>
        </a:p>
      </dgm:t>
    </dgm:pt>
    <dgm:pt modelId="{4059F566-D6A0-4B43-8AD3-3D53104F1FA1}">
      <dgm:prSet phldrT="[Texto]"/>
      <dgm:spPr/>
      <dgm:t>
        <a:bodyPr/>
        <a:lstStyle/>
        <a:p>
          <a:r>
            <a:rPr lang="pt-BR"/>
            <a:t>CHECK (Verificação)</a:t>
          </a:r>
        </a:p>
      </dgm:t>
    </dgm:pt>
    <dgm:pt modelId="{6D89CD14-AA00-48FE-BA4C-1BE91F4F5387}" type="parTrans" cxnId="{CD9C20C0-4EAD-4AD1-B423-27442DA5FDA6}">
      <dgm:prSet/>
      <dgm:spPr/>
      <dgm:t>
        <a:bodyPr/>
        <a:lstStyle/>
        <a:p>
          <a:endParaRPr lang="pt-BR"/>
        </a:p>
      </dgm:t>
    </dgm:pt>
    <dgm:pt modelId="{8668AC54-577E-49F1-BB14-AD266E5DEEE8}" type="sibTrans" cxnId="{CD9C20C0-4EAD-4AD1-B423-27442DA5FDA6}">
      <dgm:prSet/>
      <dgm:spPr/>
      <dgm:t>
        <a:bodyPr/>
        <a:lstStyle/>
        <a:p>
          <a:endParaRPr lang="pt-BR"/>
        </a:p>
      </dgm:t>
    </dgm:pt>
    <dgm:pt modelId="{0D6694FB-00DB-4E23-A0E6-BFFAC1436F93}">
      <dgm:prSet phldrT="[Texto]" custT="1"/>
      <dgm:spPr/>
      <dgm:t>
        <a:bodyPr anchor="ctr"/>
        <a:lstStyle/>
        <a:p>
          <a:r>
            <a:rPr lang="pt-BR" sz="900" dirty="0"/>
            <a:t>Analisar se os colaboradores estão motivados, treinados e capacitados;</a:t>
          </a:r>
        </a:p>
      </dgm:t>
    </dgm:pt>
    <dgm:pt modelId="{8578B8C2-EDD2-4863-9B5C-40D48E7FB336}" type="parTrans" cxnId="{8C4B4FC9-9709-4E86-9CE0-B4B95A28F7AC}">
      <dgm:prSet/>
      <dgm:spPr/>
      <dgm:t>
        <a:bodyPr/>
        <a:lstStyle/>
        <a:p>
          <a:endParaRPr lang="pt-BR"/>
        </a:p>
      </dgm:t>
    </dgm:pt>
    <dgm:pt modelId="{5493AFE6-AC15-480E-9845-01BD8437FDD5}" type="sibTrans" cxnId="{8C4B4FC9-9709-4E86-9CE0-B4B95A28F7AC}">
      <dgm:prSet/>
      <dgm:spPr/>
      <dgm:t>
        <a:bodyPr/>
        <a:lstStyle/>
        <a:p>
          <a:endParaRPr lang="pt-BR"/>
        </a:p>
      </dgm:t>
    </dgm:pt>
    <dgm:pt modelId="{6DE73EC8-4531-48F3-8EE8-1E2B5F0B1D37}">
      <dgm:prSet phldrT="[Texto]" custT="1"/>
      <dgm:spPr/>
      <dgm:t>
        <a:bodyPr/>
        <a:lstStyle/>
        <a:p>
          <a:pPr algn="just"/>
          <a:r>
            <a:rPr lang="pt-BR" sz="900" dirty="0"/>
            <a:t>atualizações dos softwares em 100%;</a:t>
          </a:r>
        </a:p>
      </dgm:t>
    </dgm:pt>
    <dgm:pt modelId="{02FF2933-A342-43ED-AD66-81AC699EA262}" type="parTrans" cxnId="{110E7692-5104-41F4-9AF4-C98D626B1072}">
      <dgm:prSet/>
      <dgm:spPr/>
      <dgm:t>
        <a:bodyPr/>
        <a:lstStyle/>
        <a:p>
          <a:endParaRPr lang="pt-BR"/>
        </a:p>
      </dgm:t>
    </dgm:pt>
    <dgm:pt modelId="{30E04D3C-A6E1-475E-9405-F63F485E6E6B}" type="sibTrans" cxnId="{110E7692-5104-41F4-9AF4-C98D626B1072}">
      <dgm:prSet/>
      <dgm:spPr/>
      <dgm:t>
        <a:bodyPr/>
        <a:lstStyle/>
        <a:p>
          <a:endParaRPr lang="pt-BR"/>
        </a:p>
      </dgm:t>
    </dgm:pt>
    <dgm:pt modelId="{E5306F8E-2F8F-4CB3-BB65-5C584B1445E1}">
      <dgm:prSet phldrT="[Texto]" custT="1"/>
      <dgm:spPr/>
      <dgm:t>
        <a:bodyPr/>
        <a:lstStyle/>
        <a:p>
          <a:pPr algn="just"/>
          <a:r>
            <a:rPr lang="pt-BR" sz="900" dirty="0"/>
            <a:t>fazer com que o atendimento seja mais eficaz ;</a:t>
          </a:r>
        </a:p>
      </dgm:t>
    </dgm:pt>
    <dgm:pt modelId="{F603C7E4-FE36-40E8-AB74-41EA6E7F90D2}" type="parTrans" cxnId="{4D696031-4378-4B83-B43A-7F5FCD87BBFE}">
      <dgm:prSet/>
      <dgm:spPr/>
      <dgm:t>
        <a:bodyPr/>
        <a:lstStyle/>
        <a:p>
          <a:endParaRPr lang="pt-BR"/>
        </a:p>
      </dgm:t>
    </dgm:pt>
    <dgm:pt modelId="{BDD7BE2C-F61F-444A-92E6-44A190B3341C}" type="sibTrans" cxnId="{4D696031-4378-4B83-B43A-7F5FCD87BBFE}">
      <dgm:prSet/>
      <dgm:spPr/>
      <dgm:t>
        <a:bodyPr/>
        <a:lstStyle/>
        <a:p>
          <a:endParaRPr lang="pt-BR"/>
        </a:p>
      </dgm:t>
    </dgm:pt>
    <dgm:pt modelId="{C0B81EA8-1BC3-4CDE-9108-5C892BD215A6}">
      <dgm:prSet phldrT="[Texto]" custT="1"/>
      <dgm:spPr/>
      <dgm:t>
        <a:bodyPr/>
        <a:lstStyle/>
        <a:p>
          <a:pPr algn="just"/>
          <a:r>
            <a:rPr lang="pt-BR" sz="900" dirty="0"/>
            <a:t>Melhorar o ambiente de trabalho.</a:t>
          </a:r>
        </a:p>
      </dgm:t>
    </dgm:pt>
    <dgm:pt modelId="{531FB356-9F95-490B-A681-EE168E0CE6CA}" type="parTrans" cxnId="{4881DC18-7B7C-4808-B3E7-A0AF1D2D011E}">
      <dgm:prSet/>
      <dgm:spPr/>
      <dgm:t>
        <a:bodyPr/>
        <a:lstStyle/>
        <a:p>
          <a:endParaRPr lang="pt-BR"/>
        </a:p>
      </dgm:t>
    </dgm:pt>
    <dgm:pt modelId="{45DDCDD7-3473-4977-BF8C-1C0C47ACDBFC}" type="sibTrans" cxnId="{4881DC18-7B7C-4808-B3E7-A0AF1D2D011E}">
      <dgm:prSet/>
      <dgm:spPr/>
      <dgm:t>
        <a:bodyPr/>
        <a:lstStyle/>
        <a:p>
          <a:endParaRPr lang="pt-BR"/>
        </a:p>
      </dgm:t>
    </dgm:pt>
    <dgm:pt modelId="{1A9736A9-6537-4AE0-990D-5E04C391A38D}">
      <dgm:prSet phldrT="[Texto]" custT="1"/>
      <dgm:spPr/>
      <dgm:t>
        <a:bodyPr/>
        <a:lstStyle/>
        <a:p>
          <a:pPr algn="just"/>
          <a:r>
            <a:rPr lang="pt-BR" sz="900" b="1" u="sng" dirty="0"/>
            <a:t>Metodos</a:t>
          </a:r>
        </a:p>
      </dgm:t>
    </dgm:pt>
    <dgm:pt modelId="{DB7C0586-D8D7-4213-91C5-6E9701FCEDAA}" type="parTrans" cxnId="{6ECB1A49-2C36-4739-912A-B6014C989441}">
      <dgm:prSet/>
      <dgm:spPr/>
      <dgm:t>
        <a:bodyPr/>
        <a:lstStyle/>
        <a:p>
          <a:endParaRPr lang="pt-BR"/>
        </a:p>
      </dgm:t>
    </dgm:pt>
    <dgm:pt modelId="{2D024E3E-1F35-4320-81B4-C77506699094}" type="sibTrans" cxnId="{6ECB1A49-2C36-4739-912A-B6014C989441}">
      <dgm:prSet/>
      <dgm:spPr/>
      <dgm:t>
        <a:bodyPr/>
        <a:lstStyle/>
        <a:p>
          <a:endParaRPr lang="pt-BR"/>
        </a:p>
      </dgm:t>
    </dgm:pt>
    <dgm:pt modelId="{2A1E711B-FB22-466A-A62B-FA6C28AF674C}">
      <dgm:prSet phldrT="[Texto]"/>
      <dgm:spPr/>
      <dgm:t>
        <a:bodyPr/>
        <a:lstStyle/>
        <a:p>
          <a:pPr algn="just"/>
          <a:endParaRPr lang="pt-BR" sz="700" b="0" u="none" dirty="0"/>
        </a:p>
      </dgm:t>
    </dgm:pt>
    <dgm:pt modelId="{1730139D-9799-4924-A5E1-E69AFC65E5BB}" type="parTrans" cxnId="{953070A8-C28E-4FA8-ABF4-E3A349075599}">
      <dgm:prSet/>
      <dgm:spPr/>
      <dgm:t>
        <a:bodyPr/>
        <a:lstStyle/>
        <a:p>
          <a:endParaRPr lang="pt-BR"/>
        </a:p>
      </dgm:t>
    </dgm:pt>
    <dgm:pt modelId="{48347178-E74B-4945-8C23-F96782452BC3}" type="sibTrans" cxnId="{953070A8-C28E-4FA8-ABF4-E3A349075599}">
      <dgm:prSet/>
      <dgm:spPr/>
      <dgm:t>
        <a:bodyPr/>
        <a:lstStyle/>
        <a:p>
          <a:endParaRPr lang="pt-BR"/>
        </a:p>
      </dgm:t>
    </dgm:pt>
    <dgm:pt modelId="{9EB281BE-907E-41E8-9777-E3561AA2225D}">
      <dgm:prSet phldrT="[Texto]" custT="1"/>
      <dgm:spPr/>
      <dgm:t>
        <a:bodyPr/>
        <a:lstStyle/>
        <a:p>
          <a:pPr algn="just"/>
          <a:r>
            <a:rPr lang="pt-BR" sz="900" b="0" u="none" dirty="0"/>
            <a:t>Planejamento da documentação;</a:t>
          </a:r>
        </a:p>
      </dgm:t>
    </dgm:pt>
    <dgm:pt modelId="{007F8CA8-58BF-45D0-A0A1-F1FA6836F884}" type="parTrans" cxnId="{454D2005-CE93-478A-AF13-8B1257EA3736}">
      <dgm:prSet/>
      <dgm:spPr/>
      <dgm:t>
        <a:bodyPr/>
        <a:lstStyle/>
        <a:p>
          <a:endParaRPr lang="pt-BR"/>
        </a:p>
      </dgm:t>
    </dgm:pt>
    <dgm:pt modelId="{ED424119-6CD8-47D5-B422-4A64B29FB82E}" type="sibTrans" cxnId="{454D2005-CE93-478A-AF13-8B1257EA3736}">
      <dgm:prSet/>
      <dgm:spPr/>
      <dgm:t>
        <a:bodyPr/>
        <a:lstStyle/>
        <a:p>
          <a:endParaRPr lang="pt-BR"/>
        </a:p>
      </dgm:t>
    </dgm:pt>
    <dgm:pt modelId="{4AB1CD17-52CC-4AB4-A639-EAD4E36EA357}">
      <dgm:prSet phldrT="[Texto]" custT="1"/>
      <dgm:spPr/>
      <dgm:t>
        <a:bodyPr/>
        <a:lstStyle/>
        <a:p>
          <a:pPr algn="just"/>
          <a:r>
            <a:rPr lang="pt-BR" sz="900" b="0" u="none" dirty="0"/>
            <a:t>Investimento em infraestrutura;</a:t>
          </a:r>
        </a:p>
      </dgm:t>
    </dgm:pt>
    <dgm:pt modelId="{0373645F-02FC-4B9C-96A2-B2B6916238F9}" type="parTrans" cxnId="{5F75057C-F9D4-4774-B193-85DF16103AF4}">
      <dgm:prSet/>
      <dgm:spPr/>
      <dgm:t>
        <a:bodyPr/>
        <a:lstStyle/>
        <a:p>
          <a:endParaRPr lang="pt-BR"/>
        </a:p>
      </dgm:t>
    </dgm:pt>
    <dgm:pt modelId="{9CB6B83E-81FB-4525-B6F4-FDB82D35589B}" type="sibTrans" cxnId="{5F75057C-F9D4-4774-B193-85DF16103AF4}">
      <dgm:prSet/>
      <dgm:spPr/>
      <dgm:t>
        <a:bodyPr/>
        <a:lstStyle/>
        <a:p>
          <a:endParaRPr lang="pt-BR"/>
        </a:p>
      </dgm:t>
    </dgm:pt>
    <dgm:pt modelId="{37D04050-B144-45C8-A88F-42C36F688073}">
      <dgm:prSet phldrT="[Texto]"/>
      <dgm:spPr/>
      <dgm:t>
        <a:bodyPr/>
        <a:lstStyle/>
        <a:p>
          <a:pPr algn="just"/>
          <a:endParaRPr lang="pt-BR" sz="700" b="0" u="none" dirty="0"/>
        </a:p>
      </dgm:t>
    </dgm:pt>
    <dgm:pt modelId="{E5628026-9BEB-47DC-95DA-4CD4C4F6C88E}" type="parTrans" cxnId="{E870CC23-4C03-49C4-96BC-E89E5E9D0B62}">
      <dgm:prSet/>
      <dgm:spPr/>
      <dgm:t>
        <a:bodyPr/>
        <a:lstStyle/>
        <a:p>
          <a:endParaRPr lang="pt-BR"/>
        </a:p>
      </dgm:t>
    </dgm:pt>
    <dgm:pt modelId="{EAE94BC6-FDD3-4957-A120-F24A208434D2}" type="sibTrans" cxnId="{E870CC23-4C03-49C4-96BC-E89E5E9D0B62}">
      <dgm:prSet/>
      <dgm:spPr/>
      <dgm:t>
        <a:bodyPr/>
        <a:lstStyle/>
        <a:p>
          <a:endParaRPr lang="pt-BR"/>
        </a:p>
      </dgm:t>
    </dgm:pt>
    <dgm:pt modelId="{99D15A4F-8621-4950-9D15-B0694F2BD68B}">
      <dgm:prSet phldrT="[Texto]" custT="1"/>
      <dgm:spPr/>
      <dgm:t>
        <a:bodyPr anchor="ctr"/>
        <a:lstStyle/>
        <a:p>
          <a:r>
            <a:rPr lang="pt-BR" sz="900" dirty="0"/>
            <a:t>Verificar funcionamento das maquinas;</a:t>
          </a:r>
        </a:p>
      </dgm:t>
    </dgm:pt>
    <dgm:pt modelId="{13CEB0AF-9602-4163-B403-7A1794CDCDC7}" type="parTrans" cxnId="{690F8128-F2BB-4698-9EB7-3858CF0D87E1}">
      <dgm:prSet/>
      <dgm:spPr/>
      <dgm:t>
        <a:bodyPr/>
        <a:lstStyle/>
        <a:p>
          <a:endParaRPr lang="pt-BR"/>
        </a:p>
      </dgm:t>
    </dgm:pt>
    <dgm:pt modelId="{8210316D-84FF-4785-B5EF-F60CABA273A2}" type="sibTrans" cxnId="{690F8128-F2BB-4698-9EB7-3858CF0D87E1}">
      <dgm:prSet/>
      <dgm:spPr/>
      <dgm:t>
        <a:bodyPr/>
        <a:lstStyle/>
        <a:p>
          <a:endParaRPr lang="pt-BR"/>
        </a:p>
      </dgm:t>
    </dgm:pt>
    <dgm:pt modelId="{2E5B0F8B-10B9-49F9-B300-023530472A36}">
      <dgm:prSet phldrT="[Texto]" custT="1"/>
      <dgm:spPr/>
      <dgm:t>
        <a:bodyPr anchor="ctr"/>
        <a:lstStyle/>
        <a:p>
          <a:endParaRPr lang="pt-BR" sz="900"/>
        </a:p>
      </dgm:t>
    </dgm:pt>
    <dgm:pt modelId="{10BDE57F-4BD5-4BDA-9A6D-78141BAA7A70}" type="parTrans" cxnId="{58E276BD-B0F8-4FEA-A70A-F758F92F5F44}">
      <dgm:prSet/>
      <dgm:spPr/>
      <dgm:t>
        <a:bodyPr/>
        <a:lstStyle/>
        <a:p>
          <a:endParaRPr lang="pt-BR"/>
        </a:p>
      </dgm:t>
    </dgm:pt>
    <dgm:pt modelId="{5E929B34-0C3D-43A4-8BA2-07266D25FFBA}" type="sibTrans" cxnId="{58E276BD-B0F8-4FEA-A70A-F758F92F5F44}">
      <dgm:prSet/>
      <dgm:spPr/>
      <dgm:t>
        <a:bodyPr/>
        <a:lstStyle/>
        <a:p>
          <a:endParaRPr lang="pt-BR"/>
        </a:p>
      </dgm:t>
    </dgm:pt>
    <dgm:pt modelId="{575B1745-33B6-4E42-AAF8-6AFA9BC070CD}">
      <dgm:prSet phldrT="[Texto]" custT="1"/>
      <dgm:spPr/>
      <dgm:t>
        <a:bodyPr/>
        <a:lstStyle/>
        <a:p>
          <a:pPr algn="just"/>
          <a:r>
            <a:rPr lang="pt-BR" sz="900" b="0" u="none" dirty="0"/>
            <a:t>Padronização de uso de ferramentas pelo funcionário</a:t>
          </a:r>
          <a:r>
            <a:rPr lang="pt-BR" sz="700" b="0" u="none" dirty="0"/>
            <a:t>.</a:t>
          </a:r>
        </a:p>
      </dgm:t>
    </dgm:pt>
    <dgm:pt modelId="{B525F6B7-32FE-4941-A698-D609A6591FE7}" type="parTrans" cxnId="{490CBF16-3126-4024-A09C-4F7CA2378C37}">
      <dgm:prSet/>
      <dgm:spPr/>
      <dgm:t>
        <a:bodyPr/>
        <a:lstStyle/>
        <a:p>
          <a:endParaRPr lang="pt-BR"/>
        </a:p>
      </dgm:t>
    </dgm:pt>
    <dgm:pt modelId="{347CCBD2-BF7A-48B1-BA99-947B415238EB}" type="sibTrans" cxnId="{490CBF16-3126-4024-A09C-4F7CA2378C37}">
      <dgm:prSet/>
      <dgm:spPr/>
      <dgm:t>
        <a:bodyPr/>
        <a:lstStyle/>
        <a:p>
          <a:endParaRPr lang="pt-BR"/>
        </a:p>
      </dgm:t>
    </dgm:pt>
    <dgm:pt modelId="{5B765F3D-E1B0-4435-A6B9-332D2FF3D20C}">
      <dgm:prSet phldrT="[Texto]"/>
      <dgm:spPr/>
      <dgm:t>
        <a:bodyPr/>
        <a:lstStyle/>
        <a:p>
          <a:pPr algn="just"/>
          <a:r>
            <a:rPr lang="pt-BR"/>
            <a:t>Divulgação do plano a todos os envolvidos;</a:t>
          </a:r>
        </a:p>
      </dgm:t>
    </dgm:pt>
    <dgm:pt modelId="{5E0599F5-BFBA-4DB6-9CF1-6E84FDDDA909}" type="parTrans" cxnId="{28455CD1-3033-4565-A06A-9ED3A2CDAC25}">
      <dgm:prSet/>
      <dgm:spPr/>
      <dgm:t>
        <a:bodyPr/>
        <a:lstStyle/>
        <a:p>
          <a:endParaRPr lang="pt-BR"/>
        </a:p>
      </dgm:t>
    </dgm:pt>
    <dgm:pt modelId="{B88FF308-7002-43C3-BABF-C559418A1F36}" type="sibTrans" cxnId="{28455CD1-3033-4565-A06A-9ED3A2CDAC25}">
      <dgm:prSet/>
      <dgm:spPr/>
      <dgm:t>
        <a:bodyPr/>
        <a:lstStyle/>
        <a:p>
          <a:endParaRPr lang="pt-BR"/>
        </a:p>
      </dgm:t>
    </dgm:pt>
    <dgm:pt modelId="{44B3956D-D825-41C0-8BB9-4A230DE4FC0C}">
      <dgm:prSet phldrT="[Texto]"/>
      <dgm:spPr/>
      <dgm:t>
        <a:bodyPr/>
        <a:lstStyle/>
        <a:p>
          <a:pPr algn="just"/>
          <a:r>
            <a:rPr lang="pt-BR" dirty="0"/>
            <a:t>Treinar e capacidar atendentes;</a:t>
          </a:r>
        </a:p>
      </dgm:t>
    </dgm:pt>
    <dgm:pt modelId="{12CA9228-692B-4030-944B-16FDC331EF16}" type="parTrans" cxnId="{F89AC1BB-BC4B-4023-9DFA-C416F849A539}">
      <dgm:prSet/>
      <dgm:spPr/>
      <dgm:t>
        <a:bodyPr/>
        <a:lstStyle/>
        <a:p>
          <a:endParaRPr lang="pt-BR"/>
        </a:p>
      </dgm:t>
    </dgm:pt>
    <dgm:pt modelId="{901595FD-C332-44F7-AC00-C769D5422D02}" type="sibTrans" cxnId="{F89AC1BB-BC4B-4023-9DFA-C416F849A539}">
      <dgm:prSet/>
      <dgm:spPr/>
      <dgm:t>
        <a:bodyPr/>
        <a:lstStyle/>
        <a:p>
          <a:endParaRPr lang="pt-BR"/>
        </a:p>
      </dgm:t>
    </dgm:pt>
    <dgm:pt modelId="{46A6FF26-9126-4373-8914-B5498943404D}">
      <dgm:prSet phldrT="[Texto]"/>
      <dgm:spPr/>
      <dgm:t>
        <a:bodyPr/>
        <a:lstStyle/>
        <a:p>
          <a:pPr algn="just"/>
          <a:r>
            <a:rPr lang="pt-BR" b="1" u="sng" dirty="0"/>
            <a:t>Executar e coletar dados</a:t>
          </a:r>
        </a:p>
      </dgm:t>
    </dgm:pt>
    <dgm:pt modelId="{2C2ABFB0-10AD-442F-BEFB-69614866FA0B}" type="parTrans" cxnId="{E4DF3A6E-8454-4D47-9D66-AA376BBBDEF9}">
      <dgm:prSet/>
      <dgm:spPr/>
      <dgm:t>
        <a:bodyPr/>
        <a:lstStyle/>
        <a:p>
          <a:endParaRPr lang="pt-BR"/>
        </a:p>
      </dgm:t>
    </dgm:pt>
    <dgm:pt modelId="{A336CFB1-A1BF-4648-8CE9-E05570301979}" type="sibTrans" cxnId="{E4DF3A6E-8454-4D47-9D66-AA376BBBDEF9}">
      <dgm:prSet/>
      <dgm:spPr/>
      <dgm:t>
        <a:bodyPr/>
        <a:lstStyle/>
        <a:p>
          <a:endParaRPr lang="pt-BR"/>
        </a:p>
      </dgm:t>
    </dgm:pt>
    <dgm:pt modelId="{7FAC20EB-E51D-43D9-A435-2458B8DFB270}">
      <dgm:prSet phldrT="[Texto]"/>
      <dgm:spPr/>
      <dgm:t>
        <a:bodyPr/>
        <a:lstStyle/>
        <a:p>
          <a:pPr algn="just"/>
          <a:r>
            <a:rPr lang="pt-BR" dirty="0"/>
            <a:t>Executar de acordo com metodos planejados;</a:t>
          </a:r>
        </a:p>
      </dgm:t>
    </dgm:pt>
    <dgm:pt modelId="{658D775D-E912-4E9A-B0CA-724078DB63CB}" type="parTrans" cxnId="{CD3D520F-2429-433C-AAAA-CAEB7E9EE4BA}">
      <dgm:prSet/>
      <dgm:spPr/>
      <dgm:t>
        <a:bodyPr/>
        <a:lstStyle/>
        <a:p>
          <a:endParaRPr lang="pt-BR"/>
        </a:p>
      </dgm:t>
    </dgm:pt>
    <dgm:pt modelId="{DBCAA4A3-0DB1-40C4-8A72-550206C73907}" type="sibTrans" cxnId="{CD3D520F-2429-433C-AAAA-CAEB7E9EE4BA}">
      <dgm:prSet/>
      <dgm:spPr/>
      <dgm:t>
        <a:bodyPr/>
        <a:lstStyle/>
        <a:p>
          <a:endParaRPr lang="pt-BR"/>
        </a:p>
      </dgm:t>
    </dgm:pt>
    <dgm:pt modelId="{89463CD0-0FE5-477C-9D5C-77A18C4267EC}">
      <dgm:prSet phldrT="[Texto]"/>
      <dgm:spPr/>
      <dgm:t>
        <a:bodyPr/>
        <a:lstStyle/>
        <a:p>
          <a:pPr algn="just"/>
          <a:r>
            <a:rPr lang="pt-BR"/>
            <a:t>Registrar os dados bons e ruins;</a:t>
          </a:r>
        </a:p>
      </dgm:t>
    </dgm:pt>
    <dgm:pt modelId="{A89D16E1-471D-4388-BC05-B51B1906F3FC}" type="parTrans" cxnId="{5AB0934A-4EEA-4DFD-8ADA-5C4B2C2DA5D2}">
      <dgm:prSet/>
      <dgm:spPr/>
      <dgm:t>
        <a:bodyPr/>
        <a:lstStyle/>
        <a:p>
          <a:endParaRPr lang="pt-BR"/>
        </a:p>
      </dgm:t>
    </dgm:pt>
    <dgm:pt modelId="{1F5722B0-DFEE-4D06-8114-CD5FBF549279}" type="sibTrans" cxnId="{5AB0934A-4EEA-4DFD-8ADA-5C4B2C2DA5D2}">
      <dgm:prSet/>
      <dgm:spPr/>
      <dgm:t>
        <a:bodyPr/>
        <a:lstStyle/>
        <a:p>
          <a:endParaRPr lang="pt-BR"/>
        </a:p>
      </dgm:t>
    </dgm:pt>
    <dgm:pt modelId="{F1A8FEBC-7079-4973-A7BA-A109240DD415}">
      <dgm:prSet phldrT="[Texto]" custT="1"/>
      <dgm:spPr/>
      <dgm:t>
        <a:bodyPr anchor="ctr"/>
        <a:lstStyle/>
        <a:p>
          <a:r>
            <a:rPr lang="pt-BR" sz="900" dirty="0"/>
            <a:t>Foi feita a verificação dos resultados e o dados coletados;</a:t>
          </a:r>
        </a:p>
      </dgm:t>
    </dgm:pt>
    <dgm:pt modelId="{420352FD-B4BE-496D-8E7F-5958E6454EDB}" type="parTrans" cxnId="{97D2D215-07B0-4000-87DD-B043FEE86F94}">
      <dgm:prSet/>
      <dgm:spPr/>
      <dgm:t>
        <a:bodyPr/>
        <a:lstStyle/>
        <a:p>
          <a:endParaRPr lang="pt-BR"/>
        </a:p>
      </dgm:t>
    </dgm:pt>
    <dgm:pt modelId="{5F193031-ED35-4A54-8797-03293F278334}" type="sibTrans" cxnId="{97D2D215-07B0-4000-87DD-B043FEE86F94}">
      <dgm:prSet/>
      <dgm:spPr/>
      <dgm:t>
        <a:bodyPr/>
        <a:lstStyle/>
        <a:p>
          <a:endParaRPr lang="pt-BR"/>
        </a:p>
      </dgm:t>
    </dgm:pt>
    <dgm:pt modelId="{841F41AE-3411-4B0B-B540-25520208688B}">
      <dgm:prSet phldrT="[Texto]" custT="1"/>
      <dgm:spPr/>
      <dgm:t>
        <a:bodyPr anchor="ctr"/>
        <a:lstStyle/>
        <a:p>
          <a:r>
            <a:rPr lang="pt-BR" sz="900" dirty="0"/>
            <a:t>Percebeu-se uma melhora no tempo de atendimento.</a:t>
          </a:r>
        </a:p>
      </dgm:t>
    </dgm:pt>
    <dgm:pt modelId="{5EF52A0E-F2FA-41FE-A4EE-0CBE071DFF4D}" type="parTrans" cxnId="{379A0364-9C51-45B3-86BC-272FF35B0829}">
      <dgm:prSet/>
      <dgm:spPr/>
      <dgm:t>
        <a:bodyPr/>
        <a:lstStyle/>
        <a:p>
          <a:endParaRPr lang="pt-BR"/>
        </a:p>
      </dgm:t>
    </dgm:pt>
    <dgm:pt modelId="{C106D930-906D-4845-AFFA-75CF4F9A9312}" type="sibTrans" cxnId="{379A0364-9C51-45B3-86BC-272FF35B0829}">
      <dgm:prSet/>
      <dgm:spPr/>
      <dgm:t>
        <a:bodyPr/>
        <a:lstStyle/>
        <a:p>
          <a:endParaRPr lang="pt-BR"/>
        </a:p>
      </dgm:t>
    </dgm:pt>
    <dgm:pt modelId="{81A021ED-1D2A-4AFB-8D1F-EC3FBD0D83F7}">
      <dgm:prSet phldrT="[Texto]"/>
      <dgm:spPr/>
      <dgm:t>
        <a:bodyPr/>
        <a:lstStyle/>
        <a:p>
          <a:r>
            <a:rPr lang="pt-BR" dirty="0"/>
            <a:t>Se o trabalho desviar, tomar as ações para correção;</a:t>
          </a:r>
        </a:p>
      </dgm:t>
    </dgm:pt>
    <dgm:pt modelId="{011C0421-B38A-4675-86D0-65303FD49232}" type="parTrans" cxnId="{08F62FBC-DE59-41D5-A93E-1A08AE037949}">
      <dgm:prSet/>
      <dgm:spPr/>
      <dgm:t>
        <a:bodyPr/>
        <a:lstStyle/>
        <a:p>
          <a:endParaRPr lang="pt-BR"/>
        </a:p>
      </dgm:t>
    </dgm:pt>
    <dgm:pt modelId="{15CE1891-FB44-48CC-9E73-498F8DD200A3}" type="sibTrans" cxnId="{08F62FBC-DE59-41D5-A93E-1A08AE037949}">
      <dgm:prSet/>
      <dgm:spPr/>
      <dgm:t>
        <a:bodyPr/>
        <a:lstStyle/>
        <a:p>
          <a:endParaRPr lang="pt-BR"/>
        </a:p>
      </dgm:t>
    </dgm:pt>
    <dgm:pt modelId="{06CFEC4D-F9EF-4069-8043-F2796872A913}">
      <dgm:prSet phldrT="[Texto]"/>
      <dgm:spPr/>
      <dgm:t>
        <a:bodyPr/>
        <a:lstStyle/>
        <a:p>
          <a:r>
            <a:rPr lang="pt-BR" dirty="0"/>
            <a:t>Alinhamento com todos os envolvidos para que possa alcançar a meta estipulada.</a:t>
          </a:r>
        </a:p>
      </dgm:t>
    </dgm:pt>
    <dgm:pt modelId="{0BE28179-55E7-494E-9B3F-9ABB83375CF6}" type="parTrans" cxnId="{6954B471-2E5A-4E8F-B8A7-3B45100581E8}">
      <dgm:prSet/>
      <dgm:spPr/>
      <dgm:t>
        <a:bodyPr/>
        <a:lstStyle/>
        <a:p>
          <a:endParaRPr lang="pt-BR"/>
        </a:p>
      </dgm:t>
    </dgm:pt>
    <dgm:pt modelId="{D40FE243-CF4E-4AFD-B605-998BD5C0662D}" type="sibTrans" cxnId="{6954B471-2E5A-4E8F-B8A7-3B45100581E8}">
      <dgm:prSet/>
      <dgm:spPr/>
      <dgm:t>
        <a:bodyPr/>
        <a:lstStyle/>
        <a:p>
          <a:endParaRPr lang="pt-BR"/>
        </a:p>
      </dgm:t>
    </dgm:pt>
    <dgm:pt modelId="{BC070FE3-02C8-4B2A-82B5-44A98D9FD32A}">
      <dgm:prSet phldrT="[Texto]"/>
      <dgm:spPr/>
      <dgm:t>
        <a:bodyPr/>
        <a:lstStyle/>
        <a:p>
          <a:endParaRPr lang="pt-BR" dirty="0"/>
        </a:p>
      </dgm:t>
    </dgm:pt>
    <dgm:pt modelId="{56DFF6C4-CF04-46EB-A398-BE1C2BC733D8}" type="parTrans" cxnId="{1AD9A22C-14F2-4F43-AD55-6C97B5BFB038}">
      <dgm:prSet/>
      <dgm:spPr/>
      <dgm:t>
        <a:bodyPr/>
        <a:lstStyle/>
        <a:p>
          <a:endParaRPr lang="pt-BR"/>
        </a:p>
      </dgm:t>
    </dgm:pt>
    <dgm:pt modelId="{26660E26-251E-4561-ABF7-D17C466C438C}" type="sibTrans" cxnId="{1AD9A22C-14F2-4F43-AD55-6C97B5BFB038}">
      <dgm:prSet/>
      <dgm:spPr/>
      <dgm:t>
        <a:bodyPr/>
        <a:lstStyle/>
        <a:p>
          <a:endParaRPr lang="pt-BR"/>
        </a:p>
      </dgm:t>
    </dgm:pt>
    <dgm:pt modelId="{318C99D9-C77C-4533-B4BA-2D23EE21244B}">
      <dgm:prSet phldrT="[Texto]"/>
      <dgm:spPr/>
      <dgm:t>
        <a:bodyPr/>
        <a:lstStyle/>
        <a:p>
          <a:endParaRPr lang="pt-BR" dirty="0"/>
        </a:p>
      </dgm:t>
    </dgm:pt>
    <dgm:pt modelId="{ED1CA64C-4310-4E2A-9E32-200107C89392}" type="parTrans" cxnId="{23C046D0-7C0C-4AC3-809B-638245B5ACB3}">
      <dgm:prSet/>
      <dgm:spPr/>
      <dgm:t>
        <a:bodyPr/>
        <a:lstStyle/>
        <a:p>
          <a:endParaRPr lang="pt-BR"/>
        </a:p>
      </dgm:t>
    </dgm:pt>
    <dgm:pt modelId="{29F12132-6239-455B-B13F-46B71512AEB1}" type="sibTrans" cxnId="{23C046D0-7C0C-4AC3-809B-638245B5ACB3}">
      <dgm:prSet/>
      <dgm:spPr/>
      <dgm:t>
        <a:bodyPr/>
        <a:lstStyle/>
        <a:p>
          <a:endParaRPr lang="pt-BR"/>
        </a:p>
      </dgm:t>
    </dgm:pt>
    <dgm:pt modelId="{A9C7719A-154B-425C-A72E-E1EE04D978D4}">
      <dgm:prSet phldrT="[Texto]" custT="1"/>
      <dgm:spPr/>
      <dgm:t>
        <a:bodyPr/>
        <a:lstStyle/>
        <a:p>
          <a:pPr algn="just"/>
          <a:endParaRPr lang="pt-BR" sz="900" dirty="0"/>
        </a:p>
      </dgm:t>
    </dgm:pt>
    <dgm:pt modelId="{5606555D-770E-4066-A924-B3D6A83B3330}" type="parTrans" cxnId="{F00E5969-3110-4748-941B-F5CA807F32F6}">
      <dgm:prSet/>
      <dgm:spPr/>
      <dgm:t>
        <a:bodyPr/>
        <a:lstStyle/>
        <a:p>
          <a:endParaRPr lang="pt-BR"/>
        </a:p>
      </dgm:t>
    </dgm:pt>
    <dgm:pt modelId="{DA723D17-D642-48C0-9207-3B1E1462F0E8}" type="sibTrans" cxnId="{F00E5969-3110-4748-941B-F5CA807F32F6}">
      <dgm:prSet/>
      <dgm:spPr/>
      <dgm:t>
        <a:bodyPr/>
        <a:lstStyle/>
        <a:p>
          <a:endParaRPr lang="pt-BR"/>
        </a:p>
      </dgm:t>
    </dgm:pt>
    <dgm:pt modelId="{673497A2-0A2D-4CCD-A7D0-F1C176D5FD20}" type="pres">
      <dgm:prSet presAssocID="{B8610539-9A82-4EDA-8DC8-1F2C268C71E1}" presName="cycleMatrixDiagram" presStyleCnt="0">
        <dgm:presLayoutVars>
          <dgm:chMax val="1"/>
          <dgm:dir/>
          <dgm:animLvl val="lvl"/>
          <dgm:resizeHandles val="exact"/>
        </dgm:presLayoutVars>
      </dgm:prSet>
      <dgm:spPr/>
    </dgm:pt>
    <dgm:pt modelId="{FA7E16B4-5952-4AB0-B489-B8B332AA9A78}" type="pres">
      <dgm:prSet presAssocID="{B8610539-9A82-4EDA-8DC8-1F2C268C71E1}" presName="children" presStyleCnt="0"/>
      <dgm:spPr/>
    </dgm:pt>
    <dgm:pt modelId="{1A2A67BF-4008-44D4-A5DF-3A3095190346}" type="pres">
      <dgm:prSet presAssocID="{B8610539-9A82-4EDA-8DC8-1F2C268C71E1}" presName="child1group" presStyleCnt="0"/>
      <dgm:spPr/>
    </dgm:pt>
    <dgm:pt modelId="{A7083995-8B73-40E4-BE50-2D1F20E513B9}" type="pres">
      <dgm:prSet presAssocID="{B8610539-9A82-4EDA-8DC8-1F2C268C71E1}" presName="child1" presStyleLbl="bgAcc1" presStyleIdx="0" presStyleCnt="4" custScaleX="123078" custScaleY="118513" custLinFactNeighborX="-13164" custLinFactNeighborY="30171"/>
      <dgm:spPr/>
    </dgm:pt>
    <dgm:pt modelId="{FA8EF586-7D05-48F5-B7F8-58DE67D21110}" type="pres">
      <dgm:prSet presAssocID="{B8610539-9A82-4EDA-8DC8-1F2C268C71E1}" presName="child1Text" presStyleLbl="bgAcc1" presStyleIdx="0" presStyleCnt="4">
        <dgm:presLayoutVars>
          <dgm:bulletEnabled val="1"/>
        </dgm:presLayoutVars>
      </dgm:prSet>
      <dgm:spPr/>
    </dgm:pt>
    <dgm:pt modelId="{1B669FFE-DB7A-483B-93FE-EE8454ACBBAB}" type="pres">
      <dgm:prSet presAssocID="{B8610539-9A82-4EDA-8DC8-1F2C268C71E1}" presName="child2group" presStyleCnt="0"/>
      <dgm:spPr/>
    </dgm:pt>
    <dgm:pt modelId="{8B683240-0CE0-417A-A7F0-21090AF53A12}" type="pres">
      <dgm:prSet presAssocID="{B8610539-9A82-4EDA-8DC8-1F2C268C71E1}" presName="child2" presStyleLbl="bgAcc1" presStyleIdx="1" presStyleCnt="4" custScaleX="138387" custScaleY="112694" custLinFactNeighborX="15045" custLinFactNeighborY="19158"/>
      <dgm:spPr/>
    </dgm:pt>
    <dgm:pt modelId="{CA420F50-A9BC-42EE-8B4F-C85C7C5C67C3}" type="pres">
      <dgm:prSet presAssocID="{B8610539-9A82-4EDA-8DC8-1F2C268C71E1}" presName="child2Text" presStyleLbl="bgAcc1" presStyleIdx="1" presStyleCnt="4">
        <dgm:presLayoutVars>
          <dgm:bulletEnabled val="1"/>
        </dgm:presLayoutVars>
      </dgm:prSet>
      <dgm:spPr/>
    </dgm:pt>
    <dgm:pt modelId="{588EE8A4-ECFC-415D-A3BD-B8CB7CED7BCD}" type="pres">
      <dgm:prSet presAssocID="{B8610539-9A82-4EDA-8DC8-1F2C268C71E1}" presName="child3group" presStyleCnt="0"/>
      <dgm:spPr/>
    </dgm:pt>
    <dgm:pt modelId="{96CB7B08-08B7-44AE-B144-E923AF65AD6B}" type="pres">
      <dgm:prSet presAssocID="{B8610539-9A82-4EDA-8DC8-1F2C268C71E1}" presName="child3" presStyleLbl="bgAcc1" presStyleIdx="2" presStyleCnt="4" custScaleX="117898" custScaleY="112520" custLinFactNeighborX="14188" custLinFactNeighborY="-31501"/>
      <dgm:spPr/>
    </dgm:pt>
    <dgm:pt modelId="{126A21B8-7FDD-4F6B-8F5D-2A62E6A9DE1C}" type="pres">
      <dgm:prSet presAssocID="{B8610539-9A82-4EDA-8DC8-1F2C268C71E1}" presName="child3Text" presStyleLbl="bgAcc1" presStyleIdx="2" presStyleCnt="4">
        <dgm:presLayoutVars>
          <dgm:bulletEnabled val="1"/>
        </dgm:presLayoutVars>
      </dgm:prSet>
      <dgm:spPr/>
    </dgm:pt>
    <dgm:pt modelId="{606DC07F-B5F5-456C-AEC8-68EC0B11E192}" type="pres">
      <dgm:prSet presAssocID="{B8610539-9A82-4EDA-8DC8-1F2C268C71E1}" presName="child4group" presStyleCnt="0"/>
      <dgm:spPr/>
    </dgm:pt>
    <dgm:pt modelId="{3553C119-17E5-4D59-9762-F15FC9BC3193}" type="pres">
      <dgm:prSet presAssocID="{B8610539-9A82-4EDA-8DC8-1F2C268C71E1}" presName="child4" presStyleLbl="bgAcc1" presStyleIdx="3" presStyleCnt="4" custScaleX="111949" custScaleY="103886" custLinFactNeighborX="-11856" custLinFactNeighborY="-28599"/>
      <dgm:spPr/>
    </dgm:pt>
    <dgm:pt modelId="{644E80FF-0DED-4259-95BC-234D7F1D55DB}" type="pres">
      <dgm:prSet presAssocID="{B8610539-9A82-4EDA-8DC8-1F2C268C71E1}" presName="child4Text" presStyleLbl="bgAcc1" presStyleIdx="3" presStyleCnt="4">
        <dgm:presLayoutVars>
          <dgm:bulletEnabled val="1"/>
        </dgm:presLayoutVars>
      </dgm:prSet>
      <dgm:spPr/>
    </dgm:pt>
    <dgm:pt modelId="{CC2F46F4-06B6-45DE-9436-A45ADF56DF4F}" type="pres">
      <dgm:prSet presAssocID="{B8610539-9A82-4EDA-8DC8-1F2C268C71E1}" presName="childPlaceholder" presStyleCnt="0"/>
      <dgm:spPr/>
    </dgm:pt>
    <dgm:pt modelId="{AE5763A7-AD15-41CB-B9EC-586D9B45C93A}" type="pres">
      <dgm:prSet presAssocID="{B8610539-9A82-4EDA-8DC8-1F2C268C71E1}" presName="circle" presStyleCnt="0"/>
      <dgm:spPr/>
    </dgm:pt>
    <dgm:pt modelId="{11A12C79-75F1-4005-BCB3-B3F88F6D1E08}" type="pres">
      <dgm:prSet presAssocID="{B8610539-9A82-4EDA-8DC8-1F2C268C71E1}" presName="quadrant1" presStyleLbl="node1" presStyleIdx="0" presStyleCnt="4">
        <dgm:presLayoutVars>
          <dgm:chMax val="1"/>
          <dgm:bulletEnabled val="1"/>
        </dgm:presLayoutVars>
      </dgm:prSet>
      <dgm:spPr/>
    </dgm:pt>
    <dgm:pt modelId="{085C0D36-B0D6-4826-80E3-9FCD61665092}" type="pres">
      <dgm:prSet presAssocID="{B8610539-9A82-4EDA-8DC8-1F2C268C71E1}" presName="quadrant2" presStyleLbl="node1" presStyleIdx="1" presStyleCnt="4">
        <dgm:presLayoutVars>
          <dgm:chMax val="1"/>
          <dgm:bulletEnabled val="1"/>
        </dgm:presLayoutVars>
      </dgm:prSet>
      <dgm:spPr/>
    </dgm:pt>
    <dgm:pt modelId="{3F04CF62-0D04-4C4B-9D4A-F4A97006C9E0}" type="pres">
      <dgm:prSet presAssocID="{B8610539-9A82-4EDA-8DC8-1F2C268C71E1}" presName="quadrant3" presStyleLbl="node1" presStyleIdx="2" presStyleCnt="4">
        <dgm:presLayoutVars>
          <dgm:chMax val="1"/>
          <dgm:bulletEnabled val="1"/>
        </dgm:presLayoutVars>
      </dgm:prSet>
      <dgm:spPr/>
    </dgm:pt>
    <dgm:pt modelId="{9AF45E59-C1FA-441F-8B94-DFB0FCF44DC4}" type="pres">
      <dgm:prSet presAssocID="{B8610539-9A82-4EDA-8DC8-1F2C268C71E1}" presName="quadrant4" presStyleLbl="node1" presStyleIdx="3" presStyleCnt="4">
        <dgm:presLayoutVars>
          <dgm:chMax val="1"/>
          <dgm:bulletEnabled val="1"/>
        </dgm:presLayoutVars>
      </dgm:prSet>
      <dgm:spPr/>
    </dgm:pt>
    <dgm:pt modelId="{B0EE1075-7FC0-4F26-A129-156334A8D476}" type="pres">
      <dgm:prSet presAssocID="{B8610539-9A82-4EDA-8DC8-1F2C268C71E1}" presName="quadrantPlaceholder" presStyleCnt="0"/>
      <dgm:spPr/>
    </dgm:pt>
    <dgm:pt modelId="{2A954AB8-EC9F-4289-94C4-529B4A4FDD99}" type="pres">
      <dgm:prSet presAssocID="{B8610539-9A82-4EDA-8DC8-1F2C268C71E1}" presName="center1" presStyleLbl="fgShp" presStyleIdx="0" presStyleCnt="2"/>
      <dgm:spPr/>
    </dgm:pt>
    <dgm:pt modelId="{3E1C5FE2-41F5-499C-9F79-984218A418F1}" type="pres">
      <dgm:prSet presAssocID="{B8610539-9A82-4EDA-8DC8-1F2C268C71E1}" presName="center2" presStyleLbl="fgShp" presStyleIdx="1" presStyleCnt="2"/>
      <dgm:spPr/>
    </dgm:pt>
  </dgm:ptLst>
  <dgm:cxnLst>
    <dgm:cxn modelId="{8C127C02-7DDB-4E60-867E-5313DE4C9F44}" type="presOf" srcId="{06CFEC4D-F9EF-4069-8043-F2796872A913}" destId="{A7083995-8B73-40E4-BE50-2D1F20E513B9}" srcOrd="0" destOrd="4" presId="urn:microsoft.com/office/officeart/2005/8/layout/cycle4"/>
    <dgm:cxn modelId="{454D2005-CE93-478A-AF13-8B1257EA3736}" srcId="{BE21A782-6936-472F-AF54-F88B43D35642}" destId="{9EB281BE-907E-41E8-9777-E3561AA2225D}" srcOrd="6" destOrd="0" parTransId="{007F8CA8-58BF-45D0-A0A1-F1FA6836F884}" sibTransId="{ED424119-6CD8-47D5-B422-4A64B29FB82E}"/>
    <dgm:cxn modelId="{7116E908-D114-469E-9DBD-0B4F0FA4F694}" type="presOf" srcId="{E5306F8E-2F8F-4CB3-BB65-5C584B1445E1}" destId="{CA420F50-A9BC-42EE-8B4F-C85C7C5C67C3}" srcOrd="1" destOrd="1" presId="urn:microsoft.com/office/officeart/2005/8/layout/cycle4"/>
    <dgm:cxn modelId="{95F01909-6F23-403D-973A-015658B0AA07}" type="presOf" srcId="{C0B81EA8-1BC3-4CDE-9108-5C892BD215A6}" destId="{8B683240-0CE0-417A-A7F0-21090AF53A12}" srcOrd="0" destOrd="3" presId="urn:microsoft.com/office/officeart/2005/8/layout/cycle4"/>
    <dgm:cxn modelId="{7D21A20C-1337-49F9-B359-DAF5EBEDAE48}" type="presOf" srcId="{4952FE76-0436-4375-9C03-F2D7933856EF}" destId="{8B683240-0CE0-417A-A7F0-21090AF53A12}" srcOrd="0" destOrd="0" presId="urn:microsoft.com/office/officeart/2005/8/layout/cycle4"/>
    <dgm:cxn modelId="{D8B1F10D-8983-430E-A122-D95A3302DB3B}" type="presOf" srcId="{BC070FE3-02C8-4B2A-82B5-44A98D9FD32A}" destId="{A7083995-8B73-40E4-BE50-2D1F20E513B9}" srcOrd="0" destOrd="1" presId="urn:microsoft.com/office/officeart/2005/8/layout/cycle4"/>
    <dgm:cxn modelId="{CD3D520F-2429-433C-AAAA-CAEB7E9EE4BA}" srcId="{C891C3E3-0332-43EE-A514-13ACC8ACE450}" destId="{7FAC20EB-E51D-43D9-A435-2458B8DFB270}" srcOrd="4" destOrd="0" parTransId="{658D775D-E912-4E9A-B0CA-724078DB63CB}" sibTransId="{DBCAA4A3-0DB1-40C4-8A72-550206C73907}"/>
    <dgm:cxn modelId="{EE725410-1DC7-4BE7-823F-2BF4600B5BA6}" type="presOf" srcId="{81A021ED-1D2A-4AFB-8D1F-EC3FBD0D83F7}" destId="{A7083995-8B73-40E4-BE50-2D1F20E513B9}" srcOrd="0" destOrd="2" presId="urn:microsoft.com/office/officeart/2005/8/layout/cycle4"/>
    <dgm:cxn modelId="{340B6214-9ADE-4FD4-9396-62A070010BED}" type="presOf" srcId="{06CFEC4D-F9EF-4069-8043-F2796872A913}" destId="{FA8EF586-7D05-48F5-B7F8-58DE67D21110}" srcOrd="1" destOrd="4" presId="urn:microsoft.com/office/officeart/2005/8/layout/cycle4"/>
    <dgm:cxn modelId="{B2E8D314-CD2C-4EF2-89BE-5A926D78B43C}" type="presOf" srcId="{99D15A4F-8621-4950-9D15-B0694F2BD68B}" destId="{3553C119-17E5-4D59-9762-F15FC9BC3193}" srcOrd="0" destOrd="1" presId="urn:microsoft.com/office/officeart/2005/8/layout/cycle4"/>
    <dgm:cxn modelId="{97D2D215-07B0-4000-87DD-B043FEE86F94}" srcId="{4059F566-D6A0-4B43-8AD3-3D53104F1FA1}" destId="{F1A8FEBC-7079-4973-A7BA-A109240DD415}" srcOrd="2" destOrd="0" parTransId="{420352FD-B4BE-496D-8E7F-5958E6454EDB}" sibTransId="{5F193031-ED35-4A54-8797-03293F278334}"/>
    <dgm:cxn modelId="{490CBF16-3126-4024-A09C-4F7CA2378C37}" srcId="{BE21A782-6936-472F-AF54-F88B43D35642}" destId="{575B1745-33B6-4E42-AAF8-6AFA9BC070CD}" srcOrd="8" destOrd="0" parTransId="{B525F6B7-32FE-4941-A698-D609A6591FE7}" sibTransId="{347CCBD2-BF7A-48B1-BA99-947B415238EB}"/>
    <dgm:cxn modelId="{4881DC18-7B7C-4808-B3E7-A0AF1D2D011E}" srcId="{BE21A782-6936-472F-AF54-F88B43D35642}" destId="{C0B81EA8-1BC3-4CDE-9108-5C892BD215A6}" srcOrd="3" destOrd="0" parTransId="{531FB356-9F95-490B-A681-EE168E0CE6CA}" sibTransId="{45DDCDD7-3473-4977-BF8C-1C0C47ACDBFC}"/>
    <dgm:cxn modelId="{32E2C21A-14AD-480C-8386-229C1643D745}" type="presOf" srcId="{A9C7719A-154B-425C-A72E-E1EE04D978D4}" destId="{CA420F50-A9BC-42EE-8B4F-C85C7C5C67C3}" srcOrd="1" destOrd="4" presId="urn:microsoft.com/office/officeart/2005/8/layout/cycle4"/>
    <dgm:cxn modelId="{EEEB841D-0745-48EB-9BB4-626E85B7AC1B}" type="presOf" srcId="{841F41AE-3411-4B0B-B540-25520208688B}" destId="{644E80FF-0DED-4259-95BC-234D7F1D55DB}" srcOrd="1" destOrd="3" presId="urn:microsoft.com/office/officeart/2005/8/layout/cycle4"/>
    <dgm:cxn modelId="{CD53FF1D-DAA3-4BD1-B5B7-F475EA252791}" type="presOf" srcId="{89463CD0-0FE5-477C-9D5C-77A18C4267EC}" destId="{96CB7B08-08B7-44AE-B144-E923AF65AD6B}" srcOrd="0" destOrd="5" presId="urn:microsoft.com/office/officeart/2005/8/layout/cycle4"/>
    <dgm:cxn modelId="{E870CC23-4C03-49C4-96BC-E89E5E9D0B62}" srcId="{BE21A782-6936-472F-AF54-F88B43D35642}" destId="{37D04050-B144-45C8-A88F-42C36F688073}" srcOrd="9" destOrd="0" parTransId="{E5628026-9BEB-47DC-95DA-4CD4C4F6C88E}" sibTransId="{EAE94BC6-FDD3-4957-A120-F24A208434D2}"/>
    <dgm:cxn modelId="{690F8128-F2BB-4698-9EB7-3858CF0D87E1}" srcId="{4059F566-D6A0-4B43-8AD3-3D53104F1FA1}" destId="{99D15A4F-8621-4950-9D15-B0694F2BD68B}" srcOrd="1" destOrd="0" parTransId="{13CEB0AF-9602-4163-B403-7A1794CDCDC7}" sibTransId="{8210316D-84FF-4785-B5EF-F60CABA273A2}"/>
    <dgm:cxn modelId="{1AD9A22C-14F2-4F43-AD55-6C97B5BFB038}" srcId="{AE5C2A9C-CDA2-415A-A602-58AA3525F626}" destId="{BC070FE3-02C8-4B2A-82B5-44A98D9FD32A}" srcOrd="1" destOrd="0" parTransId="{56DFF6C4-CF04-46EB-A398-BE1C2BC733D8}" sibTransId="{26660E26-251E-4561-ABF7-D17C466C438C}"/>
    <dgm:cxn modelId="{4D696031-4378-4B83-B43A-7F5FCD87BBFE}" srcId="{BE21A782-6936-472F-AF54-F88B43D35642}" destId="{E5306F8E-2F8F-4CB3-BB65-5C584B1445E1}" srcOrd="1" destOrd="0" parTransId="{F603C7E4-FE36-40E8-AB74-41EA6E7F90D2}" sibTransId="{BDD7BE2C-F61F-444A-92E6-44A190B3341C}"/>
    <dgm:cxn modelId="{DEEB7F31-5961-4A40-9B7B-ECD35C2A4D0E}" type="presOf" srcId="{37D04050-B144-45C8-A88F-42C36F688073}" destId="{CA420F50-A9BC-42EE-8B4F-C85C7C5C67C3}" srcOrd="1" destOrd="9" presId="urn:microsoft.com/office/officeart/2005/8/layout/cycle4"/>
    <dgm:cxn modelId="{75ADC332-205F-43C8-A37A-07805B5505DD}" type="presOf" srcId="{99D15A4F-8621-4950-9D15-B0694F2BD68B}" destId="{644E80FF-0DED-4259-95BC-234D7F1D55DB}" srcOrd="1" destOrd="1" presId="urn:microsoft.com/office/officeart/2005/8/layout/cycle4"/>
    <dgm:cxn modelId="{927D9233-A20C-4634-8357-FC8849C6B263}" type="presOf" srcId="{B8610539-9A82-4EDA-8DC8-1F2C268C71E1}" destId="{673497A2-0A2D-4CCD-A7D0-F1C176D5FD20}" srcOrd="0" destOrd="0" presId="urn:microsoft.com/office/officeart/2005/8/layout/cycle4"/>
    <dgm:cxn modelId="{C8264E35-2312-43BB-B09D-42DD99E1F314}" type="presOf" srcId="{1A9736A9-6537-4AE0-990D-5E04C391A38D}" destId="{8B683240-0CE0-417A-A7F0-21090AF53A12}" srcOrd="0" destOrd="5" presId="urn:microsoft.com/office/officeart/2005/8/layout/cycle4"/>
    <dgm:cxn modelId="{EA3F793D-5333-4606-8879-05EFBBB2EA01}" type="presOf" srcId="{C0B81EA8-1BC3-4CDE-9108-5C892BD215A6}" destId="{CA420F50-A9BC-42EE-8B4F-C85C7C5C67C3}" srcOrd="1" destOrd="3" presId="urn:microsoft.com/office/officeart/2005/8/layout/cycle4"/>
    <dgm:cxn modelId="{CF406840-7FF6-48A9-B040-C2273BDF0DF1}" type="presOf" srcId="{6DE73EC8-4531-48F3-8EE8-1E2B5F0B1D37}" destId="{CA420F50-A9BC-42EE-8B4F-C85C7C5C67C3}" srcOrd="1" destOrd="2" presId="urn:microsoft.com/office/officeart/2005/8/layout/cycle4"/>
    <dgm:cxn modelId="{2E1EF35E-0C33-4620-8CC1-BE6B70BC3047}" type="presOf" srcId="{9EB281BE-907E-41E8-9777-E3561AA2225D}" destId="{8B683240-0CE0-417A-A7F0-21090AF53A12}" srcOrd="0" destOrd="6" presId="urn:microsoft.com/office/officeart/2005/8/layout/cycle4"/>
    <dgm:cxn modelId="{92C0B741-BEF5-4394-A36F-C7E405926BBF}" type="presOf" srcId="{575B1745-33B6-4E42-AAF8-6AFA9BC070CD}" destId="{8B683240-0CE0-417A-A7F0-21090AF53A12}" srcOrd="0" destOrd="8" presId="urn:microsoft.com/office/officeart/2005/8/layout/cycle4"/>
    <dgm:cxn modelId="{C2659143-2904-4CD6-A839-F8C025ACB2AE}" type="presOf" srcId="{F1A8FEBC-7079-4973-A7BA-A109240DD415}" destId="{3553C119-17E5-4D59-9762-F15FC9BC3193}" srcOrd="0" destOrd="2" presId="urn:microsoft.com/office/officeart/2005/8/layout/cycle4"/>
    <dgm:cxn modelId="{379A0364-9C51-45B3-86BC-272FF35B0829}" srcId="{4059F566-D6A0-4B43-8AD3-3D53104F1FA1}" destId="{841F41AE-3411-4B0B-B540-25520208688B}" srcOrd="3" destOrd="0" parTransId="{5EF52A0E-F2FA-41FE-A4EE-0CBE071DFF4D}" sibTransId="{C106D930-906D-4845-AFFA-75CF4F9A9312}"/>
    <dgm:cxn modelId="{746E6765-94F9-42C2-B298-9E3F47C75639}" type="presOf" srcId="{4AB1CD17-52CC-4AB4-A639-EAD4E36EA357}" destId="{CA420F50-A9BC-42EE-8B4F-C85C7C5C67C3}" srcOrd="1" destOrd="7" presId="urn:microsoft.com/office/officeart/2005/8/layout/cycle4"/>
    <dgm:cxn modelId="{77D75367-770C-41CD-B6ED-B83658AAD772}" type="presOf" srcId="{841F41AE-3411-4B0B-B540-25520208688B}" destId="{3553C119-17E5-4D59-9762-F15FC9BC3193}" srcOrd="0" destOrd="3" presId="urn:microsoft.com/office/officeart/2005/8/layout/cycle4"/>
    <dgm:cxn modelId="{6ECB1A49-2C36-4739-912A-B6014C989441}" srcId="{BE21A782-6936-472F-AF54-F88B43D35642}" destId="{1A9736A9-6537-4AE0-990D-5E04C391A38D}" srcOrd="5" destOrd="0" parTransId="{DB7C0586-D8D7-4213-91C5-6E9701FCEDAA}" sibTransId="{2D024E3E-1F35-4320-81B4-C77506699094}"/>
    <dgm:cxn modelId="{F00E5969-3110-4748-941B-F5CA807F32F6}" srcId="{BE21A782-6936-472F-AF54-F88B43D35642}" destId="{A9C7719A-154B-425C-A72E-E1EE04D978D4}" srcOrd="4" destOrd="0" parTransId="{5606555D-770E-4066-A924-B3D6A83B3330}" sibTransId="{DA723D17-D642-48C0-9207-3B1E1462F0E8}"/>
    <dgm:cxn modelId="{5AB0934A-4EEA-4DFD-8ADA-5C4B2C2DA5D2}" srcId="{C891C3E3-0332-43EE-A514-13ACC8ACE450}" destId="{89463CD0-0FE5-477C-9D5C-77A18C4267EC}" srcOrd="5" destOrd="0" parTransId="{A89D16E1-471D-4388-BC05-B51B1906F3FC}" sibTransId="{1F5722B0-DFEE-4D06-8114-CD5FBF549279}"/>
    <dgm:cxn modelId="{BA7F1B6D-62D4-488D-995C-DCC50674A011}" type="presOf" srcId="{1A9736A9-6537-4AE0-990D-5E04C391A38D}" destId="{CA420F50-A9BC-42EE-8B4F-C85C7C5C67C3}" srcOrd="1" destOrd="5" presId="urn:microsoft.com/office/officeart/2005/8/layout/cycle4"/>
    <dgm:cxn modelId="{E4DF3A6E-8454-4D47-9D66-AA376BBBDEF9}" srcId="{C891C3E3-0332-43EE-A514-13ACC8ACE450}" destId="{46A6FF26-9126-4373-8914-B5498943404D}" srcOrd="3" destOrd="0" parTransId="{2C2ABFB0-10AD-442F-BEFB-69614866FA0B}" sibTransId="{A336CFB1-A1BF-4648-8CE9-E05570301979}"/>
    <dgm:cxn modelId="{4722A36F-6D55-4757-9848-A51A4FFD1291}" type="presOf" srcId="{44B3956D-D825-41C0-8BB9-4A230DE4FC0C}" destId="{96CB7B08-08B7-44AE-B144-E923AF65AD6B}" srcOrd="0" destOrd="2" presId="urn:microsoft.com/office/officeart/2005/8/layout/cycle4"/>
    <dgm:cxn modelId="{6954B471-2E5A-4E8F-B8A7-3B45100581E8}" srcId="{AE5C2A9C-CDA2-415A-A602-58AA3525F626}" destId="{06CFEC4D-F9EF-4069-8043-F2796872A913}" srcOrd="4" destOrd="0" parTransId="{0BE28179-55E7-494E-9B3F-9ABB83375CF6}" sibTransId="{D40FE243-CF4E-4AFD-B605-998BD5C0662D}"/>
    <dgm:cxn modelId="{AFCC5173-159E-47C5-A96A-753CDA386977}" type="presOf" srcId="{4AB1CD17-52CC-4AB4-A639-EAD4E36EA357}" destId="{8B683240-0CE0-417A-A7F0-21090AF53A12}" srcOrd="0" destOrd="7" presId="urn:microsoft.com/office/officeart/2005/8/layout/cycle4"/>
    <dgm:cxn modelId="{A5BCC753-066F-42D4-8052-6088C538FED6}" type="presOf" srcId="{BE21A782-6936-472F-AF54-F88B43D35642}" destId="{085C0D36-B0D6-4826-80E3-9FCD61665092}" srcOrd="0" destOrd="0" presId="urn:microsoft.com/office/officeart/2005/8/layout/cycle4"/>
    <dgm:cxn modelId="{FAF4FE76-9EC6-42BB-BA91-89A35FE7C19D}" type="presOf" srcId="{2E5B0F8B-10B9-49F9-B300-023530472A36}" destId="{3553C119-17E5-4D59-9762-F15FC9BC3193}" srcOrd="0" destOrd="4" presId="urn:microsoft.com/office/officeart/2005/8/layout/cycle4"/>
    <dgm:cxn modelId="{3A4A0978-D723-4805-84FC-B41C8599B12E}" type="presOf" srcId="{89463CD0-0FE5-477C-9D5C-77A18C4267EC}" destId="{126A21B8-7FDD-4F6B-8F5D-2A62E6A9DE1C}" srcOrd="1" destOrd="5" presId="urn:microsoft.com/office/officeart/2005/8/layout/cycle4"/>
    <dgm:cxn modelId="{A7995F59-84B7-49DF-B0A3-2DEFEFE955D2}" type="presOf" srcId="{2E5B0F8B-10B9-49F9-B300-023530472A36}" destId="{644E80FF-0DED-4259-95BC-234D7F1D55DB}" srcOrd="1" destOrd="4" presId="urn:microsoft.com/office/officeart/2005/8/layout/cycle4"/>
    <dgm:cxn modelId="{2979157B-CCAC-4420-AE4B-AD2531C8D366}" type="presOf" srcId="{46A6FF26-9126-4373-8914-B5498943404D}" destId="{126A21B8-7FDD-4F6B-8F5D-2A62E6A9DE1C}" srcOrd="1" destOrd="3" presId="urn:microsoft.com/office/officeart/2005/8/layout/cycle4"/>
    <dgm:cxn modelId="{83944D7B-85C9-4111-B831-202A143E3552}" type="presOf" srcId="{6DE73EC8-4531-48F3-8EE8-1E2B5F0B1D37}" destId="{8B683240-0CE0-417A-A7F0-21090AF53A12}" srcOrd="0" destOrd="2" presId="urn:microsoft.com/office/officeart/2005/8/layout/cycle4"/>
    <dgm:cxn modelId="{5F75057C-F9D4-4774-B193-85DF16103AF4}" srcId="{BE21A782-6936-472F-AF54-F88B43D35642}" destId="{4AB1CD17-52CC-4AB4-A639-EAD4E36EA357}" srcOrd="7" destOrd="0" parTransId="{0373645F-02FC-4B9C-96A2-B2B6916238F9}" sibTransId="{9CB6B83E-81FB-4525-B6F4-FDB82D35589B}"/>
    <dgm:cxn modelId="{EFABDD7D-A689-4AEA-BDEA-BC8C49901393}" srcId="{B8610539-9A82-4EDA-8DC8-1F2C268C71E1}" destId="{C891C3E3-0332-43EE-A514-13ACC8ACE450}" srcOrd="2" destOrd="0" parTransId="{F2860526-3CB5-4532-8E95-4DC2C994D3BE}" sibTransId="{0243933A-3921-43C5-8320-E11FD17691A8}"/>
    <dgm:cxn modelId="{CED44489-38B3-4BB8-BDD5-16308E866786}" type="presOf" srcId="{61550054-60A0-432B-9B19-68726B6A112B}" destId="{126A21B8-7FDD-4F6B-8F5D-2A62E6A9DE1C}" srcOrd="1" destOrd="0" presId="urn:microsoft.com/office/officeart/2005/8/layout/cycle4"/>
    <dgm:cxn modelId="{92E6758A-3AA6-45BA-9504-22B8F82A88ED}" type="presOf" srcId="{44B3956D-D825-41C0-8BB9-4A230DE4FC0C}" destId="{126A21B8-7FDD-4F6B-8F5D-2A62E6A9DE1C}" srcOrd="1" destOrd="2" presId="urn:microsoft.com/office/officeart/2005/8/layout/cycle4"/>
    <dgm:cxn modelId="{715E8C8A-9EB5-422B-BA33-74D5A907B525}" type="presOf" srcId="{C891C3E3-0332-43EE-A514-13ACC8ACE450}" destId="{3F04CF62-0D04-4C4B-9D4A-F4A97006C9E0}" srcOrd="0" destOrd="0" presId="urn:microsoft.com/office/officeart/2005/8/layout/cycle4"/>
    <dgm:cxn modelId="{F44A0E8D-0AAE-42E1-B738-FBD8D3E5D16D}" type="presOf" srcId="{4952FE76-0436-4375-9C03-F2D7933856EF}" destId="{CA420F50-A9BC-42EE-8B4F-C85C7C5C67C3}" srcOrd="1" destOrd="0" presId="urn:microsoft.com/office/officeart/2005/8/layout/cycle4"/>
    <dgm:cxn modelId="{B8A6EC8D-A306-42E0-925A-6A216A1E7A52}" type="presOf" srcId="{2A1E711B-FB22-466A-A62B-FA6C28AF674C}" destId="{CA420F50-A9BC-42EE-8B4F-C85C7C5C67C3}" srcOrd="1" destOrd="10" presId="urn:microsoft.com/office/officeart/2005/8/layout/cycle4"/>
    <dgm:cxn modelId="{536B218F-8920-4615-B06C-0EFE549DB2A7}" type="presOf" srcId="{4059F566-D6A0-4B43-8AD3-3D53104F1FA1}" destId="{9AF45E59-C1FA-441F-8B94-DFB0FCF44DC4}" srcOrd="0" destOrd="0" presId="urn:microsoft.com/office/officeart/2005/8/layout/cycle4"/>
    <dgm:cxn modelId="{110E7692-5104-41F4-9AF4-C98D626B1072}" srcId="{BE21A782-6936-472F-AF54-F88B43D35642}" destId="{6DE73EC8-4531-48F3-8EE8-1E2B5F0B1D37}" srcOrd="2" destOrd="0" parTransId="{02FF2933-A342-43ED-AD66-81AC699EA262}" sibTransId="{30E04D3C-A6E1-475E-9405-F63F485E6E6B}"/>
    <dgm:cxn modelId="{4D465A93-2373-43F9-99BB-DCAAC933668D}" type="presOf" srcId="{318C99D9-C77C-4533-B4BA-2D23EE21244B}" destId="{A7083995-8B73-40E4-BE50-2D1F20E513B9}" srcOrd="0" destOrd="3" presId="urn:microsoft.com/office/officeart/2005/8/layout/cycle4"/>
    <dgm:cxn modelId="{88DF6B9B-E79C-4913-ABFA-1BBD29D5423C}" type="presOf" srcId="{318C99D9-C77C-4533-B4BA-2D23EE21244B}" destId="{FA8EF586-7D05-48F5-B7F8-58DE67D21110}" srcOrd="1" destOrd="3" presId="urn:microsoft.com/office/officeart/2005/8/layout/cycle4"/>
    <dgm:cxn modelId="{F7E4A39B-9457-4850-B663-AAA1D9B79EC0}" srcId="{AE5C2A9C-CDA2-415A-A602-58AA3525F626}" destId="{6BC0C979-D78D-41C7-8110-55C2F948FBCE}" srcOrd="0" destOrd="0" parTransId="{AFDC8403-A969-48AF-AA7D-226287B8721F}" sibTransId="{11A01DA6-48A1-4892-9F34-08DD68766979}"/>
    <dgm:cxn modelId="{8D29169D-6D0F-49F7-BA18-24081A02CE55}" srcId="{C891C3E3-0332-43EE-A514-13ACC8ACE450}" destId="{61550054-60A0-432B-9B19-68726B6A112B}" srcOrd="0" destOrd="0" parTransId="{A878FDE9-C3C0-487A-ADE5-9E4D4D4877ED}" sibTransId="{35A404AC-900A-4CD3-AF6A-95B73E838AC1}"/>
    <dgm:cxn modelId="{7571369D-F5FA-4E19-8965-6996C2E7B1ED}" type="presOf" srcId="{81A021ED-1D2A-4AFB-8D1F-EC3FBD0D83F7}" destId="{FA8EF586-7D05-48F5-B7F8-58DE67D21110}" srcOrd="1" destOrd="2" presId="urn:microsoft.com/office/officeart/2005/8/layout/cycle4"/>
    <dgm:cxn modelId="{2DE53E9D-6C86-443A-B092-B6976C4D0C2E}" type="presOf" srcId="{6BC0C979-D78D-41C7-8110-55C2F948FBCE}" destId="{FA8EF586-7D05-48F5-B7F8-58DE67D21110}" srcOrd="1" destOrd="0" presId="urn:microsoft.com/office/officeart/2005/8/layout/cycle4"/>
    <dgm:cxn modelId="{953070A8-C28E-4FA8-ABF4-E3A349075599}" srcId="{BE21A782-6936-472F-AF54-F88B43D35642}" destId="{2A1E711B-FB22-466A-A62B-FA6C28AF674C}" srcOrd="10" destOrd="0" parTransId="{1730139D-9799-4924-A5E1-E69AFC65E5BB}" sibTransId="{48347178-E74B-4945-8C23-F96782452BC3}"/>
    <dgm:cxn modelId="{B0FF67AF-380B-4FE1-B855-363828EC764F}" type="presOf" srcId="{37D04050-B144-45C8-A88F-42C36F688073}" destId="{8B683240-0CE0-417A-A7F0-21090AF53A12}" srcOrd="0" destOrd="9" presId="urn:microsoft.com/office/officeart/2005/8/layout/cycle4"/>
    <dgm:cxn modelId="{C1FA9CAF-0E19-4AB8-A6C9-1F4330A059A0}" type="presOf" srcId="{9EB281BE-907E-41E8-9777-E3561AA2225D}" destId="{CA420F50-A9BC-42EE-8B4F-C85C7C5C67C3}" srcOrd="1" destOrd="6" presId="urn:microsoft.com/office/officeart/2005/8/layout/cycle4"/>
    <dgm:cxn modelId="{883398B0-0CF5-448B-924A-4055EEC2F210}" srcId="{BE21A782-6936-472F-AF54-F88B43D35642}" destId="{4952FE76-0436-4375-9C03-F2D7933856EF}" srcOrd="0" destOrd="0" parTransId="{EE212C63-9AF0-48BE-83BE-70B93EC2A94E}" sibTransId="{E6DF97A2-203A-4D58-97E2-EA14097E6AAE}"/>
    <dgm:cxn modelId="{D38CE4B0-1B5C-4F53-AEEE-5A0C79A96998}" type="presOf" srcId="{A9C7719A-154B-425C-A72E-E1EE04D978D4}" destId="{8B683240-0CE0-417A-A7F0-21090AF53A12}" srcOrd="0" destOrd="4" presId="urn:microsoft.com/office/officeart/2005/8/layout/cycle4"/>
    <dgm:cxn modelId="{4432C8BA-11E5-4668-BF1F-E81DAFD32D87}" srcId="{B8610539-9A82-4EDA-8DC8-1F2C268C71E1}" destId="{BE21A782-6936-472F-AF54-F88B43D35642}" srcOrd="1" destOrd="0" parTransId="{50B69C35-66A6-41B7-80EA-ACC6FEA19D2B}" sibTransId="{14417B84-CB33-4355-B35D-9372E6E91F30}"/>
    <dgm:cxn modelId="{F89AC1BB-BC4B-4023-9DFA-C416F849A539}" srcId="{C891C3E3-0332-43EE-A514-13ACC8ACE450}" destId="{44B3956D-D825-41C0-8BB9-4A230DE4FC0C}" srcOrd="2" destOrd="0" parTransId="{12CA9228-692B-4030-944B-16FDC331EF16}" sibTransId="{901595FD-C332-44F7-AC00-C769D5422D02}"/>
    <dgm:cxn modelId="{08F62FBC-DE59-41D5-A93E-1A08AE037949}" srcId="{AE5C2A9C-CDA2-415A-A602-58AA3525F626}" destId="{81A021ED-1D2A-4AFB-8D1F-EC3FBD0D83F7}" srcOrd="2" destOrd="0" parTransId="{011C0421-B38A-4675-86D0-65303FD49232}" sibTransId="{15CE1891-FB44-48CC-9E73-498F8DD200A3}"/>
    <dgm:cxn modelId="{251D63BD-CE53-4ED9-8DA0-209C239B67F8}" type="presOf" srcId="{0D6694FB-00DB-4E23-A0E6-BFFAC1436F93}" destId="{3553C119-17E5-4D59-9762-F15FC9BC3193}" srcOrd="0" destOrd="0" presId="urn:microsoft.com/office/officeart/2005/8/layout/cycle4"/>
    <dgm:cxn modelId="{58E276BD-B0F8-4FEA-A70A-F758F92F5F44}" srcId="{4059F566-D6A0-4B43-8AD3-3D53104F1FA1}" destId="{2E5B0F8B-10B9-49F9-B300-023530472A36}" srcOrd="4" destOrd="0" parTransId="{10BDE57F-4BD5-4BDA-9A6D-78141BAA7A70}" sibTransId="{5E929B34-0C3D-43A4-8BA2-07266D25FFBA}"/>
    <dgm:cxn modelId="{CD9C20C0-4EAD-4AD1-B423-27442DA5FDA6}" srcId="{B8610539-9A82-4EDA-8DC8-1F2C268C71E1}" destId="{4059F566-D6A0-4B43-8AD3-3D53104F1FA1}" srcOrd="3" destOrd="0" parTransId="{6D89CD14-AA00-48FE-BA4C-1BE91F4F5387}" sibTransId="{8668AC54-577E-49F1-BB14-AD266E5DEEE8}"/>
    <dgm:cxn modelId="{0BDC09C3-2CD3-4AE6-8D45-3AF73529F253}" type="presOf" srcId="{46A6FF26-9126-4373-8914-B5498943404D}" destId="{96CB7B08-08B7-44AE-B144-E923AF65AD6B}" srcOrd="0" destOrd="3" presId="urn:microsoft.com/office/officeart/2005/8/layout/cycle4"/>
    <dgm:cxn modelId="{4BF9C5C7-BA39-474A-9F2E-2A708483BB34}" srcId="{B8610539-9A82-4EDA-8DC8-1F2C268C71E1}" destId="{AE5C2A9C-CDA2-415A-A602-58AA3525F626}" srcOrd="0" destOrd="0" parTransId="{13F04FFD-488C-4B0A-87C7-CDCF65229EAA}" sibTransId="{DF1BC32F-981C-4AB0-ACDA-7586268F6A91}"/>
    <dgm:cxn modelId="{75012CC9-08B0-4C9E-9F21-68437D9ED983}" type="presOf" srcId="{7FAC20EB-E51D-43D9-A435-2458B8DFB270}" destId="{126A21B8-7FDD-4F6B-8F5D-2A62E6A9DE1C}" srcOrd="1" destOrd="4" presId="urn:microsoft.com/office/officeart/2005/8/layout/cycle4"/>
    <dgm:cxn modelId="{8C4B4FC9-9709-4E86-9CE0-B4B95A28F7AC}" srcId="{4059F566-D6A0-4B43-8AD3-3D53104F1FA1}" destId="{0D6694FB-00DB-4E23-A0E6-BFFAC1436F93}" srcOrd="0" destOrd="0" parTransId="{8578B8C2-EDD2-4863-9B5C-40D48E7FB336}" sibTransId="{5493AFE6-AC15-480E-9845-01BD8437FDD5}"/>
    <dgm:cxn modelId="{23C046D0-7C0C-4AC3-809B-638245B5ACB3}" srcId="{AE5C2A9C-CDA2-415A-A602-58AA3525F626}" destId="{318C99D9-C77C-4533-B4BA-2D23EE21244B}" srcOrd="3" destOrd="0" parTransId="{ED1CA64C-4310-4E2A-9E32-200107C89392}" sibTransId="{29F12132-6239-455B-B13F-46B71512AEB1}"/>
    <dgm:cxn modelId="{28455CD1-3033-4565-A06A-9ED3A2CDAC25}" srcId="{C891C3E3-0332-43EE-A514-13ACC8ACE450}" destId="{5B765F3D-E1B0-4435-A6B9-332D2FF3D20C}" srcOrd="1" destOrd="0" parTransId="{5E0599F5-BFBA-4DB6-9CF1-6E84FDDDA909}" sibTransId="{B88FF308-7002-43C3-BABF-C559418A1F36}"/>
    <dgm:cxn modelId="{A93868D2-D941-4560-AFCD-B3D55D346257}" type="presOf" srcId="{7FAC20EB-E51D-43D9-A435-2458B8DFB270}" destId="{96CB7B08-08B7-44AE-B144-E923AF65AD6B}" srcOrd="0" destOrd="4" presId="urn:microsoft.com/office/officeart/2005/8/layout/cycle4"/>
    <dgm:cxn modelId="{ED2D88E4-8B61-4B5B-ABA0-727E899E2ECD}" type="presOf" srcId="{0D6694FB-00DB-4E23-A0E6-BFFAC1436F93}" destId="{644E80FF-0DED-4259-95BC-234D7F1D55DB}" srcOrd="1" destOrd="0" presId="urn:microsoft.com/office/officeart/2005/8/layout/cycle4"/>
    <dgm:cxn modelId="{14A3CAE5-2154-44C9-BC1A-8783B0974F55}" type="presOf" srcId="{BC070FE3-02C8-4B2A-82B5-44A98D9FD32A}" destId="{FA8EF586-7D05-48F5-B7F8-58DE67D21110}" srcOrd="1" destOrd="1" presId="urn:microsoft.com/office/officeart/2005/8/layout/cycle4"/>
    <dgm:cxn modelId="{5098CDE6-27DA-425F-A660-D0A6949CF89A}" type="presOf" srcId="{5B765F3D-E1B0-4435-A6B9-332D2FF3D20C}" destId="{96CB7B08-08B7-44AE-B144-E923AF65AD6B}" srcOrd="0" destOrd="1" presId="urn:microsoft.com/office/officeart/2005/8/layout/cycle4"/>
    <dgm:cxn modelId="{B311E4E6-71D0-4FE9-9D74-6C523ABDAF09}" type="presOf" srcId="{2A1E711B-FB22-466A-A62B-FA6C28AF674C}" destId="{8B683240-0CE0-417A-A7F0-21090AF53A12}" srcOrd="0" destOrd="10" presId="urn:microsoft.com/office/officeart/2005/8/layout/cycle4"/>
    <dgm:cxn modelId="{5444A3EC-A4E0-4F32-B205-E28C235104F0}" type="presOf" srcId="{575B1745-33B6-4E42-AAF8-6AFA9BC070CD}" destId="{CA420F50-A9BC-42EE-8B4F-C85C7C5C67C3}" srcOrd="1" destOrd="8" presId="urn:microsoft.com/office/officeart/2005/8/layout/cycle4"/>
    <dgm:cxn modelId="{94F30CEE-FC9C-4F04-8588-07BEE7461733}" type="presOf" srcId="{61550054-60A0-432B-9B19-68726B6A112B}" destId="{96CB7B08-08B7-44AE-B144-E923AF65AD6B}" srcOrd="0" destOrd="0" presId="urn:microsoft.com/office/officeart/2005/8/layout/cycle4"/>
    <dgm:cxn modelId="{F165DBF2-3A47-41D1-B0AA-BA885A3EFB8E}" type="presOf" srcId="{F1A8FEBC-7079-4973-A7BA-A109240DD415}" destId="{644E80FF-0DED-4259-95BC-234D7F1D55DB}" srcOrd="1" destOrd="2" presId="urn:microsoft.com/office/officeart/2005/8/layout/cycle4"/>
    <dgm:cxn modelId="{9AD90DF4-1759-46FB-B662-FE0B3F82639F}" type="presOf" srcId="{6BC0C979-D78D-41C7-8110-55C2F948FBCE}" destId="{A7083995-8B73-40E4-BE50-2D1F20E513B9}" srcOrd="0" destOrd="0" presId="urn:microsoft.com/office/officeart/2005/8/layout/cycle4"/>
    <dgm:cxn modelId="{B660ECF6-4C19-4518-B346-615234CEB896}" type="presOf" srcId="{5B765F3D-E1B0-4435-A6B9-332D2FF3D20C}" destId="{126A21B8-7FDD-4F6B-8F5D-2A62E6A9DE1C}" srcOrd="1" destOrd="1" presId="urn:microsoft.com/office/officeart/2005/8/layout/cycle4"/>
    <dgm:cxn modelId="{EF036DF8-17F0-4435-83AD-C15C1299F580}" type="presOf" srcId="{AE5C2A9C-CDA2-415A-A602-58AA3525F626}" destId="{11A12C79-75F1-4005-BCB3-B3F88F6D1E08}" srcOrd="0" destOrd="0" presId="urn:microsoft.com/office/officeart/2005/8/layout/cycle4"/>
    <dgm:cxn modelId="{CA56C7F9-BED4-4697-817A-3E282E08564D}" type="presOf" srcId="{E5306F8E-2F8F-4CB3-BB65-5C584B1445E1}" destId="{8B683240-0CE0-417A-A7F0-21090AF53A12}" srcOrd="0" destOrd="1" presId="urn:microsoft.com/office/officeart/2005/8/layout/cycle4"/>
    <dgm:cxn modelId="{ECDD0D90-28EF-432C-8A61-87F4D6334ECA}" type="presParOf" srcId="{673497A2-0A2D-4CCD-A7D0-F1C176D5FD20}" destId="{FA7E16B4-5952-4AB0-B489-B8B332AA9A78}" srcOrd="0" destOrd="0" presId="urn:microsoft.com/office/officeart/2005/8/layout/cycle4"/>
    <dgm:cxn modelId="{A3BA2F94-7887-4D78-8B25-8FC2EDA06657}" type="presParOf" srcId="{FA7E16B4-5952-4AB0-B489-B8B332AA9A78}" destId="{1A2A67BF-4008-44D4-A5DF-3A3095190346}" srcOrd="0" destOrd="0" presId="urn:microsoft.com/office/officeart/2005/8/layout/cycle4"/>
    <dgm:cxn modelId="{497F2617-9B72-4971-948E-AD95BD77A75A}" type="presParOf" srcId="{1A2A67BF-4008-44D4-A5DF-3A3095190346}" destId="{A7083995-8B73-40E4-BE50-2D1F20E513B9}" srcOrd="0" destOrd="0" presId="urn:microsoft.com/office/officeart/2005/8/layout/cycle4"/>
    <dgm:cxn modelId="{7B6343C9-E670-4CEA-B4F0-BFE0D6EA7F3C}" type="presParOf" srcId="{1A2A67BF-4008-44D4-A5DF-3A3095190346}" destId="{FA8EF586-7D05-48F5-B7F8-58DE67D21110}" srcOrd="1" destOrd="0" presId="urn:microsoft.com/office/officeart/2005/8/layout/cycle4"/>
    <dgm:cxn modelId="{6080E919-560E-40A8-9111-15299268CD40}" type="presParOf" srcId="{FA7E16B4-5952-4AB0-B489-B8B332AA9A78}" destId="{1B669FFE-DB7A-483B-93FE-EE8454ACBBAB}" srcOrd="1" destOrd="0" presId="urn:microsoft.com/office/officeart/2005/8/layout/cycle4"/>
    <dgm:cxn modelId="{7341BDAC-F9E5-418A-9435-F71CAABBB7C2}" type="presParOf" srcId="{1B669FFE-DB7A-483B-93FE-EE8454ACBBAB}" destId="{8B683240-0CE0-417A-A7F0-21090AF53A12}" srcOrd="0" destOrd="0" presId="urn:microsoft.com/office/officeart/2005/8/layout/cycle4"/>
    <dgm:cxn modelId="{BCC55F1F-4746-449F-8D3C-CCFA66CAAD72}" type="presParOf" srcId="{1B669FFE-DB7A-483B-93FE-EE8454ACBBAB}" destId="{CA420F50-A9BC-42EE-8B4F-C85C7C5C67C3}" srcOrd="1" destOrd="0" presId="urn:microsoft.com/office/officeart/2005/8/layout/cycle4"/>
    <dgm:cxn modelId="{D374CDA8-599C-4533-9255-0912691650BE}" type="presParOf" srcId="{FA7E16B4-5952-4AB0-B489-B8B332AA9A78}" destId="{588EE8A4-ECFC-415D-A3BD-B8CB7CED7BCD}" srcOrd="2" destOrd="0" presId="urn:microsoft.com/office/officeart/2005/8/layout/cycle4"/>
    <dgm:cxn modelId="{92836507-731F-4C29-A150-A4E1206ACA64}" type="presParOf" srcId="{588EE8A4-ECFC-415D-A3BD-B8CB7CED7BCD}" destId="{96CB7B08-08B7-44AE-B144-E923AF65AD6B}" srcOrd="0" destOrd="0" presId="urn:microsoft.com/office/officeart/2005/8/layout/cycle4"/>
    <dgm:cxn modelId="{6B5D7057-1C70-44C8-AA89-769F9F5C95A3}" type="presParOf" srcId="{588EE8A4-ECFC-415D-A3BD-B8CB7CED7BCD}" destId="{126A21B8-7FDD-4F6B-8F5D-2A62E6A9DE1C}" srcOrd="1" destOrd="0" presId="urn:microsoft.com/office/officeart/2005/8/layout/cycle4"/>
    <dgm:cxn modelId="{E52FF1BA-7D8F-478E-BA4F-4835CAEC1B26}" type="presParOf" srcId="{FA7E16B4-5952-4AB0-B489-B8B332AA9A78}" destId="{606DC07F-B5F5-456C-AEC8-68EC0B11E192}" srcOrd="3" destOrd="0" presId="urn:microsoft.com/office/officeart/2005/8/layout/cycle4"/>
    <dgm:cxn modelId="{AD30E944-8BBB-48E8-85A4-64DF6AA76723}" type="presParOf" srcId="{606DC07F-B5F5-456C-AEC8-68EC0B11E192}" destId="{3553C119-17E5-4D59-9762-F15FC9BC3193}" srcOrd="0" destOrd="0" presId="urn:microsoft.com/office/officeart/2005/8/layout/cycle4"/>
    <dgm:cxn modelId="{5250ECE8-7FC1-44B9-B3DC-C963975C0C00}" type="presParOf" srcId="{606DC07F-B5F5-456C-AEC8-68EC0B11E192}" destId="{644E80FF-0DED-4259-95BC-234D7F1D55DB}" srcOrd="1" destOrd="0" presId="urn:microsoft.com/office/officeart/2005/8/layout/cycle4"/>
    <dgm:cxn modelId="{E2815007-5BD9-4821-8B37-73DF992777A5}" type="presParOf" srcId="{FA7E16B4-5952-4AB0-B489-B8B332AA9A78}" destId="{CC2F46F4-06B6-45DE-9436-A45ADF56DF4F}" srcOrd="4" destOrd="0" presId="urn:microsoft.com/office/officeart/2005/8/layout/cycle4"/>
    <dgm:cxn modelId="{10C9A6F9-7F4D-4EAE-BA13-082EA6E6191C}" type="presParOf" srcId="{673497A2-0A2D-4CCD-A7D0-F1C176D5FD20}" destId="{AE5763A7-AD15-41CB-B9EC-586D9B45C93A}" srcOrd="1" destOrd="0" presId="urn:microsoft.com/office/officeart/2005/8/layout/cycle4"/>
    <dgm:cxn modelId="{00ADB7B9-62B7-4656-BEE3-9F49A2830EEA}" type="presParOf" srcId="{AE5763A7-AD15-41CB-B9EC-586D9B45C93A}" destId="{11A12C79-75F1-4005-BCB3-B3F88F6D1E08}" srcOrd="0" destOrd="0" presId="urn:microsoft.com/office/officeart/2005/8/layout/cycle4"/>
    <dgm:cxn modelId="{2EBDDA7D-34B8-4532-A2A1-ADE52701CFE4}" type="presParOf" srcId="{AE5763A7-AD15-41CB-B9EC-586D9B45C93A}" destId="{085C0D36-B0D6-4826-80E3-9FCD61665092}" srcOrd="1" destOrd="0" presId="urn:microsoft.com/office/officeart/2005/8/layout/cycle4"/>
    <dgm:cxn modelId="{6EA6664C-BA18-4464-A3BE-105593B9F7E3}" type="presParOf" srcId="{AE5763A7-AD15-41CB-B9EC-586D9B45C93A}" destId="{3F04CF62-0D04-4C4B-9D4A-F4A97006C9E0}" srcOrd="2" destOrd="0" presId="urn:microsoft.com/office/officeart/2005/8/layout/cycle4"/>
    <dgm:cxn modelId="{545D5C64-1D8F-4603-B3A4-FD2E8643256F}" type="presParOf" srcId="{AE5763A7-AD15-41CB-B9EC-586D9B45C93A}" destId="{9AF45E59-C1FA-441F-8B94-DFB0FCF44DC4}" srcOrd="3" destOrd="0" presId="urn:microsoft.com/office/officeart/2005/8/layout/cycle4"/>
    <dgm:cxn modelId="{A1B4460F-CFB0-4A28-88B9-18A6EB80573E}" type="presParOf" srcId="{AE5763A7-AD15-41CB-B9EC-586D9B45C93A}" destId="{B0EE1075-7FC0-4F26-A129-156334A8D476}" srcOrd="4" destOrd="0" presId="urn:microsoft.com/office/officeart/2005/8/layout/cycle4"/>
    <dgm:cxn modelId="{F9DE8FAD-82C0-4703-A03E-78B193D65315}" type="presParOf" srcId="{673497A2-0A2D-4CCD-A7D0-F1C176D5FD20}" destId="{2A954AB8-EC9F-4289-94C4-529B4A4FDD99}" srcOrd="2" destOrd="0" presId="urn:microsoft.com/office/officeart/2005/8/layout/cycle4"/>
    <dgm:cxn modelId="{B22C268D-5051-4CC3-BBC7-BD446AA4C91A}" type="presParOf" srcId="{673497A2-0A2D-4CCD-A7D0-F1C176D5FD20}" destId="{3E1C5FE2-41F5-499C-9F79-984218A418F1}"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701D68F5-42F8-47BC-8FED-84C50F595DF0}">
      <dgm:prSet phldrT="[Text]"/>
      <dgm:spPr/>
      <dgm:t>
        <a:bodyPr rtlCol="0"/>
        <a:lstStyle/>
        <a:p>
          <a:pPr rtl="0">
            <a:lnSpc>
              <a:spcPct val="100000"/>
            </a:lnSpc>
          </a:pPr>
          <a:r>
            <a:rPr lang="pt-BR" noProof="0" dirty="0"/>
            <a:t>Rede</a:t>
          </a:r>
        </a:p>
      </dgm:t>
    </dgm:pt>
    <dgm:pt modelId="{9617668C-C38C-4017-8DDF-37855B15D110}" type="parTrans" cxnId="{C4BA385D-31ED-40EF-A5D6-98DFBA64E71A}">
      <dgm:prSet/>
      <dgm:spPr/>
      <dgm:t>
        <a:bodyPr rtlCol="0"/>
        <a:lstStyle/>
        <a:p>
          <a:pPr rtl="0"/>
          <a:endParaRPr lang="pt-BR" noProof="0" dirty="0"/>
        </a:p>
      </dgm:t>
    </dgm:pt>
    <dgm:pt modelId="{0C95B389-AC0C-4055-9AA3-38815EFC8B0A}" type="sibTrans" cxnId="{C4BA385D-31ED-40EF-A5D6-98DFBA64E71A}">
      <dgm:prSet/>
      <dgm:spPr/>
      <dgm:t>
        <a:bodyPr rtlCol="0"/>
        <a:lstStyle/>
        <a:p>
          <a:pPr rtl="0"/>
          <a:endParaRPr lang="pt-BR" noProof="0" dirty="0"/>
        </a:p>
      </dgm:t>
    </dgm:pt>
    <dgm:pt modelId="{91A66877-AC1C-46D9-BF2C-6024B638DEA9}">
      <dgm:prSet phldrT="[Text]"/>
      <dgm:spPr/>
      <dgm:t>
        <a:bodyPr rtlCol="0"/>
        <a:lstStyle/>
        <a:p>
          <a:pPr rtl="0">
            <a:lnSpc>
              <a:spcPct val="100000"/>
            </a:lnSpc>
          </a:pPr>
          <a:r>
            <a:rPr lang="pt-BR" noProof="0" dirty="0"/>
            <a:t>Hardware</a:t>
          </a:r>
        </a:p>
      </dgm:t>
    </dgm:pt>
    <dgm:pt modelId="{913FED05-DF41-48A7-B1F8-81937A468EF9}" type="parTrans" cxnId="{7F0DAB6F-9257-4F2D-B31A-3418F73F6952}">
      <dgm:prSet/>
      <dgm:spPr/>
      <dgm:t>
        <a:bodyPr rtlCol="0"/>
        <a:lstStyle/>
        <a:p>
          <a:pPr rtl="0"/>
          <a:endParaRPr lang="pt-BR" noProof="0" dirty="0"/>
        </a:p>
      </dgm:t>
    </dgm:pt>
    <dgm:pt modelId="{BFCE4A28-C381-46FF-935A-B11534EF7D87}" type="sibTrans" cxnId="{7F0DAB6F-9257-4F2D-B31A-3418F73F6952}">
      <dgm:prSet/>
      <dgm:spPr/>
      <dgm:t>
        <a:bodyPr rtlCol="0"/>
        <a:lstStyle/>
        <a:p>
          <a:pPr rtl="0"/>
          <a:endParaRPr lang="pt-BR" noProof="0" dirty="0"/>
        </a:p>
      </dgm:t>
    </dgm:pt>
    <dgm:pt modelId="{76CC3289-2662-43F0-A3C6-BA04A135F08C}">
      <dgm:prSet phldrT="[Text]"/>
      <dgm:spPr/>
      <dgm:t>
        <a:bodyPr rtlCol="0"/>
        <a:lstStyle/>
        <a:p>
          <a:pPr rtl="0">
            <a:lnSpc>
              <a:spcPct val="100000"/>
            </a:lnSpc>
          </a:pPr>
          <a:r>
            <a:rPr lang="pt-BR" noProof="0" dirty="0"/>
            <a:t>Internet</a:t>
          </a:r>
        </a:p>
      </dgm:t>
    </dgm:pt>
    <dgm:pt modelId="{D46DB4DA-1442-4ECE-89FE-BBB1E3489E3D}" type="parTrans" cxnId="{0400886E-8A1A-44C2-95A7-DB0EF4911494}">
      <dgm:prSet/>
      <dgm:spPr/>
      <dgm:t>
        <a:bodyPr rtlCol="0"/>
        <a:lstStyle/>
        <a:p>
          <a:pPr rtl="0"/>
          <a:endParaRPr lang="pt-BR" noProof="0" dirty="0"/>
        </a:p>
      </dgm:t>
    </dgm:pt>
    <dgm:pt modelId="{FA28C9D6-476E-43CD-BA23-D6D990FD78D0}" type="sibTrans" cxnId="{0400886E-8A1A-44C2-95A7-DB0EF4911494}">
      <dgm:prSet/>
      <dgm:spPr/>
      <dgm:t>
        <a:bodyPr rtlCol="0"/>
        <a:lstStyle/>
        <a:p>
          <a:pPr rtl="0"/>
          <a:endParaRPr lang="pt-BR"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51C9C716-0C8A-4862-A43F-A9047F6A6ECE}"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639634AD-5727-49C2-9E58-EB6075215446}" type="presOf" srcId="{91A66877-AC1C-46D9-BF2C-6024B638DEA9}" destId="{55120873-6F5C-4053-8EAD-6287A7F1097E}" srcOrd="0" destOrd="0" presId="urn:microsoft.com/office/officeart/2018/2/layout/IconLabelList"/>
    <dgm:cxn modelId="{05A920DF-F275-442A-AE4E-321A812BD608}" type="presOf" srcId="{7D9C16A6-8C48-4165-8DAF-8C957C12A8FA}" destId="{8994D886-A75F-411A-A9D7-D31991FF12BD}"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69E42-75E0-4DD8-B199-4FB0D2446AEE}">
      <dsp:nvSpPr>
        <dsp:cNvPr id="0" name=""/>
        <dsp:cNvSpPr/>
      </dsp:nvSpPr>
      <dsp:spPr>
        <a:xfrm>
          <a:off x="2753450" y="1496812"/>
          <a:ext cx="1148828" cy="1148828"/>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pt-BR" sz="900" kern="1200"/>
            <a:t>BSC</a:t>
          </a:r>
        </a:p>
      </dsp:txBody>
      <dsp:txXfrm>
        <a:off x="2809531" y="1552893"/>
        <a:ext cx="1036666" cy="1036666"/>
      </dsp:txXfrm>
    </dsp:sp>
    <dsp:sp modelId="{2E1A0707-9CFB-4839-B677-7608F9C1FA3C}">
      <dsp:nvSpPr>
        <dsp:cNvPr id="0" name=""/>
        <dsp:cNvSpPr/>
      </dsp:nvSpPr>
      <dsp:spPr>
        <a:xfrm rot="16200000">
          <a:off x="3155408" y="1308820"/>
          <a:ext cx="344913" cy="31069"/>
        </a:xfrm>
        <a:custGeom>
          <a:avLst/>
          <a:gdLst/>
          <a:ahLst/>
          <a:cxnLst/>
          <a:rect l="0" t="0" r="0" b="0"/>
          <a:pathLst>
            <a:path>
              <a:moveTo>
                <a:pt x="0" y="15534"/>
              </a:moveTo>
              <a:lnTo>
                <a:pt x="344913" y="15534"/>
              </a:lnTo>
            </a:path>
          </a:pathLst>
        </a:custGeom>
        <a:noFill/>
        <a:ln w="2222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pt-BR" sz="900" kern="1200"/>
        </a:p>
      </dsp:txBody>
      <dsp:txXfrm>
        <a:off x="3319242" y="1315732"/>
        <a:ext cx="17245" cy="17245"/>
      </dsp:txXfrm>
    </dsp:sp>
    <dsp:sp modelId="{BD2A428D-CFF1-4C03-A2B9-93604F95F6E8}">
      <dsp:nvSpPr>
        <dsp:cNvPr id="0" name=""/>
        <dsp:cNvSpPr/>
      </dsp:nvSpPr>
      <dsp:spPr>
        <a:xfrm>
          <a:off x="2753450" y="3070"/>
          <a:ext cx="1148828" cy="1148828"/>
        </a:xfrm>
        <a:prstGeom prst="flowChartAlternateProcess">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pt-BR" sz="900" kern="1200" dirty="0"/>
            <a:t>CONTRIBUIÇÃO PARA ORGANIZAÇÃO</a:t>
          </a:r>
        </a:p>
        <a:p>
          <a:pPr marL="0" lvl="0" indent="0" algn="ctr" defTabSz="400050">
            <a:lnSpc>
              <a:spcPct val="90000"/>
            </a:lnSpc>
            <a:spcBef>
              <a:spcPct val="0"/>
            </a:spcBef>
            <a:spcAft>
              <a:spcPct val="35000"/>
            </a:spcAft>
            <a:buNone/>
          </a:pPr>
          <a:r>
            <a:rPr lang="pt-BR" sz="900" kern="1200" dirty="0"/>
            <a:t>Custos compativeis com o mercado</a:t>
          </a:r>
        </a:p>
        <a:p>
          <a:pPr marL="0" lvl="0" indent="0" algn="ctr" defTabSz="400050">
            <a:lnSpc>
              <a:spcPct val="90000"/>
            </a:lnSpc>
            <a:spcBef>
              <a:spcPct val="0"/>
            </a:spcBef>
            <a:spcAft>
              <a:spcPct val="35000"/>
            </a:spcAft>
            <a:buNone/>
          </a:pPr>
          <a:r>
            <a:rPr lang="pt-BR" sz="900" kern="1200" dirty="0"/>
            <a:t>Assegurar a Governança de TI</a:t>
          </a:r>
        </a:p>
      </dsp:txBody>
      <dsp:txXfrm>
        <a:off x="2809530" y="59150"/>
        <a:ext cx="1036668" cy="1036668"/>
      </dsp:txXfrm>
    </dsp:sp>
    <dsp:sp modelId="{4A20D9CE-4494-403E-89CB-59824B62CFB5}">
      <dsp:nvSpPr>
        <dsp:cNvPr id="0" name=""/>
        <dsp:cNvSpPr/>
      </dsp:nvSpPr>
      <dsp:spPr>
        <a:xfrm>
          <a:off x="3902279" y="2055691"/>
          <a:ext cx="344913" cy="31069"/>
        </a:xfrm>
        <a:custGeom>
          <a:avLst/>
          <a:gdLst/>
          <a:ahLst/>
          <a:cxnLst/>
          <a:rect l="0" t="0" r="0" b="0"/>
          <a:pathLst>
            <a:path>
              <a:moveTo>
                <a:pt x="0" y="15534"/>
              </a:moveTo>
              <a:lnTo>
                <a:pt x="344913" y="15534"/>
              </a:lnTo>
            </a:path>
          </a:pathLst>
        </a:custGeom>
        <a:noFill/>
        <a:ln w="2222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pt-BR" sz="900" kern="1200"/>
        </a:p>
      </dsp:txBody>
      <dsp:txXfrm>
        <a:off x="4066113" y="2062603"/>
        <a:ext cx="17245" cy="17245"/>
      </dsp:txXfrm>
    </dsp:sp>
    <dsp:sp modelId="{C484E482-27D7-47D8-A806-AE82FFED2818}">
      <dsp:nvSpPr>
        <dsp:cNvPr id="0" name=""/>
        <dsp:cNvSpPr/>
      </dsp:nvSpPr>
      <dsp:spPr>
        <a:xfrm>
          <a:off x="4247192" y="1496812"/>
          <a:ext cx="1148828" cy="1148828"/>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pt-BR" sz="900" kern="1200" dirty="0"/>
            <a:t>QUALIDADE OPERACIONAL</a:t>
          </a:r>
        </a:p>
        <a:p>
          <a:pPr marL="0" lvl="0" indent="0" algn="ctr" defTabSz="400050">
            <a:lnSpc>
              <a:spcPct val="90000"/>
            </a:lnSpc>
            <a:spcBef>
              <a:spcPct val="0"/>
            </a:spcBef>
            <a:spcAft>
              <a:spcPct val="35000"/>
            </a:spcAft>
            <a:buNone/>
          </a:pPr>
          <a:r>
            <a:rPr lang="pt-BR" sz="900" kern="1200" dirty="0"/>
            <a:t>Tornar eficiente e eficaz o processo de TI</a:t>
          </a:r>
        </a:p>
        <a:p>
          <a:pPr marL="0" lvl="0" indent="0" algn="ctr" defTabSz="400050">
            <a:lnSpc>
              <a:spcPct val="90000"/>
            </a:lnSpc>
            <a:spcBef>
              <a:spcPct val="0"/>
            </a:spcBef>
            <a:spcAft>
              <a:spcPct val="35000"/>
            </a:spcAft>
            <a:buNone/>
          </a:pPr>
          <a:r>
            <a:rPr lang="pt-BR" sz="900" kern="1200" dirty="0"/>
            <a:t>Disponibilidade do serviço</a:t>
          </a:r>
        </a:p>
      </dsp:txBody>
      <dsp:txXfrm>
        <a:off x="4303273" y="1552893"/>
        <a:ext cx="1036666" cy="1036666"/>
      </dsp:txXfrm>
    </dsp:sp>
    <dsp:sp modelId="{0EB63477-2349-4EF5-A2C3-B3AEBE0759C3}">
      <dsp:nvSpPr>
        <dsp:cNvPr id="0" name=""/>
        <dsp:cNvSpPr/>
      </dsp:nvSpPr>
      <dsp:spPr>
        <a:xfrm rot="5400000">
          <a:off x="3155408" y="2802562"/>
          <a:ext cx="344913" cy="31069"/>
        </a:xfrm>
        <a:custGeom>
          <a:avLst/>
          <a:gdLst/>
          <a:ahLst/>
          <a:cxnLst/>
          <a:rect l="0" t="0" r="0" b="0"/>
          <a:pathLst>
            <a:path>
              <a:moveTo>
                <a:pt x="0" y="15534"/>
              </a:moveTo>
              <a:lnTo>
                <a:pt x="344913" y="15534"/>
              </a:lnTo>
            </a:path>
          </a:pathLst>
        </a:custGeom>
        <a:noFill/>
        <a:ln w="2222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pt-BR" sz="900" kern="1200"/>
        </a:p>
      </dsp:txBody>
      <dsp:txXfrm>
        <a:off x="3319242" y="2809474"/>
        <a:ext cx="17245" cy="17245"/>
      </dsp:txXfrm>
    </dsp:sp>
    <dsp:sp modelId="{2FD8E2A9-E288-49D3-9A21-E9F8F4C39D37}">
      <dsp:nvSpPr>
        <dsp:cNvPr id="0" name=""/>
        <dsp:cNvSpPr/>
      </dsp:nvSpPr>
      <dsp:spPr>
        <a:xfrm>
          <a:off x="2753450" y="2990554"/>
          <a:ext cx="1148828" cy="1148828"/>
        </a:xfrm>
        <a:prstGeom prst="roundRect">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pt-BR" sz="900" kern="1200"/>
            <a:t>PREPARAÇÃO FUTURO</a:t>
          </a:r>
        </a:p>
        <a:p>
          <a:pPr marL="0" lvl="0" indent="0" algn="ctr" defTabSz="400050">
            <a:lnSpc>
              <a:spcPct val="90000"/>
            </a:lnSpc>
            <a:spcBef>
              <a:spcPct val="0"/>
            </a:spcBef>
            <a:spcAft>
              <a:spcPct val="35000"/>
            </a:spcAft>
            <a:buNone/>
          </a:pPr>
          <a:r>
            <a:rPr lang="pt-BR" sz="900" kern="1200"/>
            <a:t>Promover crescimento e aprendizado continuo</a:t>
          </a:r>
        </a:p>
      </dsp:txBody>
      <dsp:txXfrm>
        <a:off x="2809531" y="3046635"/>
        <a:ext cx="1036666" cy="1036666"/>
      </dsp:txXfrm>
    </dsp:sp>
    <dsp:sp modelId="{90E93669-53BC-403A-9A10-1CFC18DD4F0E}">
      <dsp:nvSpPr>
        <dsp:cNvPr id="0" name=""/>
        <dsp:cNvSpPr/>
      </dsp:nvSpPr>
      <dsp:spPr>
        <a:xfrm rot="10800000">
          <a:off x="2408537" y="2055691"/>
          <a:ext cx="344913" cy="31069"/>
        </a:xfrm>
        <a:custGeom>
          <a:avLst/>
          <a:gdLst/>
          <a:ahLst/>
          <a:cxnLst/>
          <a:rect l="0" t="0" r="0" b="0"/>
          <a:pathLst>
            <a:path>
              <a:moveTo>
                <a:pt x="0" y="15534"/>
              </a:moveTo>
              <a:lnTo>
                <a:pt x="344913" y="15534"/>
              </a:lnTo>
            </a:path>
          </a:pathLst>
        </a:custGeom>
        <a:noFill/>
        <a:ln w="2222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pt-BR" sz="900" kern="1200"/>
        </a:p>
      </dsp:txBody>
      <dsp:txXfrm rot="10800000">
        <a:off x="2572371" y="2062603"/>
        <a:ext cx="17245" cy="17245"/>
      </dsp:txXfrm>
    </dsp:sp>
    <dsp:sp modelId="{B0455C9B-CA5B-49F2-ACD6-5F2114142F3F}">
      <dsp:nvSpPr>
        <dsp:cNvPr id="0" name=""/>
        <dsp:cNvSpPr/>
      </dsp:nvSpPr>
      <dsp:spPr>
        <a:xfrm>
          <a:off x="1259708" y="1496812"/>
          <a:ext cx="1148828" cy="1148828"/>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pt-BR" sz="900" kern="1200" dirty="0"/>
            <a:t>CLIENTE/USUÁRIO</a:t>
          </a:r>
        </a:p>
        <a:p>
          <a:pPr marL="0" lvl="0" indent="0" algn="ctr" defTabSz="400050">
            <a:lnSpc>
              <a:spcPct val="90000"/>
            </a:lnSpc>
            <a:spcBef>
              <a:spcPct val="0"/>
            </a:spcBef>
            <a:spcAft>
              <a:spcPct val="35000"/>
            </a:spcAft>
            <a:buNone/>
          </a:pPr>
          <a:r>
            <a:rPr lang="pt-BR" sz="900" kern="1200" dirty="0"/>
            <a:t>Elevar a satisfação dos usuários</a:t>
          </a:r>
        </a:p>
        <a:p>
          <a:pPr marL="0" lvl="0" indent="0" algn="ctr" defTabSz="400050">
            <a:lnSpc>
              <a:spcPct val="90000"/>
            </a:lnSpc>
            <a:spcBef>
              <a:spcPct val="0"/>
            </a:spcBef>
            <a:spcAft>
              <a:spcPct val="35000"/>
            </a:spcAft>
            <a:buNone/>
          </a:pPr>
          <a:r>
            <a:rPr lang="pt-BR" sz="900" kern="1200" dirty="0"/>
            <a:t>Medir as expectativas do negócio</a:t>
          </a:r>
        </a:p>
      </dsp:txBody>
      <dsp:txXfrm>
        <a:off x="1315789" y="1552893"/>
        <a:ext cx="1036666" cy="1036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B7B08-08B7-44AE-B144-E923AF65AD6B}">
      <dsp:nvSpPr>
        <dsp:cNvPr id="0" name=""/>
        <dsp:cNvSpPr/>
      </dsp:nvSpPr>
      <dsp:spPr>
        <a:xfrm>
          <a:off x="5086092" y="2520074"/>
          <a:ext cx="2591533" cy="1602150"/>
        </a:xfrm>
        <a:prstGeom prst="roundRect">
          <a:avLst>
            <a:gd name="adj" fmla="val 10000"/>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just" defTabSz="355600">
            <a:lnSpc>
              <a:spcPct val="90000"/>
            </a:lnSpc>
            <a:spcBef>
              <a:spcPct val="0"/>
            </a:spcBef>
            <a:spcAft>
              <a:spcPct val="15000"/>
            </a:spcAft>
            <a:buChar char="•"/>
          </a:pPr>
          <a:r>
            <a:rPr lang="pt-BR" sz="800" b="1" u="sng" kern="1200"/>
            <a:t>Educar/Treinar</a:t>
          </a:r>
        </a:p>
        <a:p>
          <a:pPr marL="57150" lvl="1" indent="-57150" algn="just" defTabSz="355600">
            <a:lnSpc>
              <a:spcPct val="90000"/>
            </a:lnSpc>
            <a:spcBef>
              <a:spcPct val="0"/>
            </a:spcBef>
            <a:spcAft>
              <a:spcPct val="15000"/>
            </a:spcAft>
            <a:buChar char="•"/>
          </a:pPr>
          <a:r>
            <a:rPr lang="pt-BR" sz="800" kern="1200"/>
            <a:t>Divulgação do plano a todos os envolvidos;</a:t>
          </a:r>
        </a:p>
        <a:p>
          <a:pPr marL="57150" lvl="1" indent="-57150" algn="just" defTabSz="355600">
            <a:lnSpc>
              <a:spcPct val="90000"/>
            </a:lnSpc>
            <a:spcBef>
              <a:spcPct val="0"/>
            </a:spcBef>
            <a:spcAft>
              <a:spcPct val="15000"/>
            </a:spcAft>
            <a:buChar char="•"/>
          </a:pPr>
          <a:r>
            <a:rPr lang="pt-BR" sz="800" kern="1200" dirty="0"/>
            <a:t>Treinar e capacidar atendentes;</a:t>
          </a:r>
        </a:p>
        <a:p>
          <a:pPr marL="57150" lvl="1" indent="-57150" algn="just" defTabSz="355600">
            <a:lnSpc>
              <a:spcPct val="90000"/>
            </a:lnSpc>
            <a:spcBef>
              <a:spcPct val="0"/>
            </a:spcBef>
            <a:spcAft>
              <a:spcPct val="15000"/>
            </a:spcAft>
            <a:buChar char="•"/>
          </a:pPr>
          <a:r>
            <a:rPr lang="pt-BR" sz="800" b="1" u="sng" kern="1200" dirty="0"/>
            <a:t>Executar e coletar dados</a:t>
          </a:r>
        </a:p>
        <a:p>
          <a:pPr marL="57150" lvl="1" indent="-57150" algn="just" defTabSz="355600">
            <a:lnSpc>
              <a:spcPct val="90000"/>
            </a:lnSpc>
            <a:spcBef>
              <a:spcPct val="0"/>
            </a:spcBef>
            <a:spcAft>
              <a:spcPct val="15000"/>
            </a:spcAft>
            <a:buChar char="•"/>
          </a:pPr>
          <a:r>
            <a:rPr lang="pt-BR" sz="800" kern="1200" dirty="0"/>
            <a:t>Executar de acordo com metodos planejados;</a:t>
          </a:r>
        </a:p>
        <a:p>
          <a:pPr marL="57150" lvl="1" indent="-57150" algn="just" defTabSz="355600">
            <a:lnSpc>
              <a:spcPct val="90000"/>
            </a:lnSpc>
            <a:spcBef>
              <a:spcPct val="0"/>
            </a:spcBef>
            <a:spcAft>
              <a:spcPct val="15000"/>
            </a:spcAft>
            <a:buChar char="•"/>
          </a:pPr>
          <a:r>
            <a:rPr lang="pt-BR" sz="800" kern="1200"/>
            <a:t>Registrar os dados bons e ruins;</a:t>
          </a:r>
        </a:p>
      </dsp:txBody>
      <dsp:txXfrm>
        <a:off x="5898746" y="2955805"/>
        <a:ext cx="1743685" cy="1131224"/>
      </dsp:txXfrm>
    </dsp:sp>
    <dsp:sp modelId="{3553C119-17E5-4D59-9762-F15FC9BC3193}">
      <dsp:nvSpPr>
        <dsp:cNvPr id="0" name=""/>
        <dsp:cNvSpPr/>
      </dsp:nvSpPr>
      <dsp:spPr>
        <a:xfrm>
          <a:off x="992599" y="2622863"/>
          <a:ext cx="2460767" cy="1479212"/>
        </a:xfrm>
        <a:prstGeom prst="roundRect">
          <a:avLst>
            <a:gd name="adj" fmla="val 10000"/>
          </a:avLst>
        </a:prstGeom>
        <a:solidFill>
          <a:schemeClr val="lt1">
            <a:alpha val="90000"/>
            <a:hueOff val="0"/>
            <a:satOff val="0"/>
            <a:lumOff val="0"/>
            <a:alphaOff val="0"/>
          </a:schemeClr>
        </a:solidFill>
        <a:ln w="12700" cap="rnd" cmpd="sng" algn="ctr">
          <a:solidFill>
            <a:schemeClr val="accent5">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pt-BR" sz="900" kern="1200" dirty="0"/>
            <a:t>Analisar se os colaboradores estão motivados, treinados e capacitados;</a:t>
          </a:r>
        </a:p>
        <a:p>
          <a:pPr marL="57150" lvl="1" indent="-57150" algn="l" defTabSz="400050">
            <a:lnSpc>
              <a:spcPct val="90000"/>
            </a:lnSpc>
            <a:spcBef>
              <a:spcPct val="0"/>
            </a:spcBef>
            <a:spcAft>
              <a:spcPct val="15000"/>
            </a:spcAft>
            <a:buChar char="•"/>
          </a:pPr>
          <a:r>
            <a:rPr lang="pt-BR" sz="900" kern="1200" dirty="0"/>
            <a:t>Verificar funcionamento das maquinas;</a:t>
          </a:r>
        </a:p>
        <a:p>
          <a:pPr marL="57150" lvl="1" indent="-57150" algn="l" defTabSz="400050">
            <a:lnSpc>
              <a:spcPct val="90000"/>
            </a:lnSpc>
            <a:spcBef>
              <a:spcPct val="0"/>
            </a:spcBef>
            <a:spcAft>
              <a:spcPct val="15000"/>
            </a:spcAft>
            <a:buChar char="•"/>
          </a:pPr>
          <a:r>
            <a:rPr lang="pt-BR" sz="900" kern="1200" dirty="0"/>
            <a:t>Foi feita a verificação dos resultados e o dados coletados;</a:t>
          </a:r>
        </a:p>
        <a:p>
          <a:pPr marL="57150" lvl="1" indent="-57150" algn="l" defTabSz="400050">
            <a:lnSpc>
              <a:spcPct val="90000"/>
            </a:lnSpc>
            <a:spcBef>
              <a:spcPct val="0"/>
            </a:spcBef>
            <a:spcAft>
              <a:spcPct val="15000"/>
            </a:spcAft>
            <a:buChar char="•"/>
          </a:pPr>
          <a:r>
            <a:rPr lang="pt-BR" sz="900" kern="1200" dirty="0"/>
            <a:t>Percebeu-se uma melhora no tempo de atendimento.</a:t>
          </a:r>
        </a:p>
        <a:p>
          <a:pPr marL="57150" lvl="1" indent="-57150" algn="l" defTabSz="400050">
            <a:lnSpc>
              <a:spcPct val="90000"/>
            </a:lnSpc>
            <a:spcBef>
              <a:spcPct val="0"/>
            </a:spcBef>
            <a:spcAft>
              <a:spcPct val="15000"/>
            </a:spcAft>
            <a:buChar char="•"/>
          </a:pPr>
          <a:endParaRPr lang="pt-BR" sz="900" kern="1200"/>
        </a:p>
      </dsp:txBody>
      <dsp:txXfrm>
        <a:off x="1025092" y="3025159"/>
        <a:ext cx="1657551" cy="1044423"/>
      </dsp:txXfrm>
    </dsp:sp>
    <dsp:sp modelId="{8B683240-0CE0-417A-A7F0-21090AF53A12}">
      <dsp:nvSpPr>
        <dsp:cNvPr id="0" name=""/>
        <dsp:cNvSpPr/>
      </dsp:nvSpPr>
      <dsp:spPr>
        <a:xfrm>
          <a:off x="4879743" y="214413"/>
          <a:ext cx="3041905" cy="1604627"/>
        </a:xfrm>
        <a:prstGeom prst="roundRect">
          <a:avLst>
            <a:gd name="adj" fmla="val 10000"/>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just" defTabSz="400050">
            <a:lnSpc>
              <a:spcPct val="90000"/>
            </a:lnSpc>
            <a:spcBef>
              <a:spcPct val="0"/>
            </a:spcBef>
            <a:spcAft>
              <a:spcPct val="15000"/>
            </a:spcAft>
            <a:buChar char="•"/>
          </a:pPr>
          <a:r>
            <a:rPr lang="pt-BR" sz="900" b="1" u="sng" kern="1200" dirty="0"/>
            <a:t>Metas</a:t>
          </a:r>
        </a:p>
        <a:p>
          <a:pPr marL="57150" lvl="1" indent="-57150" algn="just" defTabSz="400050">
            <a:lnSpc>
              <a:spcPct val="90000"/>
            </a:lnSpc>
            <a:spcBef>
              <a:spcPct val="0"/>
            </a:spcBef>
            <a:spcAft>
              <a:spcPct val="15000"/>
            </a:spcAft>
            <a:buChar char="•"/>
          </a:pPr>
          <a:r>
            <a:rPr lang="pt-BR" sz="900" kern="1200" dirty="0"/>
            <a:t>fazer com que o atendimento seja mais eficaz ;</a:t>
          </a:r>
        </a:p>
        <a:p>
          <a:pPr marL="57150" lvl="1" indent="-57150" algn="just" defTabSz="400050">
            <a:lnSpc>
              <a:spcPct val="90000"/>
            </a:lnSpc>
            <a:spcBef>
              <a:spcPct val="0"/>
            </a:spcBef>
            <a:spcAft>
              <a:spcPct val="15000"/>
            </a:spcAft>
            <a:buChar char="•"/>
          </a:pPr>
          <a:r>
            <a:rPr lang="pt-BR" sz="900" kern="1200" dirty="0"/>
            <a:t>atualizações dos softwares em 100%;</a:t>
          </a:r>
        </a:p>
        <a:p>
          <a:pPr marL="57150" lvl="1" indent="-57150" algn="just" defTabSz="400050">
            <a:lnSpc>
              <a:spcPct val="90000"/>
            </a:lnSpc>
            <a:spcBef>
              <a:spcPct val="0"/>
            </a:spcBef>
            <a:spcAft>
              <a:spcPct val="15000"/>
            </a:spcAft>
            <a:buChar char="•"/>
          </a:pPr>
          <a:r>
            <a:rPr lang="pt-BR" sz="900" kern="1200" dirty="0"/>
            <a:t>Melhorar o ambiente de trabalho.</a:t>
          </a:r>
        </a:p>
        <a:p>
          <a:pPr marL="57150" lvl="1" indent="-57150" algn="just" defTabSz="400050">
            <a:lnSpc>
              <a:spcPct val="90000"/>
            </a:lnSpc>
            <a:spcBef>
              <a:spcPct val="0"/>
            </a:spcBef>
            <a:spcAft>
              <a:spcPct val="15000"/>
            </a:spcAft>
            <a:buChar char="•"/>
          </a:pPr>
          <a:endParaRPr lang="pt-BR" sz="900" kern="1200" dirty="0"/>
        </a:p>
        <a:p>
          <a:pPr marL="57150" lvl="1" indent="-57150" algn="just" defTabSz="400050">
            <a:lnSpc>
              <a:spcPct val="90000"/>
            </a:lnSpc>
            <a:spcBef>
              <a:spcPct val="0"/>
            </a:spcBef>
            <a:spcAft>
              <a:spcPct val="15000"/>
            </a:spcAft>
            <a:buChar char="•"/>
          </a:pPr>
          <a:r>
            <a:rPr lang="pt-BR" sz="900" b="1" u="sng" kern="1200" dirty="0"/>
            <a:t>Metodos</a:t>
          </a:r>
        </a:p>
        <a:p>
          <a:pPr marL="57150" lvl="1" indent="-57150" algn="just" defTabSz="400050">
            <a:lnSpc>
              <a:spcPct val="90000"/>
            </a:lnSpc>
            <a:spcBef>
              <a:spcPct val="0"/>
            </a:spcBef>
            <a:spcAft>
              <a:spcPct val="15000"/>
            </a:spcAft>
            <a:buChar char="•"/>
          </a:pPr>
          <a:r>
            <a:rPr lang="pt-BR" sz="900" b="0" u="none" kern="1200" dirty="0"/>
            <a:t>Planejamento da documentação;</a:t>
          </a:r>
        </a:p>
        <a:p>
          <a:pPr marL="57150" lvl="1" indent="-57150" algn="just" defTabSz="400050">
            <a:lnSpc>
              <a:spcPct val="90000"/>
            </a:lnSpc>
            <a:spcBef>
              <a:spcPct val="0"/>
            </a:spcBef>
            <a:spcAft>
              <a:spcPct val="15000"/>
            </a:spcAft>
            <a:buChar char="•"/>
          </a:pPr>
          <a:r>
            <a:rPr lang="pt-BR" sz="900" b="0" u="none" kern="1200" dirty="0"/>
            <a:t>Investimento em infraestrutura;</a:t>
          </a:r>
        </a:p>
        <a:p>
          <a:pPr marL="57150" lvl="1" indent="-57150" algn="just" defTabSz="400050">
            <a:lnSpc>
              <a:spcPct val="90000"/>
            </a:lnSpc>
            <a:spcBef>
              <a:spcPct val="0"/>
            </a:spcBef>
            <a:spcAft>
              <a:spcPct val="15000"/>
            </a:spcAft>
            <a:buChar char="•"/>
          </a:pPr>
          <a:r>
            <a:rPr lang="pt-BR" sz="900" b="0" u="none" kern="1200" dirty="0"/>
            <a:t>Padronização de uso de ferramentas pelo funcionário</a:t>
          </a:r>
          <a:r>
            <a:rPr lang="pt-BR" sz="700" b="0" u="none" kern="1200" dirty="0"/>
            <a:t>.</a:t>
          </a:r>
        </a:p>
        <a:p>
          <a:pPr marL="57150" lvl="1" indent="-57150" algn="just" defTabSz="311150">
            <a:lnSpc>
              <a:spcPct val="90000"/>
            </a:lnSpc>
            <a:spcBef>
              <a:spcPct val="0"/>
            </a:spcBef>
            <a:spcAft>
              <a:spcPct val="15000"/>
            </a:spcAft>
            <a:buChar char="•"/>
          </a:pPr>
          <a:endParaRPr lang="pt-BR" sz="700" b="0" u="none" kern="1200" dirty="0"/>
        </a:p>
        <a:p>
          <a:pPr marL="57150" lvl="1" indent="-57150" algn="just" defTabSz="311150">
            <a:lnSpc>
              <a:spcPct val="90000"/>
            </a:lnSpc>
            <a:spcBef>
              <a:spcPct val="0"/>
            </a:spcBef>
            <a:spcAft>
              <a:spcPct val="15000"/>
            </a:spcAft>
            <a:buChar char="•"/>
          </a:pPr>
          <a:endParaRPr lang="pt-BR" sz="700" b="0" u="none" kern="1200" dirty="0"/>
        </a:p>
      </dsp:txBody>
      <dsp:txXfrm>
        <a:off x="5827563" y="249661"/>
        <a:ext cx="2058837" cy="1132974"/>
      </dsp:txXfrm>
    </dsp:sp>
    <dsp:sp modelId="{A7083995-8B73-40E4-BE50-2D1F20E513B9}">
      <dsp:nvSpPr>
        <dsp:cNvPr id="0" name=""/>
        <dsp:cNvSpPr/>
      </dsp:nvSpPr>
      <dsp:spPr>
        <a:xfrm>
          <a:off x="841534" y="329797"/>
          <a:ext cx="2705396" cy="1687483"/>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355600">
            <a:lnSpc>
              <a:spcPct val="90000"/>
            </a:lnSpc>
            <a:spcBef>
              <a:spcPct val="0"/>
            </a:spcBef>
            <a:spcAft>
              <a:spcPct val="15000"/>
            </a:spcAft>
            <a:buChar char="•"/>
          </a:pPr>
          <a:r>
            <a:rPr lang="pt-BR" sz="800" kern="1200" dirty="0"/>
            <a:t>Padronização</a:t>
          </a:r>
        </a:p>
        <a:p>
          <a:pPr marL="57150" lvl="1" indent="-57150" algn="l" defTabSz="355600">
            <a:lnSpc>
              <a:spcPct val="90000"/>
            </a:lnSpc>
            <a:spcBef>
              <a:spcPct val="0"/>
            </a:spcBef>
            <a:spcAft>
              <a:spcPct val="15000"/>
            </a:spcAft>
            <a:buChar char="•"/>
          </a:pPr>
          <a:endParaRPr lang="pt-BR" sz="800" kern="1200" dirty="0"/>
        </a:p>
        <a:p>
          <a:pPr marL="57150" lvl="1" indent="-57150" algn="l" defTabSz="355600">
            <a:lnSpc>
              <a:spcPct val="90000"/>
            </a:lnSpc>
            <a:spcBef>
              <a:spcPct val="0"/>
            </a:spcBef>
            <a:spcAft>
              <a:spcPct val="15000"/>
            </a:spcAft>
            <a:buChar char="•"/>
          </a:pPr>
          <a:r>
            <a:rPr lang="pt-BR" sz="800" kern="1200" dirty="0"/>
            <a:t>Se o trabalho desviar, tomar as ações para correção;</a:t>
          </a:r>
        </a:p>
        <a:p>
          <a:pPr marL="57150" lvl="1" indent="-57150" algn="l" defTabSz="355600">
            <a:lnSpc>
              <a:spcPct val="90000"/>
            </a:lnSpc>
            <a:spcBef>
              <a:spcPct val="0"/>
            </a:spcBef>
            <a:spcAft>
              <a:spcPct val="15000"/>
            </a:spcAft>
            <a:buChar char="•"/>
          </a:pPr>
          <a:endParaRPr lang="pt-BR" sz="800" kern="1200" dirty="0"/>
        </a:p>
        <a:p>
          <a:pPr marL="57150" lvl="1" indent="-57150" algn="l" defTabSz="355600">
            <a:lnSpc>
              <a:spcPct val="90000"/>
            </a:lnSpc>
            <a:spcBef>
              <a:spcPct val="0"/>
            </a:spcBef>
            <a:spcAft>
              <a:spcPct val="15000"/>
            </a:spcAft>
            <a:buChar char="•"/>
          </a:pPr>
          <a:r>
            <a:rPr lang="pt-BR" sz="800" kern="1200" dirty="0"/>
            <a:t>Alinhamento com todos os envolvidos para que possa alcançar a meta estipulada.</a:t>
          </a:r>
        </a:p>
      </dsp:txBody>
      <dsp:txXfrm>
        <a:off x="878603" y="366866"/>
        <a:ext cx="1819639" cy="1191474"/>
      </dsp:txXfrm>
    </dsp:sp>
    <dsp:sp modelId="{11A12C79-75F1-4005-BCB3-B3F88F6D1E08}">
      <dsp:nvSpPr>
        <dsp:cNvPr id="0" name=""/>
        <dsp:cNvSpPr/>
      </dsp:nvSpPr>
      <dsp:spPr>
        <a:xfrm>
          <a:off x="2389734" y="264295"/>
          <a:ext cx="1926687" cy="1926687"/>
        </a:xfrm>
        <a:prstGeom prst="pieWedg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pt-BR" sz="1700" kern="1200"/>
            <a:t>ACT (Ação)</a:t>
          </a:r>
        </a:p>
      </dsp:txBody>
      <dsp:txXfrm>
        <a:off x="2954048" y="828609"/>
        <a:ext cx="1362373" cy="1362373"/>
      </dsp:txXfrm>
    </dsp:sp>
    <dsp:sp modelId="{085C0D36-B0D6-4826-80E3-9FCD61665092}">
      <dsp:nvSpPr>
        <dsp:cNvPr id="0" name=""/>
        <dsp:cNvSpPr/>
      </dsp:nvSpPr>
      <dsp:spPr>
        <a:xfrm rot="5400000">
          <a:off x="4405414" y="264295"/>
          <a:ext cx="1926687" cy="1926687"/>
        </a:xfrm>
        <a:prstGeom prst="pieWedge">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pt-BR" sz="1700" kern="1200"/>
            <a:t>PLAN (Planejar</a:t>
          </a:r>
        </a:p>
      </dsp:txBody>
      <dsp:txXfrm rot="-5400000">
        <a:off x="4405414" y="828609"/>
        <a:ext cx="1362373" cy="1362373"/>
      </dsp:txXfrm>
    </dsp:sp>
    <dsp:sp modelId="{3F04CF62-0D04-4C4B-9D4A-F4A97006C9E0}">
      <dsp:nvSpPr>
        <dsp:cNvPr id="0" name=""/>
        <dsp:cNvSpPr/>
      </dsp:nvSpPr>
      <dsp:spPr>
        <a:xfrm rot="10800000">
          <a:off x="4405414" y="2279975"/>
          <a:ext cx="1926687" cy="1926687"/>
        </a:xfrm>
        <a:prstGeom prst="pieWedge">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pt-BR" sz="1700" kern="1200"/>
            <a:t>DO (Execução)</a:t>
          </a:r>
        </a:p>
      </dsp:txBody>
      <dsp:txXfrm rot="10800000">
        <a:off x="4405414" y="2279975"/>
        <a:ext cx="1362373" cy="1362373"/>
      </dsp:txXfrm>
    </dsp:sp>
    <dsp:sp modelId="{9AF45E59-C1FA-441F-8B94-DFB0FCF44DC4}">
      <dsp:nvSpPr>
        <dsp:cNvPr id="0" name=""/>
        <dsp:cNvSpPr/>
      </dsp:nvSpPr>
      <dsp:spPr>
        <a:xfrm rot="16200000">
          <a:off x="2389734" y="2279975"/>
          <a:ext cx="1926687" cy="1926687"/>
        </a:xfrm>
        <a:prstGeom prst="pieWedg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pt-BR" sz="1700" kern="1200"/>
            <a:t>CHECK (Verificação)</a:t>
          </a:r>
        </a:p>
      </dsp:txBody>
      <dsp:txXfrm rot="5400000">
        <a:off x="2954048" y="2279975"/>
        <a:ext cx="1362373" cy="1362373"/>
      </dsp:txXfrm>
    </dsp:sp>
    <dsp:sp modelId="{2A954AB8-EC9F-4289-94C4-529B4A4FDD99}">
      <dsp:nvSpPr>
        <dsp:cNvPr id="0" name=""/>
        <dsp:cNvSpPr/>
      </dsp:nvSpPr>
      <dsp:spPr>
        <a:xfrm>
          <a:off x="4028308" y="1835013"/>
          <a:ext cx="665219" cy="578451"/>
        </a:xfrm>
        <a:prstGeom prst="circularArrow">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E1C5FE2-41F5-499C-9F79-984218A418F1}">
      <dsp:nvSpPr>
        <dsp:cNvPr id="0" name=""/>
        <dsp:cNvSpPr/>
      </dsp:nvSpPr>
      <dsp:spPr>
        <a:xfrm rot="10800000">
          <a:off x="4028308" y="2057494"/>
          <a:ext cx="665219" cy="578451"/>
        </a:xfrm>
        <a:prstGeom prst="circularArrow">
          <a:avLst/>
        </a:prstGeom>
        <a:solidFill>
          <a:schemeClr val="accent2">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100000"/>
            </a:lnSpc>
            <a:spcBef>
              <a:spcPct val="0"/>
            </a:spcBef>
            <a:spcAft>
              <a:spcPct val="35000"/>
            </a:spcAft>
            <a:buNone/>
          </a:pPr>
          <a:r>
            <a:rPr lang="pt-BR" sz="3600" kern="1200" noProof="0" dirty="0"/>
            <a:t>Rede</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100000"/>
            </a:lnSpc>
            <a:spcBef>
              <a:spcPct val="0"/>
            </a:spcBef>
            <a:spcAft>
              <a:spcPct val="35000"/>
            </a:spcAft>
            <a:buNone/>
          </a:pPr>
          <a:r>
            <a:rPr lang="pt-BR" sz="3600" kern="1200" noProof="0" dirty="0"/>
            <a:t>Hardware</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600200" rtl="0">
            <a:lnSpc>
              <a:spcPct val="100000"/>
            </a:lnSpc>
            <a:spcBef>
              <a:spcPct val="0"/>
            </a:spcBef>
            <a:spcAft>
              <a:spcPct val="35000"/>
            </a:spcAft>
            <a:buNone/>
          </a:pPr>
          <a:r>
            <a:rPr lang="pt-BR" sz="3600" kern="1200" noProof="0" dirty="0"/>
            <a:t>Internet</a:t>
          </a:r>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9F1BE22-BD3B-4BA8-95EA-7296A8AA5B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D1B770D1-9BE8-4AC6-9AD5-C0F8842DA9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BDF94E-9595-4903-9DDC-FDADCBF39DEC}" type="datetimeFigureOut">
              <a:rPr lang="pt-BR" smtClean="0"/>
              <a:t>25/11/2020</a:t>
            </a:fld>
            <a:endParaRPr lang="pt-BR"/>
          </a:p>
        </p:txBody>
      </p:sp>
      <p:sp>
        <p:nvSpPr>
          <p:cNvPr id="4" name="Espaço Reservado para Rodapé 3">
            <a:extLst>
              <a:ext uri="{FF2B5EF4-FFF2-40B4-BE49-F238E27FC236}">
                <a16:creationId xmlns:a16="http://schemas.microsoft.com/office/drawing/2014/main" id="{B3564C92-A1B1-4C40-AB8E-3EF83F2633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3FAC9FD2-4C64-4A97-8ED4-C91CF8701F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C040FA-3B2C-4E13-BFFD-C11A22D11A5A}" type="slidenum">
              <a:rPr lang="pt-BR" smtClean="0"/>
              <a:t>‹nº›</a:t>
            </a:fld>
            <a:endParaRPr lang="pt-BR"/>
          </a:p>
        </p:txBody>
      </p:sp>
    </p:spTree>
    <p:extLst>
      <p:ext uri="{BB962C8B-B14F-4D97-AF65-F5344CB8AC3E}">
        <p14:creationId xmlns:p14="http://schemas.microsoft.com/office/powerpoint/2010/main" val="38060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2EF54-A1F6-4E34-830B-86C7368B97CA}" type="datetimeFigureOut">
              <a:rPr lang="pt-BR" noProof="0" smtClean="0"/>
              <a:t>25/11/2020</a:t>
            </a:fld>
            <a:endParaRPr lang="pt-BR" noProof="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Editar estilos de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noProof="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4D1C2-4E59-41B0-9C33-711FA5262530}" type="slidenum">
              <a:rPr lang="pt-BR" noProof="0" smtClean="0"/>
              <a:t>‹nº›</a:t>
            </a:fld>
            <a:endParaRPr lang="pt-BR" noProof="0"/>
          </a:p>
        </p:txBody>
      </p:sp>
    </p:spTree>
    <p:extLst>
      <p:ext uri="{BB962C8B-B14F-4D97-AF65-F5344CB8AC3E}">
        <p14:creationId xmlns:p14="http://schemas.microsoft.com/office/powerpoint/2010/main" val="108455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a:t>
            </a:fld>
            <a:endParaRPr lang="pt-BR" noProof="0"/>
          </a:p>
        </p:txBody>
      </p:sp>
    </p:spTree>
    <p:extLst>
      <p:ext uri="{BB962C8B-B14F-4D97-AF65-F5344CB8AC3E}">
        <p14:creationId xmlns:p14="http://schemas.microsoft.com/office/powerpoint/2010/main" val="3832244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13</a:t>
            </a:fld>
            <a:endParaRPr lang="pt-BR" noProof="0"/>
          </a:p>
        </p:txBody>
      </p:sp>
    </p:spTree>
    <p:extLst>
      <p:ext uri="{BB962C8B-B14F-4D97-AF65-F5344CB8AC3E}">
        <p14:creationId xmlns:p14="http://schemas.microsoft.com/office/powerpoint/2010/main" val="2976806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16</a:t>
            </a:fld>
            <a:endParaRPr lang="pt-BR" noProof="0"/>
          </a:p>
        </p:txBody>
      </p:sp>
    </p:spTree>
    <p:extLst>
      <p:ext uri="{BB962C8B-B14F-4D97-AF65-F5344CB8AC3E}">
        <p14:creationId xmlns:p14="http://schemas.microsoft.com/office/powerpoint/2010/main" val="1571497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17</a:t>
            </a:fld>
            <a:endParaRPr lang="pt-BR" noProof="0"/>
          </a:p>
        </p:txBody>
      </p:sp>
    </p:spTree>
    <p:extLst>
      <p:ext uri="{BB962C8B-B14F-4D97-AF65-F5344CB8AC3E}">
        <p14:creationId xmlns:p14="http://schemas.microsoft.com/office/powerpoint/2010/main" val="354316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CB4D1C2-4E59-41B0-9C33-711FA5262530}" type="slidenum">
              <a:rPr lang="pt-BR" noProof="0" smtClean="0"/>
              <a:t>18</a:t>
            </a:fld>
            <a:endParaRPr lang="pt-BR" noProof="0"/>
          </a:p>
        </p:txBody>
      </p:sp>
    </p:spTree>
    <p:extLst>
      <p:ext uri="{BB962C8B-B14F-4D97-AF65-F5344CB8AC3E}">
        <p14:creationId xmlns:p14="http://schemas.microsoft.com/office/powerpoint/2010/main" val="192005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pt-BR" noProof="0"/>
              <a:t>Clique para editar o estilo de título Mestre</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noProof="0"/>
              <a:t>Clique para editar o estilo de subtítulo Mestre</a:t>
            </a:r>
          </a:p>
        </p:txBody>
      </p:sp>
      <p:sp>
        <p:nvSpPr>
          <p:cNvPr id="4" name="Espaço Reservado para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09234CA2-9F5E-48FA-843C-0B2031554A67}" type="datetime1">
              <a:rPr lang="pt-BR" noProof="0" smtClean="0"/>
              <a:t>25/11/2020</a:t>
            </a:fld>
            <a:endParaRPr lang="pt-BR" noProof="0"/>
          </a:p>
        </p:txBody>
      </p:sp>
      <p:sp>
        <p:nvSpPr>
          <p:cNvPr id="5" name="Espaço Reservado para Rodapé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pt-BR" noProof="0"/>
          </a:p>
        </p:txBody>
      </p:sp>
      <p:sp>
        <p:nvSpPr>
          <p:cNvPr id="6" name="Espaço Reservado para Número de Slid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8" name="Retâ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hasCustomPrompt="1"/>
          </p:nvPr>
        </p:nvSpPr>
        <p:spPr>
          <a:xfrm>
            <a:off x="581192" y="702156"/>
            <a:ext cx="11029616" cy="1013800"/>
          </a:xfrm>
        </p:spPr>
        <p:txBody>
          <a:bodyPr rtlCol="0"/>
          <a:lstStyle/>
          <a:p>
            <a:pPr rtl="0"/>
            <a:r>
              <a:rPr lang="pt-BR" noProof="0"/>
              <a:t>Clique para editar o estilo de título Mestre</a:t>
            </a:r>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631BE170-2D6A-4F23-959F-F3FDD7EE17C8}" type="datetime1">
              <a:rPr lang="pt-BR" noProof="0" smtClean="0"/>
              <a:t>25/11/2020</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pt-BR" noProof="0"/>
              <a:t>Clique para editar o título Mestre</a:t>
            </a:r>
          </a:p>
        </p:txBody>
      </p:sp>
      <p:sp>
        <p:nvSpPr>
          <p:cNvPr id="3" name="Espaço Reservado para Texto Vertical 2"/>
          <p:cNvSpPr>
            <a:spLocks noGrp="1"/>
          </p:cNvSpPr>
          <p:nvPr>
            <p:ph type="body" orient="vert" idx="1"/>
          </p:nvPr>
        </p:nvSpPr>
        <p:spPr>
          <a:xfrm>
            <a:off x="774923" y="675726"/>
            <a:ext cx="7896279" cy="5183073"/>
          </a:xfrm>
        </p:spPr>
        <p:txBody>
          <a:bodyPr vert="eaVert" rtlCol="0" anchor="t"/>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CCF2502B-DA48-44EE-974F-4401E37897C2}" type="datetime1">
              <a:rPr lang="pt-BR" noProof="0" smtClean="0"/>
              <a:t>25/11/2020</a:t>
            </a:fld>
            <a:endParaRPr lang="pt-BR" noProof="0"/>
          </a:p>
        </p:txBody>
      </p:sp>
      <p:sp>
        <p:nvSpPr>
          <p:cNvPr id="5" name="Espaço Reservado para Rodapé 4"/>
          <p:cNvSpPr>
            <a:spLocks noGrp="1"/>
          </p:cNvSpPr>
          <p:nvPr>
            <p:ph type="ftr" sz="quarter" idx="11"/>
          </p:nvPr>
        </p:nvSpPr>
        <p:spPr>
          <a:xfrm>
            <a:off x="774923" y="5951811"/>
            <a:ext cx="7896279" cy="365125"/>
          </a:xfrm>
        </p:spPr>
        <p:txBody>
          <a:bodyPr rtlCol="0"/>
          <a:lstStyle/>
          <a:p>
            <a:pPr rtl="0"/>
            <a:endParaRPr lang="pt-BR" noProof="0"/>
          </a:p>
        </p:txBody>
      </p:sp>
      <p:sp>
        <p:nvSpPr>
          <p:cNvPr id="6" name="Espaço Reservado para Número de Slid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7" name="Retâ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2" y="702156"/>
            <a:ext cx="11029616" cy="1013800"/>
          </a:xfrm>
        </p:spPr>
        <p:txBody>
          <a:bodyPr rtlCol="0"/>
          <a:lstStyle/>
          <a:p>
            <a:pPr rtl="0"/>
            <a:r>
              <a:rPr lang="pt-BR" noProof="0"/>
              <a:t>Clique para editar o estilo de título Mestre</a:t>
            </a:r>
          </a:p>
        </p:txBody>
      </p:sp>
      <p:sp>
        <p:nvSpPr>
          <p:cNvPr id="3" name="Espaço reservado para conteúdo 2"/>
          <p:cNvSpPr>
            <a:spLocks noGrp="1"/>
          </p:cNvSpPr>
          <p:nvPr>
            <p:ph idx="1"/>
          </p:nvPr>
        </p:nvSpPr>
        <p:spPr>
          <a:xfrm>
            <a:off x="581192" y="2180496"/>
            <a:ext cx="11029615" cy="3678303"/>
          </a:xfrm>
        </p:spPr>
        <p:txBody>
          <a:bodyPr rtlCol="0"/>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10"/>
          </p:nvPr>
        </p:nvSpPr>
        <p:spPr/>
        <p:txBody>
          <a:bodyPr rtlCol="0"/>
          <a:lstStyle/>
          <a:p>
            <a:pPr rtl="0"/>
            <a:fld id="{A7B1F27E-7DAF-45D3-90B3-991C8DB57655}" type="datetime1">
              <a:rPr lang="pt-BR" noProof="0" smtClean="0"/>
              <a:t>25/11/2020</a:t>
            </a:fld>
            <a:endParaRPr lang="pt-BR" noProof="0"/>
          </a:p>
        </p:txBody>
      </p:sp>
      <p:sp>
        <p:nvSpPr>
          <p:cNvPr id="5" name="Espaço Reservado para Rodapé 4"/>
          <p:cNvSpPr>
            <a:spLocks noGrp="1"/>
          </p:cNvSpPr>
          <p:nvPr>
            <p:ph type="ftr" sz="quarter" idx="11"/>
          </p:nvPr>
        </p:nvSpPr>
        <p:spPr/>
        <p:txBody>
          <a:bodyPr rtlCol="0"/>
          <a:lstStyle/>
          <a:p>
            <a:pPr rtl="0"/>
            <a:endParaRPr lang="pt-BR" noProof="0"/>
          </a:p>
        </p:txBody>
      </p:sp>
      <p:sp>
        <p:nvSpPr>
          <p:cNvPr id="6" name="Espaço reservado para o número do slide 5"/>
          <p:cNvSpPr>
            <a:spLocks noGrp="1"/>
          </p:cNvSpPr>
          <p:nvPr>
            <p:ph type="sldNum" sz="quarter" idx="12"/>
          </p:nvPr>
        </p:nvSpPr>
        <p:spPr>
          <a:xfrm>
            <a:off x="10558300" y="5956137"/>
            <a:ext cx="1052508" cy="365125"/>
          </a:xfrm>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pt-BR" noProof="0"/>
              <a:t>Clique para editar o estilo de título Mestre</a:t>
            </a:r>
          </a:p>
        </p:txBody>
      </p:sp>
      <p:sp>
        <p:nvSpPr>
          <p:cNvPr id="3" name="Espaço Reservado para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noProof="0"/>
              <a:t>Editar o texto Mestre</a:t>
            </a:r>
          </a:p>
        </p:txBody>
      </p:sp>
      <p:sp>
        <p:nvSpPr>
          <p:cNvPr id="4" name="Espaço Reservado para Data 3"/>
          <p:cNvSpPr>
            <a:spLocks noGrp="1"/>
          </p:cNvSpPr>
          <p:nvPr>
            <p:ph type="dt" sz="half" idx="10"/>
          </p:nvPr>
        </p:nvSpPr>
        <p:spPr/>
        <p:txBody>
          <a:bodyPr rtlCol="0"/>
          <a:lstStyle>
            <a:lvl1pPr>
              <a:defRPr>
                <a:solidFill>
                  <a:schemeClr val="accent1">
                    <a:lumMod val="75000"/>
                    <a:lumOff val="25000"/>
                  </a:schemeClr>
                </a:solidFill>
              </a:defRPr>
            </a:lvl1pPr>
          </a:lstStyle>
          <a:p>
            <a:pPr rtl="0"/>
            <a:fld id="{9C84BDBB-7383-475F-BEA4-6DEA016CA495}" type="datetime1">
              <a:rPr lang="pt-BR" noProof="0" smtClean="0"/>
              <a:t>25/11/2020</a:t>
            </a:fld>
            <a:endParaRPr lang="pt-BR" noProof="0"/>
          </a:p>
        </p:txBody>
      </p:sp>
      <p:sp>
        <p:nvSpPr>
          <p:cNvPr id="5" name="Espaço Reservado para Rodapé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pt-BR" noProof="0"/>
          </a:p>
        </p:txBody>
      </p:sp>
      <p:sp>
        <p:nvSpPr>
          <p:cNvPr id="6" name="Espaço reservado para o número do slid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Retâ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3" y="729658"/>
            <a:ext cx="11029616" cy="988332"/>
          </a:xfrm>
        </p:spPr>
        <p:txBody>
          <a:bodyPr rtlCol="0"/>
          <a:lstStyle/>
          <a:p>
            <a:pPr rtl="0"/>
            <a:r>
              <a:rPr lang="pt-BR" noProof="0"/>
              <a:t>Clique para editar o estilo de título Mestre</a:t>
            </a:r>
          </a:p>
        </p:txBody>
      </p:sp>
      <p:sp>
        <p:nvSpPr>
          <p:cNvPr id="3" name="Espaço reservado para conteúdo 2"/>
          <p:cNvSpPr>
            <a:spLocks noGrp="1"/>
          </p:cNvSpPr>
          <p:nvPr>
            <p:ph sz="half" idx="1"/>
          </p:nvPr>
        </p:nvSpPr>
        <p:spPr>
          <a:xfrm>
            <a:off x="581193" y="2228003"/>
            <a:ext cx="5422390" cy="3633047"/>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conteúdo 3"/>
          <p:cNvSpPr>
            <a:spLocks noGrp="1"/>
          </p:cNvSpPr>
          <p:nvPr>
            <p:ph sz="half" idx="2"/>
          </p:nvPr>
        </p:nvSpPr>
        <p:spPr>
          <a:xfrm>
            <a:off x="6188417" y="2228003"/>
            <a:ext cx="5422392" cy="3633047"/>
          </a:xfrm>
        </p:spPr>
        <p:txBody>
          <a:bodyPr rtlCol="0">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Data 4"/>
          <p:cNvSpPr>
            <a:spLocks noGrp="1"/>
          </p:cNvSpPr>
          <p:nvPr>
            <p:ph type="dt" sz="half" idx="10"/>
          </p:nvPr>
        </p:nvSpPr>
        <p:spPr/>
        <p:txBody>
          <a:bodyPr rtlCol="0"/>
          <a:lstStyle/>
          <a:p>
            <a:pPr rtl="0"/>
            <a:fld id="{F0F057F5-8FF5-4D8D-8D1D-AB2EA718C0A8}" type="datetime1">
              <a:rPr lang="pt-BR" noProof="0" smtClean="0"/>
              <a:t>25/11/2020</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1" name="Retâ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hasCustomPrompt="1"/>
          </p:nvPr>
        </p:nvSpPr>
        <p:spPr>
          <a:xfrm>
            <a:off x="581193" y="729658"/>
            <a:ext cx="11029616" cy="988332"/>
          </a:xfrm>
        </p:spPr>
        <p:txBody>
          <a:bodyPr rtlCol="0"/>
          <a:lstStyle/>
          <a:p>
            <a:pPr rtl="0"/>
            <a:r>
              <a:rPr lang="pt-BR" noProof="0"/>
              <a:t>Clique para editar o estilo de título Mestre</a:t>
            </a:r>
          </a:p>
        </p:txBody>
      </p:sp>
      <p:sp>
        <p:nvSpPr>
          <p:cNvPr id="3" name="Espaço Reservado para Tex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4" name="Espaço reservado para conteúdo 3"/>
          <p:cNvSpPr>
            <a:spLocks noGrp="1"/>
          </p:cNvSpPr>
          <p:nvPr>
            <p:ph sz="half" idx="2"/>
          </p:nvPr>
        </p:nvSpPr>
        <p:spPr>
          <a:xfrm>
            <a:off x="581194" y="2926052"/>
            <a:ext cx="5393100" cy="2934999"/>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5" name="Espaço reservado para tex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noProof="0"/>
              <a:t>Clique para editar os estilos de texto Mestres</a:t>
            </a:r>
          </a:p>
        </p:txBody>
      </p:sp>
      <p:sp>
        <p:nvSpPr>
          <p:cNvPr id="6" name="Espaço reservado para conteúdo 5"/>
          <p:cNvSpPr>
            <a:spLocks noGrp="1"/>
          </p:cNvSpPr>
          <p:nvPr>
            <p:ph sz="quarter" idx="4"/>
          </p:nvPr>
        </p:nvSpPr>
        <p:spPr>
          <a:xfrm>
            <a:off x="6217709" y="2926052"/>
            <a:ext cx="5393100" cy="2934999"/>
          </a:xfrm>
        </p:spPr>
        <p:txBody>
          <a:bodyPr rtlCol="0" anchor="t">
            <a:normAutofit/>
          </a:body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7" name="Espaço Reservado para Data 6"/>
          <p:cNvSpPr>
            <a:spLocks noGrp="1"/>
          </p:cNvSpPr>
          <p:nvPr>
            <p:ph type="dt" sz="half" idx="10"/>
          </p:nvPr>
        </p:nvSpPr>
        <p:spPr/>
        <p:txBody>
          <a:bodyPr rtlCol="0"/>
          <a:lstStyle/>
          <a:p>
            <a:pPr rtl="0"/>
            <a:fld id="{7A6DEE47-7D13-43F4-ABED-3A5080F68646}" type="datetime1">
              <a:rPr lang="pt-BR" noProof="0" smtClean="0"/>
              <a:t>25/11/2020</a:t>
            </a:fld>
            <a:endParaRPr lang="pt-BR" noProof="0"/>
          </a:p>
        </p:txBody>
      </p:sp>
      <p:sp>
        <p:nvSpPr>
          <p:cNvPr id="8" name="Espaço Reservado para Rodapé 7"/>
          <p:cNvSpPr>
            <a:spLocks noGrp="1"/>
          </p:cNvSpPr>
          <p:nvPr>
            <p:ph type="ftr" sz="quarter" idx="11"/>
          </p:nvPr>
        </p:nvSpPr>
        <p:spPr/>
        <p:txBody>
          <a:bodyPr rtlCol="0"/>
          <a:lstStyle/>
          <a:p>
            <a:pPr rtl="0"/>
            <a:endParaRPr lang="pt-BR" noProof="0"/>
          </a:p>
        </p:txBody>
      </p:sp>
      <p:sp>
        <p:nvSpPr>
          <p:cNvPr id="9" name="Espaço reservado para o número do slide 8"/>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rtlCol="0"/>
          <a:lstStyle/>
          <a:p>
            <a:pPr rtl="0"/>
            <a:fld id="{BE973E3D-DBBF-4A29-999A-7303C12DCD81}" type="datetime1">
              <a:rPr lang="pt-BR" noProof="0" smtClean="0"/>
              <a:t>25/11/2020</a:t>
            </a:fld>
            <a:endParaRPr lang="pt-BR" noProof="0"/>
          </a:p>
        </p:txBody>
      </p:sp>
      <p:sp>
        <p:nvSpPr>
          <p:cNvPr id="4" name="Espaço Reservado para Rodapé 3"/>
          <p:cNvSpPr>
            <a:spLocks noGrp="1"/>
          </p:cNvSpPr>
          <p:nvPr>
            <p:ph type="ftr" sz="quarter" idx="11"/>
          </p:nvPr>
        </p:nvSpPr>
        <p:spPr/>
        <p:txBody>
          <a:bodyPr rtlCol="0"/>
          <a:lstStyle/>
          <a:p>
            <a:pPr rtl="0"/>
            <a:endParaRPr lang="pt-BR" noProof="0"/>
          </a:p>
        </p:txBody>
      </p:sp>
      <p:sp>
        <p:nvSpPr>
          <p:cNvPr id="5" name="Espaço reservado para o número do slide 4"/>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
        <p:nvSpPr>
          <p:cNvPr id="7" name="Retâ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pt-BR" noProof="0"/>
              <a:t>Clique para editar o título Mestre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174E23CD-D9DA-4A76-9BB0-7BEF6E78EC36}" type="datetime1">
              <a:rPr lang="pt-BR" noProof="0" smtClean="0"/>
              <a:t>25/11/2020</a:t>
            </a:fld>
            <a:endParaRPr lang="pt-BR" noProof="0"/>
          </a:p>
        </p:txBody>
      </p:sp>
      <p:sp>
        <p:nvSpPr>
          <p:cNvPr id="3" name="Espaço Reservado para Rodapé 2"/>
          <p:cNvSpPr>
            <a:spLocks noGrp="1"/>
          </p:cNvSpPr>
          <p:nvPr>
            <p:ph type="ftr" sz="quarter" idx="11"/>
          </p:nvPr>
        </p:nvSpPr>
        <p:spPr/>
        <p:txBody>
          <a:bodyPr rtlCol="0"/>
          <a:lstStyle/>
          <a:p>
            <a:pPr rtl="0"/>
            <a:endParaRPr lang="pt-BR" noProof="0"/>
          </a:p>
        </p:txBody>
      </p:sp>
      <p:sp>
        <p:nvSpPr>
          <p:cNvPr id="4" name="Espaço reservado para o número do slide 3"/>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pt-BR" noProof="0"/>
              <a:t>Clique para editar o estilo de título Mestre</a:t>
            </a:r>
          </a:p>
        </p:txBody>
      </p:sp>
      <p:sp>
        <p:nvSpPr>
          <p:cNvPr id="3" name="Espaço reservado para conteúd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noProof="0"/>
              <a:t>Clique para editar os estilos de texto Mestres</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tex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lvl1pPr>
              <a:defRPr>
                <a:solidFill>
                  <a:schemeClr val="accent1">
                    <a:lumMod val="75000"/>
                    <a:lumOff val="25000"/>
                  </a:schemeClr>
                </a:solidFill>
              </a:defRPr>
            </a:lvl1pPr>
          </a:lstStyle>
          <a:p>
            <a:pPr rtl="0"/>
            <a:fld id="{E782A511-DCA3-4DB1-B232-6DE9BF3E093E}" type="datetime1">
              <a:rPr lang="pt-BR" noProof="0" smtClean="0"/>
              <a:t>25/11/2020</a:t>
            </a:fld>
            <a:endParaRPr lang="pt-BR" noProof="0"/>
          </a:p>
        </p:txBody>
      </p:sp>
      <p:sp>
        <p:nvSpPr>
          <p:cNvPr id="6" name="Espaço Reservado para Rodapé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pt-BR" noProof="0"/>
          </a:p>
        </p:txBody>
      </p:sp>
      <p:sp>
        <p:nvSpPr>
          <p:cNvPr id="7" name="Espaço reservado para o número do slid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pt-BR" noProof="0"/>
              <a:t>Clique para editar o estilo de título Mestre</a:t>
            </a:r>
          </a:p>
        </p:txBody>
      </p:sp>
      <p:sp>
        <p:nvSpPr>
          <p:cNvPr id="3" name="Espaço Reservado para Imagem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noProof="0"/>
              <a:t>Clique no ícone para adicionar uma imagem</a:t>
            </a:r>
          </a:p>
        </p:txBody>
      </p:sp>
      <p:sp>
        <p:nvSpPr>
          <p:cNvPr id="4" name="Espaço reservado para tex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noProof="0"/>
              <a:t>Clique para editar os estilos de texto Mestres</a:t>
            </a:r>
          </a:p>
        </p:txBody>
      </p:sp>
      <p:sp>
        <p:nvSpPr>
          <p:cNvPr id="5" name="Espaço Reservado para Data 4"/>
          <p:cNvSpPr>
            <a:spLocks noGrp="1"/>
          </p:cNvSpPr>
          <p:nvPr>
            <p:ph type="dt" sz="half" idx="10"/>
          </p:nvPr>
        </p:nvSpPr>
        <p:spPr/>
        <p:txBody>
          <a:bodyPr rtlCol="0"/>
          <a:lstStyle/>
          <a:p>
            <a:pPr rtl="0"/>
            <a:fld id="{01A46BD8-7B90-4F0C-B77B-34482E71BE4B}" type="datetime1">
              <a:rPr lang="pt-BR" noProof="0" smtClean="0"/>
              <a:t>25/11/2020</a:t>
            </a:fld>
            <a:endParaRPr lang="pt-BR" noProof="0"/>
          </a:p>
        </p:txBody>
      </p:sp>
      <p:sp>
        <p:nvSpPr>
          <p:cNvPr id="6" name="Espaço Reservado para Rodapé 5"/>
          <p:cNvSpPr>
            <a:spLocks noGrp="1"/>
          </p:cNvSpPr>
          <p:nvPr>
            <p:ph type="ftr" sz="quarter" idx="11"/>
          </p:nvPr>
        </p:nvSpPr>
        <p:spPr/>
        <p:txBody>
          <a:bodyPr rtlCol="0"/>
          <a:lstStyle/>
          <a:p>
            <a:pPr rtl="0"/>
            <a:endParaRPr lang="pt-BR" noProof="0"/>
          </a:p>
        </p:txBody>
      </p:sp>
      <p:sp>
        <p:nvSpPr>
          <p:cNvPr id="7" name="Espaço reservado para o número do slide 6"/>
          <p:cNvSpPr>
            <a:spLocks noGrp="1"/>
          </p:cNvSpPr>
          <p:nvPr>
            <p:ph type="sldNum" sz="quarter" idx="12"/>
          </p:nvPr>
        </p:nvSpPr>
        <p:spPr/>
        <p:txBody>
          <a:bodyPr rtlCol="0"/>
          <a:lstStyle/>
          <a:p>
            <a:pPr rtl="0"/>
            <a:fld id="{D57F1E4F-1CFF-5643-939E-217C01CDF565}" type="slidenum">
              <a:rPr lang="pt-BR" noProof="0" smtClean="0"/>
              <a:pPr rtl="0"/>
              <a:t>‹nº›</a:t>
            </a:fld>
            <a:endParaRPr lang="pt-B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noProof="0"/>
              <a:t>Clique para editar o estilo de título Mestre</a:t>
            </a:r>
          </a:p>
        </p:txBody>
      </p:sp>
      <p:sp>
        <p:nvSpPr>
          <p:cNvPr id="3" name="Espaço Reservado para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pt-BR" noProof="0"/>
              <a:t>Editar estilos de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4" name="Espaço Reservado para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0D110607-227D-4A11-B3D0-0B2B6E648C32}" type="datetime1">
              <a:rPr lang="pt-BR" noProof="0" smtClean="0"/>
              <a:t>25/11/2020</a:t>
            </a:fld>
            <a:endParaRPr lang="pt-BR" noProof="0"/>
          </a:p>
        </p:txBody>
      </p:sp>
      <p:sp>
        <p:nvSpPr>
          <p:cNvPr id="5" name="Espaço Reservado para Rodapé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pt-BR" noProof="0"/>
          </a:p>
        </p:txBody>
      </p:sp>
      <p:sp>
        <p:nvSpPr>
          <p:cNvPr id="6" name="Espaço Reservado para Número de Slid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pt-BR" noProof="0" smtClean="0"/>
              <a:pPr rtl="0"/>
              <a:t>‹nº›</a:t>
            </a:fld>
            <a:endParaRPr lang="pt-BR" noProof="0"/>
          </a:p>
        </p:txBody>
      </p:sp>
      <p:sp>
        <p:nvSpPr>
          <p:cNvPr id="9" name="Retâ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â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pic>
        <p:nvPicPr>
          <p:cNvPr id="7" name="Imagem 6" descr="Conexões Digitai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83911"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â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tâ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tâ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tâ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398670" y="2605019"/>
            <a:ext cx="10294580" cy="1506613"/>
          </a:xfrm>
          <a:effectLst>
            <a:glow rad="63500">
              <a:schemeClr val="accent3">
                <a:satMod val="175000"/>
                <a:alpha val="40000"/>
              </a:schemeClr>
            </a:glow>
          </a:effectLst>
        </p:spPr>
        <p:txBody>
          <a:bodyPr rtlCol="0">
            <a:noAutofit/>
          </a:bodyPr>
          <a:lstStyle/>
          <a:p>
            <a:pPr rtl="0"/>
            <a:r>
              <a:rPr lang="pt-BR" sz="5100" dirty="0">
                <a:solidFill>
                  <a:schemeClr val="bg1"/>
                </a:solidFill>
                <a:effectLst>
                  <a:glow rad="63500">
                    <a:schemeClr val="accent3">
                      <a:satMod val="175000"/>
                      <a:alpha val="40000"/>
                    </a:schemeClr>
                  </a:glow>
                </a:effectLst>
              </a:rPr>
              <a:t>Projeto Integrador IV</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7089571" y="880443"/>
            <a:ext cx="10993546" cy="484822"/>
          </a:xfrm>
        </p:spPr>
        <p:txBody>
          <a:bodyPr rtlCol="0">
            <a:normAutofit fontScale="25000" lnSpcReduction="20000"/>
          </a:bodyPr>
          <a:lstStyle/>
          <a:p>
            <a:r>
              <a:rPr lang="en-US" sz="6400" dirty="0">
                <a:solidFill>
                  <a:schemeClr val="bg1"/>
                </a:solidFill>
              </a:rPr>
              <a:t>                      Alexsander Bitencourt de Lima</a:t>
            </a:r>
            <a:br>
              <a:rPr lang="en-US" sz="6400" dirty="0">
                <a:solidFill>
                  <a:schemeClr val="bg1"/>
                </a:solidFill>
              </a:rPr>
            </a:br>
            <a:r>
              <a:rPr lang="en-US" sz="6400" dirty="0">
                <a:solidFill>
                  <a:schemeClr val="bg1"/>
                </a:solidFill>
              </a:rPr>
              <a:t>                             Guilherme Caetano da Silva</a:t>
            </a:r>
            <a:br>
              <a:rPr lang="en-US" sz="6400" dirty="0"/>
            </a:br>
            <a:endParaRPr lang="pt-BR" sz="6400" dirty="0"/>
          </a:p>
          <a:p>
            <a:pPr rtl="0"/>
            <a:endParaRPr lang="pt-BR" dirty="0">
              <a:solidFill>
                <a:srgbClr val="7CEBFF"/>
              </a:solidFill>
            </a:endParaRPr>
          </a:p>
        </p:txBody>
      </p:sp>
      <p:sp>
        <p:nvSpPr>
          <p:cNvPr id="12" name="Título 1">
            <a:extLst>
              <a:ext uri="{FF2B5EF4-FFF2-40B4-BE49-F238E27FC236}">
                <a16:creationId xmlns:a16="http://schemas.microsoft.com/office/drawing/2014/main" id="{42BAEE17-6F71-4EDD-A2E4-623B022EEAC8}"/>
              </a:ext>
            </a:extLst>
          </p:cNvPr>
          <p:cNvSpPr txBox="1">
            <a:spLocks/>
          </p:cNvSpPr>
          <p:nvPr/>
        </p:nvSpPr>
        <p:spPr>
          <a:xfrm>
            <a:off x="482601" y="3904922"/>
            <a:ext cx="10294580" cy="1506613"/>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dirty="0">
                <a:solidFill>
                  <a:schemeClr val="bg1"/>
                </a:solidFill>
                <a:effectLst>
                  <a:glow rad="63500">
                    <a:schemeClr val="accent3">
                      <a:satMod val="175000"/>
                      <a:alpha val="40000"/>
                    </a:schemeClr>
                  </a:glow>
                </a:effectLst>
              </a:rPr>
              <a:t>Gestão da Tecnologia da Informação</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2D03C2-2114-4465-8C74-6558F0EF2F8B}"/>
              </a:ext>
            </a:extLst>
          </p:cNvPr>
          <p:cNvSpPr>
            <a:spLocks noGrp="1"/>
          </p:cNvSpPr>
          <p:nvPr>
            <p:ph type="title"/>
          </p:nvPr>
        </p:nvSpPr>
        <p:spPr/>
        <p:txBody>
          <a:bodyPr/>
          <a:lstStyle/>
          <a:p>
            <a:r>
              <a:rPr lang="pt-BR" b="1" dirty="0"/>
              <a:t>Gestão de Processos</a:t>
            </a:r>
            <a:br>
              <a:rPr lang="pt-BR" b="1" dirty="0"/>
            </a:br>
            <a:endParaRPr lang="pt-BR" dirty="0"/>
          </a:p>
        </p:txBody>
      </p:sp>
      <p:sp>
        <p:nvSpPr>
          <p:cNvPr id="5" name="CaixaDeTexto 4">
            <a:extLst>
              <a:ext uri="{FF2B5EF4-FFF2-40B4-BE49-F238E27FC236}">
                <a16:creationId xmlns:a16="http://schemas.microsoft.com/office/drawing/2014/main" id="{87EF28C4-72D1-47CA-A0E2-4AEAF4D5ED2D}"/>
              </a:ext>
            </a:extLst>
          </p:cNvPr>
          <p:cNvSpPr txBox="1"/>
          <p:nvPr/>
        </p:nvSpPr>
        <p:spPr>
          <a:xfrm>
            <a:off x="359709" y="2034098"/>
            <a:ext cx="6098240" cy="400110"/>
          </a:xfrm>
          <a:prstGeom prst="rect">
            <a:avLst/>
          </a:prstGeom>
          <a:noFill/>
        </p:spPr>
        <p:txBody>
          <a:bodyPr wrap="square">
            <a:spAutoFit/>
          </a:bodyPr>
          <a:lstStyle/>
          <a:p>
            <a:r>
              <a:rPr lang="pt-BR" sz="2000" dirty="0"/>
              <a:t>- Diagrama de Ishikawa ou diagrama de causa e efeito.</a:t>
            </a:r>
          </a:p>
        </p:txBody>
      </p:sp>
      <p:pic>
        <p:nvPicPr>
          <p:cNvPr id="6" name="Imagem 5">
            <a:extLst>
              <a:ext uri="{FF2B5EF4-FFF2-40B4-BE49-F238E27FC236}">
                <a16:creationId xmlns:a16="http://schemas.microsoft.com/office/drawing/2014/main" id="{1B90E841-AF90-4E08-8897-24A777DF312F}"/>
              </a:ext>
            </a:extLst>
          </p:cNvPr>
          <p:cNvPicPr>
            <a:picLocks noChangeAspect="1"/>
          </p:cNvPicPr>
          <p:nvPr/>
        </p:nvPicPr>
        <p:blipFill>
          <a:blip r:embed="rId2"/>
          <a:stretch>
            <a:fillRect/>
          </a:stretch>
        </p:blipFill>
        <p:spPr>
          <a:xfrm>
            <a:off x="359709" y="2234153"/>
            <a:ext cx="7414991" cy="4301603"/>
          </a:xfrm>
          <a:prstGeom prst="rect">
            <a:avLst/>
          </a:prstGeom>
        </p:spPr>
      </p:pic>
    </p:spTree>
    <p:extLst>
      <p:ext uri="{BB962C8B-B14F-4D97-AF65-F5344CB8AC3E}">
        <p14:creationId xmlns:p14="http://schemas.microsoft.com/office/powerpoint/2010/main" val="371269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81F68-C7AA-4E8B-B8E5-331DCED2FBBA}"/>
              </a:ext>
            </a:extLst>
          </p:cNvPr>
          <p:cNvSpPr>
            <a:spLocks noGrp="1"/>
          </p:cNvSpPr>
          <p:nvPr>
            <p:ph type="title"/>
          </p:nvPr>
        </p:nvSpPr>
        <p:spPr/>
        <p:txBody>
          <a:bodyPr/>
          <a:lstStyle/>
          <a:p>
            <a:r>
              <a:rPr lang="pt-BR" b="1" dirty="0"/>
              <a:t>Gestão de Processos</a:t>
            </a:r>
            <a:br>
              <a:rPr lang="pt-BR" b="1" dirty="0"/>
            </a:br>
            <a:endParaRPr lang="pt-BR" dirty="0"/>
          </a:p>
        </p:txBody>
      </p:sp>
      <p:graphicFrame>
        <p:nvGraphicFramePr>
          <p:cNvPr id="4" name="Diagrama 3">
            <a:extLst>
              <a:ext uri="{FF2B5EF4-FFF2-40B4-BE49-F238E27FC236}">
                <a16:creationId xmlns:a16="http://schemas.microsoft.com/office/drawing/2014/main" id="{27DC3CDB-A81D-4887-ADAD-963FBF33FEAB}"/>
              </a:ext>
            </a:extLst>
          </p:cNvPr>
          <p:cNvGraphicFramePr/>
          <p:nvPr>
            <p:extLst>
              <p:ext uri="{D42A27DB-BD31-4B8C-83A1-F6EECF244321}">
                <p14:modId xmlns:p14="http://schemas.microsoft.com/office/powerpoint/2010/main" val="3277116667"/>
              </p:ext>
            </p:extLst>
          </p:nvPr>
        </p:nvGraphicFramePr>
        <p:xfrm>
          <a:off x="1761565" y="1896035"/>
          <a:ext cx="8721837" cy="44709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74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5551A7-41EA-45C0-8368-F858FE6AEEF5}"/>
              </a:ext>
            </a:extLst>
          </p:cNvPr>
          <p:cNvSpPr>
            <a:spLocks noGrp="1"/>
          </p:cNvSpPr>
          <p:nvPr>
            <p:ph type="title"/>
          </p:nvPr>
        </p:nvSpPr>
        <p:spPr/>
        <p:txBody>
          <a:bodyPr>
            <a:noAutofit/>
          </a:bodyPr>
          <a:lstStyle/>
          <a:p>
            <a:r>
              <a:rPr lang="pt-BR" sz="3200" dirty="0">
                <a:latin typeface="Arial" panose="020B0604020202020204" pitchFamily="34" charset="0"/>
                <a:cs typeface="Arial" panose="020B0604020202020204" pitchFamily="34" charset="0"/>
              </a:rPr>
              <a:t>Ética, Cidadania e </a:t>
            </a:r>
            <a:br>
              <a:rPr lang="pt-BR" sz="3200" dirty="0">
                <a:latin typeface="Arial" panose="020B0604020202020204" pitchFamily="34" charset="0"/>
                <a:cs typeface="Arial" panose="020B0604020202020204" pitchFamily="34" charset="0"/>
              </a:rPr>
            </a:br>
            <a:r>
              <a:rPr lang="pt-BR" sz="3200" dirty="0">
                <a:latin typeface="Arial" panose="020B0604020202020204" pitchFamily="34" charset="0"/>
                <a:cs typeface="Arial" panose="020B0604020202020204" pitchFamily="34" charset="0"/>
              </a:rPr>
              <a:t>Responsabilidade Social</a:t>
            </a:r>
            <a:endParaRPr lang="pt-BR" sz="3200" dirty="0"/>
          </a:p>
        </p:txBody>
      </p:sp>
      <p:sp>
        <p:nvSpPr>
          <p:cNvPr id="3" name="Espaço Reservado para Conteúdo 2">
            <a:extLst>
              <a:ext uri="{FF2B5EF4-FFF2-40B4-BE49-F238E27FC236}">
                <a16:creationId xmlns:a16="http://schemas.microsoft.com/office/drawing/2014/main" id="{4B132735-01D0-4BB2-B8DC-250B464C4A8F}"/>
              </a:ext>
            </a:extLst>
          </p:cNvPr>
          <p:cNvSpPr>
            <a:spLocks noGrp="1"/>
          </p:cNvSpPr>
          <p:nvPr>
            <p:ph idx="1"/>
          </p:nvPr>
        </p:nvSpPr>
        <p:spPr/>
        <p:txBody>
          <a:bodyPr/>
          <a:lstStyle/>
          <a:p>
            <a:r>
              <a:rPr lang="pt-BR" dirty="0"/>
              <a:t>Politica de Privacidade </a:t>
            </a:r>
          </a:p>
          <a:p>
            <a:pPr algn="just"/>
            <a:r>
              <a:rPr lang="pt-BR" dirty="0"/>
              <a:t>Proteção de Dados (LGPD, Lei Federal 13.709/2018), das disposições consumeristas da Lei Federal 8078/1990 e as demais normas do ordenamento jurídico brasileiro aplicáveis. </a:t>
            </a:r>
          </a:p>
          <a:p>
            <a:pPr algn="just"/>
            <a:r>
              <a:rPr lang="pt-BR" dirty="0"/>
              <a:t>Ao utilizar nossos serviços, você entende que coletaremos e usaremos suas informações pessoais nas formas descritas nesta Política, sob as normas de Proteção de Dados (LGPD, Lei Federal 13.709/2018), das disposições consumeristas da Lei Federal 8078/1990 e as demais normas do ordenamento jurídico brasileiro aplicáveis. Dessa forma, a CASA BANCARIA, doravante denominada simplesmente como “CASA BANK S/A.”, inscrita no CNPJ/MF sob o nº 70.835.854/0001-73, no papel de Controladora de Dados, obriga-se ao disposto na presente Política de Privacidade. </a:t>
            </a:r>
          </a:p>
          <a:p>
            <a:pPr algn="just"/>
            <a:endParaRPr lang="pt-BR" dirty="0"/>
          </a:p>
          <a:p>
            <a:endParaRPr lang="pt-BR" dirty="0"/>
          </a:p>
        </p:txBody>
      </p:sp>
    </p:spTree>
    <p:extLst>
      <p:ext uri="{BB962C8B-B14F-4D97-AF65-F5344CB8AC3E}">
        <p14:creationId xmlns:p14="http://schemas.microsoft.com/office/powerpoint/2010/main" val="2613264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4" name="Retâ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pt-BR" sz="2800" b="1" dirty="0"/>
              <a:t>Projeto de Redes e Computadores</a:t>
            </a:r>
            <a:endParaRPr lang="pt-BR" dirty="0">
              <a:solidFill>
                <a:srgbClr val="FFFEFF"/>
              </a:solidFill>
            </a:endParaRPr>
          </a:p>
        </p:txBody>
      </p:sp>
      <p:graphicFrame>
        <p:nvGraphicFramePr>
          <p:cNvPr id="4" name="Espaço Reservado para Conteúdo 3" descr="Elemento gráfico SmartArt do ícone">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696951752"/>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E7C3E-70E8-4DC0-A5FB-89BF32294E7C}"/>
              </a:ext>
            </a:extLst>
          </p:cNvPr>
          <p:cNvSpPr>
            <a:spLocks noGrp="1"/>
          </p:cNvSpPr>
          <p:nvPr>
            <p:ph type="title"/>
          </p:nvPr>
        </p:nvSpPr>
        <p:spPr/>
        <p:txBody>
          <a:bodyPr/>
          <a:lstStyle/>
          <a:p>
            <a:r>
              <a:rPr lang="pt-BR" sz="2800" b="1" dirty="0"/>
              <a:t>Projeto de Redes e Computadores</a:t>
            </a:r>
            <a:endParaRPr lang="pt-BR" dirty="0"/>
          </a:p>
        </p:txBody>
      </p:sp>
      <p:sp>
        <p:nvSpPr>
          <p:cNvPr id="3" name="Espaço Reservado para Conteúdo 2">
            <a:extLst>
              <a:ext uri="{FF2B5EF4-FFF2-40B4-BE49-F238E27FC236}">
                <a16:creationId xmlns:a16="http://schemas.microsoft.com/office/drawing/2014/main" id="{5A5BCD35-10E6-47FE-A8C0-316F212930D0}"/>
              </a:ext>
            </a:extLst>
          </p:cNvPr>
          <p:cNvSpPr>
            <a:spLocks noGrp="1"/>
          </p:cNvSpPr>
          <p:nvPr>
            <p:ph idx="1"/>
          </p:nvPr>
        </p:nvSpPr>
        <p:spPr>
          <a:xfrm>
            <a:off x="581192" y="2180497"/>
            <a:ext cx="10203349" cy="1013800"/>
          </a:xfrm>
        </p:spPr>
        <p:txBody>
          <a:bodyPr/>
          <a:lstStyle/>
          <a:p>
            <a:r>
              <a:rPr lang="pt-BR" dirty="0"/>
              <a:t>Levantamento de soluções de infraestrutura de hardware e software para implantação do sistema da Casa Bancária.</a:t>
            </a:r>
          </a:p>
          <a:p>
            <a:endParaRPr lang="pt-BR" dirty="0"/>
          </a:p>
        </p:txBody>
      </p:sp>
      <p:graphicFrame>
        <p:nvGraphicFramePr>
          <p:cNvPr id="5" name="Tabela 4">
            <a:extLst>
              <a:ext uri="{FF2B5EF4-FFF2-40B4-BE49-F238E27FC236}">
                <a16:creationId xmlns:a16="http://schemas.microsoft.com/office/drawing/2014/main" id="{B5F87CC5-4E63-4B8D-92DC-898FDA60EE14}"/>
              </a:ext>
            </a:extLst>
          </p:cNvPr>
          <p:cNvGraphicFramePr>
            <a:graphicFrameLocks noGrp="1"/>
          </p:cNvGraphicFramePr>
          <p:nvPr>
            <p:extLst>
              <p:ext uri="{D42A27DB-BD31-4B8C-83A1-F6EECF244321}">
                <p14:modId xmlns:p14="http://schemas.microsoft.com/office/powerpoint/2010/main" val="4253969564"/>
              </p:ext>
            </p:extLst>
          </p:nvPr>
        </p:nvGraphicFramePr>
        <p:xfrm>
          <a:off x="254738" y="3153956"/>
          <a:ext cx="5820095" cy="1866520"/>
        </p:xfrm>
        <a:graphic>
          <a:graphicData uri="http://schemas.openxmlformats.org/drawingml/2006/table">
            <a:tbl>
              <a:tblPr firstRow="1" firstCol="1" bandRow="1">
                <a:tableStyleId>{5C22544A-7EE6-4342-B048-85BDC9FD1C3A}</a:tableStyleId>
              </a:tblPr>
              <a:tblGrid>
                <a:gridCol w="1432170">
                  <a:extLst>
                    <a:ext uri="{9D8B030D-6E8A-4147-A177-3AD203B41FA5}">
                      <a16:colId xmlns:a16="http://schemas.microsoft.com/office/drawing/2014/main" val="561592898"/>
                    </a:ext>
                  </a:extLst>
                </a:gridCol>
                <a:gridCol w="1464507">
                  <a:extLst>
                    <a:ext uri="{9D8B030D-6E8A-4147-A177-3AD203B41FA5}">
                      <a16:colId xmlns:a16="http://schemas.microsoft.com/office/drawing/2014/main" val="835115042"/>
                    </a:ext>
                  </a:extLst>
                </a:gridCol>
                <a:gridCol w="2923418">
                  <a:extLst>
                    <a:ext uri="{9D8B030D-6E8A-4147-A177-3AD203B41FA5}">
                      <a16:colId xmlns:a16="http://schemas.microsoft.com/office/drawing/2014/main" val="3672657283"/>
                    </a:ext>
                  </a:extLst>
                </a:gridCol>
              </a:tblGrid>
              <a:tr h="360948">
                <a:tc>
                  <a:txBody>
                    <a:bodyPr/>
                    <a:lstStyle/>
                    <a:p>
                      <a:pPr algn="just">
                        <a:lnSpc>
                          <a:spcPct val="115000"/>
                        </a:lnSpc>
                        <a:spcAft>
                          <a:spcPts val="1000"/>
                        </a:spcAft>
                      </a:pPr>
                      <a:r>
                        <a:rPr lang="pt-BR" sz="1200" dirty="0">
                          <a:effectLst/>
                        </a:rPr>
                        <a:t>Produto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pt-BR" sz="1200">
                          <a:effectLst/>
                        </a:rPr>
                        <a:t>Modelo/Fabricante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pt-BR" sz="1200">
                          <a:effectLst/>
                        </a:rPr>
                        <a:t>Configuração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8049698"/>
                  </a:ext>
                </a:extLst>
              </a:tr>
              <a:tr h="1440124">
                <a:tc>
                  <a:txBody>
                    <a:bodyPr/>
                    <a:lstStyle/>
                    <a:p>
                      <a:pPr algn="ctr">
                        <a:lnSpc>
                          <a:spcPct val="115000"/>
                        </a:lnSpc>
                        <a:spcAft>
                          <a:spcPts val="1000"/>
                        </a:spcAft>
                      </a:pPr>
                      <a:endParaRPr lang="pt-BR" sz="12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gn="just">
                        <a:lnSpc>
                          <a:spcPct val="115000"/>
                        </a:lnSpc>
                        <a:spcAft>
                          <a:spcPts val="1000"/>
                        </a:spcAft>
                      </a:pPr>
                      <a:r>
                        <a:rPr lang="pt-BR" sz="1200" kern="1800" dirty="0">
                          <a:effectLst/>
                        </a:rPr>
                        <a:t> </a:t>
                      </a:r>
                      <a:endParaRPr lang="pt-BR" sz="1100" dirty="0">
                        <a:effectLst/>
                      </a:endParaRPr>
                    </a:p>
                    <a:p>
                      <a:pPr algn="ctr">
                        <a:lnSpc>
                          <a:spcPct val="115000"/>
                        </a:lnSpc>
                        <a:spcAft>
                          <a:spcPts val="1000"/>
                        </a:spcAft>
                      </a:pPr>
                      <a:r>
                        <a:rPr lang="pt-BR" sz="1200" kern="1800" dirty="0">
                          <a:effectLst/>
                        </a:rPr>
                        <a:t>2x Servidor Dell</a:t>
                      </a:r>
                      <a:br>
                        <a:rPr lang="pt-BR" sz="1200" kern="1800" dirty="0">
                          <a:effectLst/>
                        </a:rPr>
                      </a:br>
                      <a:r>
                        <a:rPr lang="pt-BR" sz="1200" kern="1800" dirty="0">
                          <a:effectLst/>
                        </a:rPr>
                        <a:t>PowerEdge R240 </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pt-BR" sz="1200" dirty="0">
                          <a:effectLst/>
                        </a:rPr>
                        <a:t>Processador: Intel® Xeon® E-2224</a:t>
                      </a:r>
                      <a:br>
                        <a:rPr lang="pt-BR" sz="1200" dirty="0">
                          <a:effectLst/>
                        </a:rPr>
                      </a:br>
                      <a:r>
                        <a:rPr lang="pt-BR" sz="1200" dirty="0">
                          <a:effectLst/>
                        </a:rPr>
                        <a:t>Memória: 16 GB UDIMM DDR4</a:t>
                      </a:r>
                      <a:br>
                        <a:rPr lang="pt-BR" sz="1200" dirty="0">
                          <a:effectLst/>
                        </a:rPr>
                      </a:br>
                      <a:r>
                        <a:rPr lang="pt-BR" sz="1200" dirty="0">
                          <a:effectLst/>
                        </a:rPr>
                        <a:t>Disco SO: 2x M.2 de 240 GB (RAID)</a:t>
                      </a:r>
                      <a:br>
                        <a:rPr lang="pt-BR" sz="1200" dirty="0">
                          <a:effectLst/>
                        </a:rPr>
                      </a:br>
                      <a:r>
                        <a:rPr lang="pt-BR" sz="1200" dirty="0">
                          <a:effectLst/>
                        </a:rPr>
                        <a:t>Disco DADOS: 1x 2 </a:t>
                      </a:r>
                      <a:r>
                        <a:rPr lang="pt-BR" sz="1200" dirty="0" err="1">
                          <a:effectLst/>
                        </a:rPr>
                        <a:t>TeraByte</a:t>
                      </a:r>
                      <a:br>
                        <a:rPr lang="pt-BR" sz="1200" dirty="0">
                          <a:effectLst/>
                        </a:rPr>
                      </a:br>
                      <a:r>
                        <a:rPr lang="pt-BR" sz="1200" dirty="0">
                          <a:effectLst/>
                        </a:rPr>
                        <a:t>Placa de Rede:  2x 1GbE LOM</a:t>
                      </a:r>
                      <a:br>
                        <a:rPr lang="pt-BR" sz="1200" dirty="0">
                          <a:effectLst/>
                        </a:rPr>
                      </a:br>
                      <a:r>
                        <a:rPr lang="pt-BR" sz="1200" dirty="0">
                          <a:effectLst/>
                        </a:rPr>
                        <a:t>Sistema Operacional: Windows Server® 2019 Essentials</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7096788"/>
                  </a:ext>
                </a:extLst>
              </a:tr>
            </a:tbl>
          </a:graphicData>
        </a:graphic>
      </p:graphicFrame>
      <p:pic>
        <p:nvPicPr>
          <p:cNvPr id="6" name="Imagem 2">
            <a:extLst>
              <a:ext uri="{FF2B5EF4-FFF2-40B4-BE49-F238E27FC236}">
                <a16:creationId xmlns:a16="http://schemas.microsoft.com/office/drawing/2014/main" id="{B89D2323-B832-45D9-A91A-CDE6E9F43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78" y="3735653"/>
            <a:ext cx="1304925"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ela 6">
            <a:extLst>
              <a:ext uri="{FF2B5EF4-FFF2-40B4-BE49-F238E27FC236}">
                <a16:creationId xmlns:a16="http://schemas.microsoft.com/office/drawing/2014/main" id="{0ECDE58A-08E9-482D-BB7E-1231411F58FA}"/>
              </a:ext>
            </a:extLst>
          </p:cNvPr>
          <p:cNvGraphicFramePr>
            <a:graphicFrameLocks noGrp="1"/>
          </p:cNvGraphicFramePr>
          <p:nvPr>
            <p:extLst>
              <p:ext uri="{D42A27DB-BD31-4B8C-83A1-F6EECF244321}">
                <p14:modId xmlns:p14="http://schemas.microsoft.com/office/powerpoint/2010/main" val="2879465561"/>
              </p:ext>
            </p:extLst>
          </p:nvPr>
        </p:nvGraphicFramePr>
        <p:xfrm>
          <a:off x="6190823" y="3186816"/>
          <a:ext cx="5835329" cy="1800800"/>
        </p:xfrm>
        <a:graphic>
          <a:graphicData uri="http://schemas.openxmlformats.org/drawingml/2006/table">
            <a:tbl>
              <a:tblPr firstRow="1" firstCol="1" bandRow="1">
                <a:tableStyleId>{5C22544A-7EE6-4342-B048-85BDC9FD1C3A}</a:tableStyleId>
              </a:tblPr>
              <a:tblGrid>
                <a:gridCol w="2920164">
                  <a:extLst>
                    <a:ext uri="{9D8B030D-6E8A-4147-A177-3AD203B41FA5}">
                      <a16:colId xmlns:a16="http://schemas.microsoft.com/office/drawing/2014/main" val="3732609536"/>
                    </a:ext>
                  </a:extLst>
                </a:gridCol>
                <a:gridCol w="2915165">
                  <a:extLst>
                    <a:ext uri="{9D8B030D-6E8A-4147-A177-3AD203B41FA5}">
                      <a16:colId xmlns:a16="http://schemas.microsoft.com/office/drawing/2014/main" val="2758437313"/>
                    </a:ext>
                  </a:extLst>
                </a:gridCol>
              </a:tblGrid>
              <a:tr h="189244">
                <a:tc>
                  <a:txBody>
                    <a:bodyPr/>
                    <a:lstStyle/>
                    <a:p>
                      <a:pPr algn="just">
                        <a:lnSpc>
                          <a:spcPct val="115000"/>
                        </a:lnSpc>
                        <a:spcAft>
                          <a:spcPts val="1000"/>
                        </a:spcAft>
                      </a:pPr>
                      <a:r>
                        <a:rPr lang="pt-BR" sz="1200">
                          <a:effectLst/>
                        </a:rPr>
                        <a:t>Sistemas &amp; Serviços</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pt-BR" sz="1200">
                          <a:effectLst/>
                        </a:rPr>
                        <a:t>Licenciados &amp; Open Source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3959322"/>
                  </a:ext>
                </a:extLst>
              </a:tr>
              <a:tr h="189244">
                <a:tc>
                  <a:txBody>
                    <a:bodyPr/>
                    <a:lstStyle/>
                    <a:p>
                      <a:pPr algn="just">
                        <a:lnSpc>
                          <a:spcPct val="115000"/>
                        </a:lnSpc>
                        <a:spcAft>
                          <a:spcPts val="1000"/>
                        </a:spcAft>
                      </a:pPr>
                      <a:r>
                        <a:rPr lang="pt-BR" sz="1200">
                          <a:effectLst/>
                        </a:rPr>
                        <a:t>Firewall (PFSense)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pt-BR" sz="1200">
                          <a:effectLst/>
                        </a:rPr>
                        <a:t>Sim (Open Source)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0788987"/>
                  </a:ext>
                </a:extLst>
              </a:tr>
              <a:tr h="189244">
                <a:tc>
                  <a:txBody>
                    <a:bodyPr/>
                    <a:lstStyle/>
                    <a:p>
                      <a:pPr algn="just">
                        <a:lnSpc>
                          <a:spcPct val="115000"/>
                        </a:lnSpc>
                        <a:spcAft>
                          <a:spcPts val="1000"/>
                        </a:spcAft>
                      </a:pPr>
                      <a:r>
                        <a:rPr lang="pt-BR" sz="1200">
                          <a:effectLst/>
                        </a:rPr>
                        <a:t>Windows Server 2019 (Active Directory)</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pt-BR" sz="1200">
                          <a:effectLst/>
                        </a:rPr>
                        <a:t>Adquirido com o servidor</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0969113"/>
                  </a:ext>
                </a:extLst>
              </a:tr>
              <a:tr h="189244">
                <a:tc>
                  <a:txBody>
                    <a:bodyPr/>
                    <a:lstStyle/>
                    <a:p>
                      <a:pPr algn="just">
                        <a:lnSpc>
                          <a:spcPct val="115000"/>
                        </a:lnSpc>
                        <a:spcAft>
                          <a:spcPts val="1000"/>
                        </a:spcAft>
                      </a:pPr>
                      <a:r>
                        <a:rPr lang="pt-BR" sz="1200">
                          <a:effectLst/>
                        </a:rPr>
                        <a:t>Hyper-V (Sistema Virtualização)</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pt-BR" sz="1200">
                          <a:effectLst/>
                        </a:rPr>
                        <a:t>Adquirido com o servidor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5213741"/>
                  </a:ext>
                </a:extLst>
              </a:tr>
              <a:tr h="189244">
                <a:tc>
                  <a:txBody>
                    <a:bodyPr/>
                    <a:lstStyle/>
                    <a:p>
                      <a:pPr algn="just">
                        <a:lnSpc>
                          <a:spcPct val="115000"/>
                        </a:lnSpc>
                        <a:spcAft>
                          <a:spcPts val="1000"/>
                        </a:spcAft>
                      </a:pPr>
                      <a:r>
                        <a:rPr lang="pt-BR" sz="1200">
                          <a:effectLst/>
                        </a:rPr>
                        <a:t>CentOS8 (Servidor HTTP)</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pt-BR" sz="1200">
                          <a:effectLst/>
                        </a:rPr>
                        <a:t>Sim (Open Source)</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6726074"/>
                  </a:ext>
                </a:extLst>
              </a:tr>
              <a:tr h="390263">
                <a:tc>
                  <a:txBody>
                    <a:bodyPr/>
                    <a:lstStyle/>
                    <a:p>
                      <a:pPr algn="just">
                        <a:lnSpc>
                          <a:spcPct val="115000"/>
                        </a:lnSpc>
                        <a:spcAft>
                          <a:spcPts val="1000"/>
                        </a:spcAft>
                      </a:pPr>
                      <a:r>
                        <a:rPr lang="pt-BR" sz="1200">
                          <a:effectLst/>
                        </a:rPr>
                        <a:t>Microsoft SQL Server (Banco de Dados SQL)</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pt-BR" sz="1200">
                          <a:effectLst/>
                        </a:rPr>
                        <a:t>Licenciamento (Compra) </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8023719"/>
                  </a:ext>
                </a:extLst>
              </a:tr>
              <a:tr h="189244">
                <a:tc>
                  <a:txBody>
                    <a:bodyPr/>
                    <a:lstStyle/>
                    <a:p>
                      <a:pPr algn="just">
                        <a:lnSpc>
                          <a:spcPct val="115000"/>
                        </a:lnSpc>
                        <a:spcAft>
                          <a:spcPts val="1000"/>
                        </a:spcAft>
                      </a:pPr>
                      <a:r>
                        <a:rPr lang="pt-BR" sz="1200">
                          <a:effectLst/>
                        </a:rPr>
                        <a:t>Microsoft Azure (Nuvem)</a:t>
                      </a:r>
                      <a:endParaRPr lang="pt-B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pt-BR" sz="1200" dirty="0">
                          <a:effectLst/>
                        </a:rPr>
                        <a:t>Pagamento por uso</a:t>
                      </a:r>
                      <a:endParaRPr lang="pt-B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5286169"/>
                  </a:ext>
                </a:extLst>
              </a:tr>
            </a:tbl>
          </a:graphicData>
        </a:graphic>
      </p:graphicFrame>
    </p:spTree>
    <p:extLst>
      <p:ext uri="{BB962C8B-B14F-4D97-AF65-F5344CB8AC3E}">
        <p14:creationId xmlns:p14="http://schemas.microsoft.com/office/powerpoint/2010/main" val="159575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4C47B4-62C6-4141-95F5-9E107481D55F}"/>
              </a:ext>
            </a:extLst>
          </p:cNvPr>
          <p:cNvSpPr>
            <a:spLocks noGrp="1"/>
          </p:cNvSpPr>
          <p:nvPr>
            <p:ph type="title"/>
          </p:nvPr>
        </p:nvSpPr>
        <p:spPr/>
        <p:txBody>
          <a:bodyPr/>
          <a:lstStyle/>
          <a:p>
            <a:r>
              <a:rPr lang="pt-BR" sz="2800" b="1" dirty="0"/>
              <a:t>Análise de Dados</a:t>
            </a:r>
            <a:endParaRPr lang="pt-BR" dirty="0"/>
          </a:p>
        </p:txBody>
      </p:sp>
      <p:sp>
        <p:nvSpPr>
          <p:cNvPr id="3" name="Espaço Reservado para Conteúdo 2">
            <a:extLst>
              <a:ext uri="{FF2B5EF4-FFF2-40B4-BE49-F238E27FC236}">
                <a16:creationId xmlns:a16="http://schemas.microsoft.com/office/drawing/2014/main" id="{F1CCB388-369B-43BC-926B-300E9F97CC85}"/>
              </a:ext>
            </a:extLst>
          </p:cNvPr>
          <p:cNvSpPr>
            <a:spLocks noGrp="1"/>
          </p:cNvSpPr>
          <p:nvPr>
            <p:ph idx="1"/>
          </p:nvPr>
        </p:nvSpPr>
        <p:spPr>
          <a:xfrm>
            <a:off x="581193" y="2180497"/>
            <a:ext cx="10772608" cy="1572354"/>
          </a:xfrm>
        </p:spPr>
        <p:txBody>
          <a:bodyPr/>
          <a:lstStyle/>
          <a:p>
            <a:r>
              <a:rPr lang="pt-BR" dirty="0"/>
              <a:t>Utilizando a ferramenta Microsoft Power BI para tomada de decisões da casa bancaria, esses relatórios são baseados em informações coletadas no banco de dados do sistema de empréstimo, nos relatórios abaixo contém informações de dados de empréstimos realizados.</a:t>
            </a:r>
          </a:p>
          <a:p>
            <a:endParaRPr lang="pt-BR" dirty="0"/>
          </a:p>
        </p:txBody>
      </p:sp>
      <p:pic>
        <p:nvPicPr>
          <p:cNvPr id="4" name="Imagem 3" descr="chart (2)">
            <a:extLst>
              <a:ext uri="{FF2B5EF4-FFF2-40B4-BE49-F238E27FC236}">
                <a16:creationId xmlns:a16="http://schemas.microsoft.com/office/drawing/2014/main" id="{E66AF3CA-6CEF-4E6B-B456-E7815B8CA5DE}"/>
              </a:ext>
            </a:extLst>
          </p:cNvPr>
          <p:cNvPicPr/>
          <p:nvPr/>
        </p:nvPicPr>
        <p:blipFill>
          <a:blip r:embed="rId2"/>
          <a:stretch>
            <a:fillRect/>
          </a:stretch>
        </p:blipFill>
        <p:spPr>
          <a:xfrm>
            <a:off x="838199" y="3429000"/>
            <a:ext cx="4795239" cy="2871986"/>
          </a:xfrm>
          <a:prstGeom prst="rect">
            <a:avLst/>
          </a:prstGeom>
        </p:spPr>
      </p:pic>
      <p:pic>
        <p:nvPicPr>
          <p:cNvPr id="5" name="Imagem 4">
            <a:extLst>
              <a:ext uri="{FF2B5EF4-FFF2-40B4-BE49-F238E27FC236}">
                <a16:creationId xmlns:a16="http://schemas.microsoft.com/office/drawing/2014/main" id="{2030DC53-CCBD-48A9-9042-463CF413732B}"/>
              </a:ext>
            </a:extLst>
          </p:cNvPr>
          <p:cNvPicPr/>
          <p:nvPr/>
        </p:nvPicPr>
        <p:blipFill>
          <a:blip r:embed="rId3"/>
          <a:stretch>
            <a:fillRect/>
          </a:stretch>
        </p:blipFill>
        <p:spPr>
          <a:xfrm>
            <a:off x="6380368" y="3336829"/>
            <a:ext cx="4973433" cy="2819015"/>
          </a:xfrm>
          <a:prstGeom prst="rect">
            <a:avLst/>
          </a:prstGeom>
          <a:noFill/>
          <a:ln>
            <a:noFill/>
          </a:ln>
        </p:spPr>
      </p:pic>
    </p:spTree>
    <p:extLst>
      <p:ext uri="{BB962C8B-B14F-4D97-AF65-F5344CB8AC3E}">
        <p14:creationId xmlns:p14="http://schemas.microsoft.com/office/powerpoint/2010/main" val="2010517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pt-BR" dirty="0">
                <a:latin typeface="Arial" panose="020B0604020202020204" pitchFamily="34" charset="0"/>
                <a:cs typeface="Arial" panose="020B0604020202020204" pitchFamily="34" charset="0"/>
              </a:rPr>
              <a:t>Programação para Internet</a:t>
            </a:r>
            <a:endParaRPr lang="pt-BR" dirty="0"/>
          </a:p>
        </p:txBody>
      </p:sp>
      <p:pic>
        <p:nvPicPr>
          <p:cNvPr id="5" name="Imagem 4">
            <a:extLst>
              <a:ext uri="{FF2B5EF4-FFF2-40B4-BE49-F238E27FC236}">
                <a16:creationId xmlns:a16="http://schemas.microsoft.com/office/drawing/2014/main" id="{5F1DACA3-EDA0-4104-A9CC-B401F8D9A4F4}"/>
              </a:ext>
            </a:extLst>
          </p:cNvPr>
          <p:cNvPicPr>
            <a:picLocks noChangeAspect="1"/>
          </p:cNvPicPr>
          <p:nvPr/>
        </p:nvPicPr>
        <p:blipFill>
          <a:blip r:embed="rId3"/>
          <a:stretch>
            <a:fillRect/>
          </a:stretch>
        </p:blipFill>
        <p:spPr>
          <a:xfrm>
            <a:off x="581193" y="2366015"/>
            <a:ext cx="11011481" cy="3399785"/>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pt-BR" dirty="0">
                <a:latin typeface="Arial" panose="020B0604020202020204" pitchFamily="34" charset="0"/>
                <a:cs typeface="Arial" panose="020B0604020202020204" pitchFamily="34" charset="0"/>
              </a:rPr>
              <a:t>Programação para Internet</a:t>
            </a:r>
            <a:endParaRPr lang="pt-BR" dirty="0"/>
          </a:p>
        </p:txBody>
      </p:sp>
      <p:pic>
        <p:nvPicPr>
          <p:cNvPr id="3" name="Imagem 2">
            <a:extLst>
              <a:ext uri="{FF2B5EF4-FFF2-40B4-BE49-F238E27FC236}">
                <a16:creationId xmlns:a16="http://schemas.microsoft.com/office/drawing/2014/main" id="{7CD23036-5D69-4563-A525-2B4AD08FA82F}"/>
              </a:ext>
            </a:extLst>
          </p:cNvPr>
          <p:cNvPicPr>
            <a:picLocks noChangeAspect="1"/>
          </p:cNvPicPr>
          <p:nvPr/>
        </p:nvPicPr>
        <p:blipFill>
          <a:blip r:embed="rId3"/>
          <a:stretch>
            <a:fillRect/>
          </a:stretch>
        </p:blipFill>
        <p:spPr>
          <a:xfrm>
            <a:off x="581193" y="2088910"/>
            <a:ext cx="5610225" cy="4402377"/>
          </a:xfrm>
          <a:prstGeom prst="rect">
            <a:avLst/>
          </a:prstGeom>
        </p:spPr>
      </p:pic>
      <p:sp>
        <p:nvSpPr>
          <p:cNvPr id="6" name="Título 1">
            <a:extLst>
              <a:ext uri="{FF2B5EF4-FFF2-40B4-BE49-F238E27FC236}">
                <a16:creationId xmlns:a16="http://schemas.microsoft.com/office/drawing/2014/main" id="{D074AC4A-E923-4636-964F-F464FC648DC0}"/>
              </a:ext>
            </a:extLst>
          </p:cNvPr>
          <p:cNvSpPr txBox="1">
            <a:spLocks noGrp="1"/>
          </p:cNvSpPr>
          <p:nvPr>
            <p:ph idx="1"/>
          </p:nvPr>
        </p:nvSpPr>
        <p:spPr>
          <a:xfrm>
            <a:off x="6947479" y="2450104"/>
            <a:ext cx="4663328" cy="3678238"/>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b="1" dirty="0"/>
              <a:t>Projeto em React </a:t>
            </a:r>
            <a:endParaRPr lang="pt-BR" dirty="0"/>
          </a:p>
          <a:p>
            <a:endParaRPr lang="pt-BR" b="1" dirty="0"/>
          </a:p>
          <a:p>
            <a:r>
              <a:rPr lang="pt-BR" b="1" dirty="0"/>
              <a:t>Languages</a:t>
            </a:r>
          </a:p>
          <a:p>
            <a:r>
              <a:rPr lang="pt-BR" b="1" dirty="0"/>
              <a:t>JavaScript 82.5% </a:t>
            </a:r>
          </a:p>
          <a:p>
            <a:r>
              <a:rPr lang="pt-BR" b="1" dirty="0"/>
              <a:t>HTML 17.5%</a:t>
            </a:r>
          </a:p>
          <a:p>
            <a:pPr algn="l"/>
            <a:r>
              <a:rPr lang="pt-BR" dirty="0"/>
              <a:t> </a:t>
            </a:r>
          </a:p>
          <a:p>
            <a:pPr algn="just"/>
            <a:endParaRPr lang="pt-BR" dirty="0"/>
          </a:p>
        </p:txBody>
      </p:sp>
    </p:spTree>
    <p:extLst>
      <p:ext uri="{BB962C8B-B14F-4D97-AF65-F5344CB8AC3E}">
        <p14:creationId xmlns:p14="http://schemas.microsoft.com/office/powerpoint/2010/main" val="173103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â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pic>
        <p:nvPicPr>
          <p:cNvPr id="5" name="Imagem 4" descr="Números Digitai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tâ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pt-BR" sz="2400" dirty="0">
                <a:solidFill>
                  <a:srgbClr val="FFFFFF"/>
                </a:solidFill>
              </a:rPr>
              <a:t>Agradecimentos</a:t>
            </a:r>
            <a:r>
              <a:rPr lang="pt-BR" dirty="0">
                <a:solidFill>
                  <a:srgbClr val="FFFFFF"/>
                </a:solidFill>
              </a:rPr>
              <a:t> </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4" y="3396538"/>
            <a:ext cx="3209925" cy="2629006"/>
          </a:xfrm>
        </p:spPr>
        <p:txBody>
          <a:bodyPr rtlCol="0">
            <a:normAutofit/>
          </a:bodyPr>
          <a:lstStyle/>
          <a:p>
            <a:pPr rtl="0"/>
            <a:endParaRPr lang="pt-BR" dirty="0">
              <a:solidFill>
                <a:schemeClr val="bg2"/>
              </a:solidFill>
            </a:endParaRPr>
          </a:p>
          <a:p>
            <a:pPr marL="0" indent="0">
              <a:buNone/>
              <a:tabLst>
                <a:tab pos="263525" algn="l"/>
                <a:tab pos="360363" algn="l"/>
                <a:tab pos="442913" algn="l"/>
              </a:tabLst>
            </a:pPr>
            <a:r>
              <a:rPr lang="pt-BR" altLang="en-US" sz="1600" dirty="0">
                <a:solidFill>
                  <a:schemeClr val="bg1"/>
                </a:solidFill>
                <a:latin typeface="Arial" panose="020B0604020202020204" pitchFamily="34" charset="0"/>
                <a:cs typeface="Arial" panose="020B0604020202020204" pitchFamily="34" charset="0"/>
              </a:rPr>
              <a:t>Cássius Ducnk Dalost</a:t>
            </a:r>
          </a:p>
          <a:p>
            <a:pPr marL="0" indent="0">
              <a:buNone/>
              <a:tabLst>
                <a:tab pos="263525" algn="l"/>
                <a:tab pos="360363" algn="l"/>
                <a:tab pos="442913" algn="l"/>
              </a:tabLst>
            </a:pPr>
            <a:r>
              <a:rPr lang="pt-BR" altLang="en-US" sz="1600" dirty="0">
                <a:solidFill>
                  <a:schemeClr val="bg1"/>
                </a:solidFill>
                <a:latin typeface="Arial" panose="020B0604020202020204" pitchFamily="34" charset="0"/>
                <a:cs typeface="Arial" panose="020B0604020202020204" pitchFamily="34" charset="0"/>
              </a:rPr>
              <a:t>Niuza Adriane da Silva</a:t>
            </a:r>
          </a:p>
          <a:p>
            <a:pPr marL="0" indent="0">
              <a:buNone/>
              <a:tabLst>
                <a:tab pos="263525" algn="l"/>
                <a:tab pos="360363" algn="l"/>
                <a:tab pos="442913" algn="l"/>
              </a:tabLst>
            </a:pPr>
            <a:r>
              <a:rPr lang="pt-BR" altLang="en-US" sz="1600" dirty="0">
                <a:solidFill>
                  <a:schemeClr val="bg1"/>
                </a:solidFill>
                <a:latin typeface="Arial" panose="020B0604020202020204" pitchFamily="34" charset="0"/>
                <a:cs typeface="Arial" panose="020B0604020202020204" pitchFamily="34" charset="0"/>
              </a:rPr>
              <a:t>Rafael Leal Martins</a:t>
            </a:r>
          </a:p>
          <a:p>
            <a:pPr marL="0" indent="0">
              <a:buNone/>
              <a:tabLst>
                <a:tab pos="263525" algn="l"/>
                <a:tab pos="360363" algn="l"/>
                <a:tab pos="442913" algn="l"/>
              </a:tabLst>
            </a:pPr>
            <a:r>
              <a:rPr lang="pt-BR" altLang="en-US" sz="1600" dirty="0">
                <a:solidFill>
                  <a:schemeClr val="bg1"/>
                </a:solidFill>
                <a:latin typeface="Arial" panose="020B0604020202020204" pitchFamily="34" charset="0"/>
                <a:cs typeface="Arial" panose="020B0604020202020204" pitchFamily="34" charset="0"/>
              </a:rPr>
              <a:t>Gustavo Siqueira Vinhal</a:t>
            </a:r>
          </a:p>
          <a:p>
            <a:pPr marL="0" indent="0">
              <a:buNone/>
              <a:tabLst>
                <a:tab pos="263525" algn="l"/>
                <a:tab pos="360363" algn="l"/>
                <a:tab pos="442913" algn="l"/>
              </a:tabLst>
            </a:pPr>
            <a:r>
              <a:rPr lang="pt-BR" altLang="en-US" sz="1600" dirty="0">
                <a:solidFill>
                  <a:schemeClr val="bg1"/>
                </a:solidFill>
                <a:latin typeface="Arial" panose="020B0604020202020204" pitchFamily="34" charset="0"/>
                <a:cs typeface="Arial" panose="020B0604020202020204" pitchFamily="34" charset="0"/>
              </a:rPr>
              <a:t>Itair Pereira da Silva</a:t>
            </a:r>
          </a:p>
          <a:p>
            <a:pPr marL="0" indent="0">
              <a:buNone/>
              <a:tabLst>
                <a:tab pos="263525" algn="l"/>
                <a:tab pos="360363" algn="l"/>
                <a:tab pos="442913" algn="l"/>
              </a:tabLst>
            </a:pPr>
            <a:r>
              <a:rPr lang="pt-BR" altLang="en-US" sz="1600" dirty="0">
                <a:solidFill>
                  <a:schemeClr val="bg1"/>
                </a:solidFill>
                <a:latin typeface="Arial" panose="020B0604020202020204" pitchFamily="34" charset="0"/>
                <a:cs typeface="Arial" panose="020B0604020202020204" pitchFamily="34" charset="0"/>
              </a:rPr>
              <a:t>Stéfany Mendes de Souza</a:t>
            </a:r>
            <a:endParaRPr lang="pt-BR" dirty="0">
              <a:solidFill>
                <a:schemeClr val="bg2"/>
              </a:solidFill>
            </a:endParaRP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tâ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tâ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tâ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18" name="CaixaDeTexto 17">
            <a:extLst>
              <a:ext uri="{FF2B5EF4-FFF2-40B4-BE49-F238E27FC236}">
                <a16:creationId xmlns:a16="http://schemas.microsoft.com/office/drawing/2014/main" id="{4E2FD41C-B46D-4EDC-8C4C-3E7EBE217692}"/>
              </a:ext>
            </a:extLst>
          </p:cNvPr>
          <p:cNvSpPr txBox="1"/>
          <p:nvPr/>
        </p:nvSpPr>
        <p:spPr>
          <a:xfrm>
            <a:off x="4199654" y="5764768"/>
            <a:ext cx="6098240" cy="369332"/>
          </a:xfrm>
          <a:prstGeom prst="rect">
            <a:avLst/>
          </a:prstGeom>
          <a:noFill/>
        </p:spPr>
        <p:txBody>
          <a:bodyPr wrap="square">
            <a:spAutoFit/>
          </a:bodyPr>
          <a:lstStyle/>
          <a:p>
            <a:pPr rtl="0"/>
            <a:r>
              <a:rPr lang="pt-BR" dirty="0">
                <a:solidFill>
                  <a:schemeClr val="bg2"/>
                </a:solidFill>
              </a:rPr>
              <a:t>ALUNOGTISENAC@GMAIL.COM</a:t>
            </a:r>
          </a:p>
        </p:txBody>
      </p:sp>
      <p:pic>
        <p:nvPicPr>
          <p:cNvPr id="19" name="Picture 4" descr="Resultado de imagem para logo senac png">
            <a:extLst>
              <a:ext uri="{FF2B5EF4-FFF2-40B4-BE49-F238E27FC236}">
                <a16:creationId xmlns:a16="http://schemas.microsoft.com/office/drawing/2014/main" id="{B09FA6FD-CDA3-4B6D-A819-A70B33F3BD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4275" y="1150250"/>
            <a:ext cx="1614548" cy="946898"/>
          </a:xfrm>
          <a:prstGeom prst="rect">
            <a:avLst/>
          </a:prstGeom>
          <a:noFill/>
          <a:effectLst>
            <a:glow>
              <a:schemeClr val="bg1">
                <a:alpha val="87000"/>
              </a:schemeClr>
            </a:glow>
          </a:effectLst>
          <a:extLst>
            <a:ext uri="{909E8E84-426E-40DD-AFC4-6F175D3DCCD1}">
              <a14:hiddenFill xmlns:a14="http://schemas.microsoft.com/office/drawing/2010/main">
                <a:solidFill>
                  <a:srgbClr val="FFFFFF"/>
                </a:solidFill>
              </a14:hiddenFill>
            </a:ext>
          </a:extLst>
        </p:spPr>
      </p:pic>
      <p:sp>
        <p:nvSpPr>
          <p:cNvPr id="21" name="CaixaDeTexto 20">
            <a:extLst>
              <a:ext uri="{FF2B5EF4-FFF2-40B4-BE49-F238E27FC236}">
                <a16:creationId xmlns:a16="http://schemas.microsoft.com/office/drawing/2014/main" id="{E6C58325-98C6-461F-B443-8EC32A550453}"/>
              </a:ext>
            </a:extLst>
          </p:cNvPr>
          <p:cNvSpPr txBox="1"/>
          <p:nvPr/>
        </p:nvSpPr>
        <p:spPr>
          <a:xfrm>
            <a:off x="4195842" y="5508303"/>
            <a:ext cx="6098240" cy="369332"/>
          </a:xfrm>
          <a:prstGeom prst="rect">
            <a:avLst/>
          </a:prstGeom>
          <a:noFill/>
        </p:spPr>
        <p:txBody>
          <a:bodyPr wrap="square">
            <a:spAutoFit/>
          </a:bodyPr>
          <a:lstStyle/>
          <a:p>
            <a:pPr rtl="0"/>
            <a:r>
              <a:rPr lang="pt-BR" dirty="0">
                <a:solidFill>
                  <a:schemeClr val="bg2"/>
                </a:solidFill>
              </a:rPr>
              <a:t>GITHUB.COM/ALUNOGTISENAC</a:t>
            </a:r>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AAFA0B-5538-410E-BA11-66920A1EE0B6}"/>
              </a:ext>
            </a:extLst>
          </p:cNvPr>
          <p:cNvSpPr>
            <a:spLocks noGrp="1"/>
          </p:cNvSpPr>
          <p:nvPr>
            <p:ph type="title"/>
          </p:nvPr>
        </p:nvSpPr>
        <p:spPr/>
        <p:txBody>
          <a:bodyPr/>
          <a:lstStyle/>
          <a:p>
            <a:r>
              <a:rPr lang="pt-BR" b="1" dirty="0">
                <a:sym typeface="+mn-ea"/>
              </a:rPr>
              <a:t>Introdução</a:t>
            </a:r>
            <a:endParaRPr lang="pt-BR" dirty="0"/>
          </a:p>
        </p:txBody>
      </p:sp>
      <p:sp>
        <p:nvSpPr>
          <p:cNvPr id="3" name="Espaço Reservado para Conteúdo 2">
            <a:extLst>
              <a:ext uri="{FF2B5EF4-FFF2-40B4-BE49-F238E27FC236}">
                <a16:creationId xmlns:a16="http://schemas.microsoft.com/office/drawing/2014/main" id="{32A9F230-4F0C-4F63-99DF-E07ABC477F31}"/>
              </a:ext>
            </a:extLst>
          </p:cNvPr>
          <p:cNvSpPr>
            <a:spLocks noGrp="1"/>
          </p:cNvSpPr>
          <p:nvPr>
            <p:ph idx="1"/>
          </p:nvPr>
        </p:nvSpPr>
        <p:spPr/>
        <p:txBody>
          <a:bodyPr>
            <a:normAutofit fontScale="92500" lnSpcReduction="10000"/>
          </a:bodyPr>
          <a:lstStyle/>
          <a:p>
            <a:pPr marL="0" indent="0" algn="just">
              <a:lnSpc>
                <a:spcPct val="160000"/>
              </a:lnSpc>
              <a:buNone/>
            </a:pPr>
            <a:r>
              <a:rPr lang="pt-BR" sz="1800" dirty="0">
                <a:latin typeface="Arial" panose="020B0604020202020204" pitchFamily="34" charset="0"/>
                <a:cs typeface="Arial" panose="020B0604020202020204" pitchFamily="34" charset="0"/>
              </a:rPr>
              <a:t>O intuito deste trabalho é colocar em prática os conhecimentos teóricos adquiridos no decorrer do semestre, abortados nas disciplinas do curso de Gestão em Tecnologia da Informação.</a:t>
            </a:r>
            <a:r>
              <a:rPr lang="pt-BR" sz="1800" b="1" dirty="0">
                <a:latin typeface="Arial" panose="020B0604020202020204" pitchFamily="34" charset="0"/>
                <a:cs typeface="Arial" panose="020B0604020202020204" pitchFamily="34" charset="0"/>
              </a:rPr>
              <a:t> </a:t>
            </a:r>
          </a:p>
          <a:p>
            <a:pPr marL="0" indent="0" algn="just">
              <a:lnSpc>
                <a:spcPct val="160000"/>
              </a:lnSpc>
              <a:buNone/>
            </a:pPr>
            <a:r>
              <a:rPr lang="pt-BR" sz="1800" b="1" dirty="0">
                <a:latin typeface="Arial" panose="020B0604020202020204" pitchFamily="34" charset="0"/>
                <a:cs typeface="Arial" panose="020B0604020202020204" pitchFamily="34" charset="0"/>
              </a:rPr>
              <a:t>Disciplinas</a:t>
            </a:r>
          </a:p>
          <a:p>
            <a:pPr algn="just"/>
            <a:r>
              <a:rPr lang="pt-BR" sz="1400" dirty="0">
                <a:latin typeface="Arial" panose="020B0604020202020204" pitchFamily="34" charset="0"/>
                <a:cs typeface="Arial" panose="020B0604020202020204" pitchFamily="34" charset="0"/>
              </a:rPr>
              <a:t>Governança e Tecnologia da Informação</a:t>
            </a:r>
          </a:p>
          <a:p>
            <a:pPr algn="just"/>
            <a:r>
              <a:rPr lang="pt-BR" sz="1400" dirty="0">
                <a:latin typeface="Arial" panose="020B0604020202020204" pitchFamily="34" charset="0"/>
                <a:cs typeface="Arial" panose="020B0604020202020204" pitchFamily="34" charset="0"/>
              </a:rPr>
              <a:t>Gestão de Processo  </a:t>
            </a:r>
          </a:p>
          <a:p>
            <a:pPr algn="just"/>
            <a:r>
              <a:rPr lang="pt-BR" sz="1400" dirty="0">
                <a:latin typeface="Arial" panose="020B0604020202020204" pitchFamily="34" charset="0"/>
                <a:cs typeface="Arial" panose="020B0604020202020204" pitchFamily="34" charset="0"/>
              </a:rPr>
              <a:t>Contabilidade e Custos</a:t>
            </a:r>
          </a:p>
          <a:p>
            <a:pPr algn="just"/>
            <a:r>
              <a:rPr lang="pt-BR" sz="1400" dirty="0">
                <a:latin typeface="Arial" panose="020B0604020202020204" pitchFamily="34" charset="0"/>
                <a:cs typeface="Arial" panose="020B0604020202020204" pitchFamily="34" charset="0"/>
              </a:rPr>
              <a:t>Ética, Cidadania e Responsabilidade Social</a:t>
            </a:r>
          </a:p>
          <a:p>
            <a:pPr algn="just"/>
            <a:r>
              <a:rPr lang="pt-BR" sz="1400" dirty="0">
                <a:latin typeface="Arial" panose="020B0604020202020204" pitchFamily="34" charset="0"/>
                <a:cs typeface="Arial" panose="020B0604020202020204" pitchFamily="34" charset="0"/>
              </a:rPr>
              <a:t>Projeto de Redes</a:t>
            </a:r>
          </a:p>
          <a:p>
            <a:pPr algn="just"/>
            <a:r>
              <a:rPr lang="pt-BR" sz="1400" dirty="0">
                <a:latin typeface="Arial" panose="020B0604020202020204" pitchFamily="34" charset="0"/>
                <a:cs typeface="Arial" panose="020B0604020202020204" pitchFamily="34" charset="0"/>
              </a:rPr>
              <a:t>Analise de dados</a:t>
            </a:r>
          </a:p>
          <a:p>
            <a:pPr algn="just"/>
            <a:r>
              <a:rPr lang="pt-BR" sz="1400" dirty="0">
                <a:latin typeface="Arial" panose="020B0604020202020204" pitchFamily="34" charset="0"/>
                <a:cs typeface="Arial" panose="020B0604020202020204" pitchFamily="34" charset="0"/>
              </a:rPr>
              <a:t>Programação para Internet</a:t>
            </a:r>
          </a:p>
          <a:p>
            <a:endParaRPr lang="pt-BR" dirty="0"/>
          </a:p>
        </p:txBody>
      </p:sp>
    </p:spTree>
    <p:extLst>
      <p:ext uri="{BB962C8B-B14F-4D97-AF65-F5344CB8AC3E}">
        <p14:creationId xmlns:p14="http://schemas.microsoft.com/office/powerpoint/2010/main" val="207690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F7F5C-0FA6-4ED2-8DF9-04EB61D6B971}"/>
              </a:ext>
            </a:extLst>
          </p:cNvPr>
          <p:cNvSpPr>
            <a:spLocks noGrp="1"/>
          </p:cNvSpPr>
          <p:nvPr>
            <p:ph type="title"/>
          </p:nvPr>
        </p:nvSpPr>
        <p:spPr/>
        <p:txBody>
          <a:bodyPr/>
          <a:lstStyle/>
          <a:p>
            <a:r>
              <a:rPr lang="pt-BR" b="1" dirty="0"/>
              <a:t>Objetivo</a:t>
            </a:r>
            <a:endParaRPr lang="pt-BR" dirty="0"/>
          </a:p>
        </p:txBody>
      </p:sp>
      <p:sp>
        <p:nvSpPr>
          <p:cNvPr id="3" name="Espaço Reservado para Conteúdo 2">
            <a:extLst>
              <a:ext uri="{FF2B5EF4-FFF2-40B4-BE49-F238E27FC236}">
                <a16:creationId xmlns:a16="http://schemas.microsoft.com/office/drawing/2014/main" id="{E0AA9811-BF99-4368-9CB5-BC795A3DF89E}"/>
              </a:ext>
            </a:extLst>
          </p:cNvPr>
          <p:cNvSpPr>
            <a:spLocks noGrp="1"/>
          </p:cNvSpPr>
          <p:nvPr>
            <p:ph idx="1"/>
          </p:nvPr>
        </p:nvSpPr>
        <p:spPr/>
        <p:txBody>
          <a:bodyPr/>
          <a:lstStyle/>
          <a:p>
            <a:pPr algn="just">
              <a:lnSpc>
                <a:spcPct val="150000"/>
              </a:lnSpc>
            </a:pPr>
            <a:r>
              <a:rPr lang="pt-BR" sz="1800" dirty="0">
                <a:latin typeface="Arial" panose="020B0604020202020204" pitchFamily="34" charset="0"/>
                <a:cs typeface="Arial" panose="020B0604020202020204" pitchFamily="34" charset="0"/>
              </a:rPr>
              <a:t>Implementação de um sistema Web para o Simulador da Casa Bancária , no qual a sua funcionalidade, realize simulações de empréstimo para aposentados, pensionistas e funcionários públicos.</a:t>
            </a:r>
          </a:p>
          <a:p>
            <a:pPr algn="just">
              <a:lnSpc>
                <a:spcPct val="150000"/>
              </a:lnSpc>
            </a:pPr>
            <a:r>
              <a:rPr lang="pt-BR" sz="1800" dirty="0">
                <a:latin typeface="Arial" panose="020B0604020202020204" pitchFamily="34" charset="0"/>
                <a:cs typeface="Arial" panose="020B0604020202020204" pitchFamily="34" charset="0"/>
              </a:rPr>
              <a:t>Considerando os modelos de empréstimos baseados nos Sistemas de Amortização Constante (SAC) e Sistema Price ou Frances (PRICE).</a:t>
            </a:r>
          </a:p>
          <a:p>
            <a:endParaRPr lang="pt-BR" dirty="0"/>
          </a:p>
        </p:txBody>
      </p:sp>
    </p:spTree>
    <p:extLst>
      <p:ext uri="{BB962C8B-B14F-4D97-AF65-F5344CB8AC3E}">
        <p14:creationId xmlns:p14="http://schemas.microsoft.com/office/powerpoint/2010/main" val="693045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1AA4C-9523-423C-9183-A8E6FD6169F5}"/>
              </a:ext>
            </a:extLst>
          </p:cNvPr>
          <p:cNvSpPr>
            <a:spLocks noGrp="1"/>
          </p:cNvSpPr>
          <p:nvPr>
            <p:ph type="title"/>
          </p:nvPr>
        </p:nvSpPr>
        <p:spPr/>
        <p:txBody>
          <a:bodyPr/>
          <a:lstStyle/>
          <a:p>
            <a:r>
              <a:rPr lang="pt-BR" b="1" dirty="0"/>
              <a:t>Escopo</a:t>
            </a:r>
            <a:endParaRPr lang="pt-BR" dirty="0"/>
          </a:p>
        </p:txBody>
      </p:sp>
      <p:sp>
        <p:nvSpPr>
          <p:cNvPr id="3" name="Espaço Reservado para Conteúdo 2">
            <a:extLst>
              <a:ext uri="{FF2B5EF4-FFF2-40B4-BE49-F238E27FC236}">
                <a16:creationId xmlns:a16="http://schemas.microsoft.com/office/drawing/2014/main" id="{13057537-DBE7-44E1-8155-C8EA30C158D3}"/>
              </a:ext>
            </a:extLst>
          </p:cNvPr>
          <p:cNvSpPr>
            <a:spLocks noGrp="1"/>
          </p:cNvSpPr>
          <p:nvPr>
            <p:ph idx="1"/>
          </p:nvPr>
        </p:nvSpPr>
        <p:spPr/>
        <p:txBody>
          <a:bodyPr/>
          <a:lstStyle/>
          <a:p>
            <a:r>
              <a:rPr lang="pt-BR" sz="1800" dirty="0">
                <a:latin typeface="Arial" panose="020B0604020202020204" pitchFamily="34" charset="0"/>
                <a:cs typeface="Arial" panose="020B0604020202020204" pitchFamily="34" charset="0"/>
              </a:rPr>
              <a:t>O desenvolvimento da aplicação web foi desenvolvida com técnicas e conhecimentos adquiridos com o framework </a:t>
            </a:r>
            <a:r>
              <a:rPr lang="pt-BR" sz="1800" dirty="0" err="1">
                <a:latin typeface="Arial" panose="020B0604020202020204" pitchFamily="34" charset="0"/>
                <a:cs typeface="Arial" panose="020B0604020202020204" pitchFamily="34" charset="0"/>
              </a:rPr>
              <a:t>Sprinkg</a:t>
            </a:r>
            <a:r>
              <a:rPr lang="pt-BR" sz="1800" dirty="0">
                <a:latin typeface="Arial" panose="020B0604020202020204" pitchFamily="34" charset="0"/>
                <a:cs typeface="Arial" panose="020B0604020202020204" pitchFamily="34" charset="0"/>
              </a:rPr>
              <a:t> MVC. Este framework é voltado para o desenvolvimento de aplicações Web na linguagem Java e preconiza o uso do modelo de camadas MVC </a:t>
            </a:r>
            <a:r>
              <a:rPr lang="pt-BR" sz="1800" dirty="0"/>
              <a:t>(</a:t>
            </a:r>
            <a:r>
              <a:rPr lang="pt-BR" sz="1800" dirty="0" err="1"/>
              <a:t>Model-view-controller</a:t>
            </a:r>
            <a:r>
              <a:rPr lang="pt-BR" sz="1800" dirty="0"/>
              <a:t>)</a:t>
            </a:r>
            <a:r>
              <a:rPr lang="pt-BR" sz="1800" dirty="0">
                <a:latin typeface="Arial" panose="020B0604020202020204" pitchFamily="34" charset="0"/>
                <a:cs typeface="Arial" panose="020B0604020202020204" pitchFamily="34" charset="0"/>
              </a:rPr>
              <a:t>.</a:t>
            </a:r>
            <a:endParaRPr lang="pt-BR" dirty="0"/>
          </a:p>
        </p:txBody>
      </p:sp>
    </p:spTree>
    <p:extLst>
      <p:ext uri="{BB962C8B-B14F-4D97-AF65-F5344CB8AC3E}">
        <p14:creationId xmlns:p14="http://schemas.microsoft.com/office/powerpoint/2010/main" val="374117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F3867-8489-447C-9E88-4E373A6CEA2B}"/>
              </a:ext>
            </a:extLst>
          </p:cNvPr>
          <p:cNvSpPr>
            <a:spLocks noGrp="1"/>
          </p:cNvSpPr>
          <p:nvPr>
            <p:ph type="title"/>
          </p:nvPr>
        </p:nvSpPr>
        <p:spPr/>
        <p:txBody>
          <a:bodyPr>
            <a:normAutofit/>
          </a:bodyPr>
          <a:lstStyle/>
          <a:p>
            <a:r>
              <a:rPr lang="en-US" sz="4000" b="1" dirty="0">
                <a:effectLst/>
                <a:latin typeface="Arial" panose="020B0604020202020204" pitchFamily="34" charset="0"/>
                <a:ea typeface="Arial" panose="020B0604020202020204" pitchFamily="34" charset="0"/>
              </a:rPr>
              <a:t>Contabilidade e Custos</a:t>
            </a:r>
            <a:endParaRPr lang="pt-BR" sz="4000" b="1" dirty="0"/>
          </a:p>
        </p:txBody>
      </p:sp>
      <p:sp>
        <p:nvSpPr>
          <p:cNvPr id="3" name="Espaço Reservado para Conteúdo 2">
            <a:extLst>
              <a:ext uri="{FF2B5EF4-FFF2-40B4-BE49-F238E27FC236}">
                <a16:creationId xmlns:a16="http://schemas.microsoft.com/office/drawing/2014/main" id="{962C9BBA-C99D-471B-B86C-F25119E234E4}"/>
              </a:ext>
            </a:extLst>
          </p:cNvPr>
          <p:cNvSpPr>
            <a:spLocks noGrp="1"/>
          </p:cNvSpPr>
          <p:nvPr>
            <p:ph idx="1"/>
          </p:nvPr>
        </p:nvSpPr>
        <p:spPr/>
        <p:txBody>
          <a:bodyPr/>
          <a:lstStyle/>
          <a:p>
            <a:r>
              <a:rPr lang="pt-BR" sz="1800" dirty="0">
                <a:effectLst/>
                <a:latin typeface="Arial" panose="020B0604020202020204" pitchFamily="34" charset="0"/>
                <a:ea typeface="Arial" panose="020B0604020202020204" pitchFamily="34" charset="0"/>
              </a:rPr>
              <a:t>Quanto à metodologia para estruturação do estudo e o desenvolvimento do sistema foi utilizado o método de validação da hipótese (proposta). O modelo é proposto a partir de requisitos levantados por pesquisas tanto recentes quanto clássicas, utilizando os modelos de empréstimos com base nos Sistema de Amortização Constante (SAC) e Sistema Price ou Frances (PRICE).</a:t>
            </a:r>
          </a:p>
          <a:p>
            <a:endParaRPr lang="pt-BR" dirty="0"/>
          </a:p>
        </p:txBody>
      </p:sp>
    </p:spTree>
    <p:extLst>
      <p:ext uri="{BB962C8B-B14F-4D97-AF65-F5344CB8AC3E}">
        <p14:creationId xmlns:p14="http://schemas.microsoft.com/office/powerpoint/2010/main" val="195500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F3867-8489-447C-9E88-4E373A6CEA2B}"/>
              </a:ext>
            </a:extLst>
          </p:cNvPr>
          <p:cNvSpPr>
            <a:spLocks noGrp="1"/>
          </p:cNvSpPr>
          <p:nvPr>
            <p:ph type="title"/>
          </p:nvPr>
        </p:nvSpPr>
        <p:spPr/>
        <p:txBody>
          <a:bodyPr>
            <a:normAutofit/>
          </a:bodyPr>
          <a:lstStyle/>
          <a:p>
            <a:r>
              <a:rPr lang="en-US" sz="4000" b="1" dirty="0">
                <a:effectLst/>
                <a:latin typeface="Arial" panose="020B0604020202020204" pitchFamily="34" charset="0"/>
                <a:ea typeface="Arial" panose="020B0604020202020204" pitchFamily="34" charset="0"/>
              </a:rPr>
              <a:t>Contabilidade e Custos</a:t>
            </a:r>
            <a:endParaRPr lang="pt-BR" sz="4000" b="1" dirty="0"/>
          </a:p>
        </p:txBody>
      </p:sp>
      <p:pic>
        <p:nvPicPr>
          <p:cNvPr id="6" name="Imagem 5">
            <a:extLst>
              <a:ext uri="{FF2B5EF4-FFF2-40B4-BE49-F238E27FC236}">
                <a16:creationId xmlns:a16="http://schemas.microsoft.com/office/drawing/2014/main" id="{2201D0C6-B6AE-474D-9FB3-923A39C395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3018" y="2169552"/>
            <a:ext cx="5974715" cy="4213225"/>
          </a:xfrm>
          <a:prstGeom prst="rect">
            <a:avLst/>
          </a:prstGeom>
          <a:noFill/>
          <a:ln>
            <a:noFill/>
          </a:ln>
        </p:spPr>
      </p:pic>
    </p:spTree>
    <p:extLst>
      <p:ext uri="{BB962C8B-B14F-4D97-AF65-F5344CB8AC3E}">
        <p14:creationId xmlns:p14="http://schemas.microsoft.com/office/powerpoint/2010/main" val="18355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B4B29-0B54-4C55-9062-180ABC098FFD}"/>
              </a:ext>
            </a:extLst>
          </p:cNvPr>
          <p:cNvSpPr>
            <a:spLocks noGrp="1"/>
          </p:cNvSpPr>
          <p:nvPr>
            <p:ph type="title"/>
          </p:nvPr>
        </p:nvSpPr>
        <p:spPr/>
        <p:txBody>
          <a:bodyPr/>
          <a:lstStyle/>
          <a:p>
            <a:r>
              <a:rPr lang="pt-BR" b="1" dirty="0"/>
              <a:t>Governança de Tecnologia da informação</a:t>
            </a:r>
            <a:endParaRPr lang="pt-BR" dirty="0"/>
          </a:p>
        </p:txBody>
      </p:sp>
      <p:sp>
        <p:nvSpPr>
          <p:cNvPr id="3" name="Espaço Reservado para Conteúdo 2">
            <a:extLst>
              <a:ext uri="{FF2B5EF4-FFF2-40B4-BE49-F238E27FC236}">
                <a16:creationId xmlns:a16="http://schemas.microsoft.com/office/drawing/2014/main" id="{795CFF11-1923-4C94-BE16-4E666CD2F5FB}"/>
              </a:ext>
            </a:extLst>
          </p:cNvPr>
          <p:cNvSpPr>
            <a:spLocks noGrp="1"/>
          </p:cNvSpPr>
          <p:nvPr>
            <p:ph idx="1"/>
          </p:nvPr>
        </p:nvSpPr>
        <p:spPr/>
        <p:txBody>
          <a:bodyPr/>
          <a:lstStyle/>
          <a:p>
            <a:r>
              <a:rPr lang="pt-BR" dirty="0"/>
              <a:t>Na elaboração do Plano Estratégico de TI, foram utilizadas as perspectivas estratégicas especificadas para TI, esses objetivos tiveram como base o framework COBIT por se tratar de um framework para Governança de TI. A utilização do framework COBIT teve por objetivo alinhar os processos de TI à estratégia organizacional.</a:t>
            </a:r>
          </a:p>
          <a:p>
            <a:endParaRPr lang="pt-BR" dirty="0"/>
          </a:p>
        </p:txBody>
      </p:sp>
    </p:spTree>
    <p:extLst>
      <p:ext uri="{BB962C8B-B14F-4D97-AF65-F5344CB8AC3E}">
        <p14:creationId xmlns:p14="http://schemas.microsoft.com/office/powerpoint/2010/main" val="3858672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B4B29-0B54-4C55-9062-180ABC098FFD}"/>
              </a:ext>
            </a:extLst>
          </p:cNvPr>
          <p:cNvSpPr>
            <a:spLocks noGrp="1"/>
          </p:cNvSpPr>
          <p:nvPr>
            <p:ph type="title"/>
          </p:nvPr>
        </p:nvSpPr>
        <p:spPr/>
        <p:txBody>
          <a:bodyPr/>
          <a:lstStyle/>
          <a:p>
            <a:r>
              <a:rPr lang="pt-BR" dirty="0"/>
              <a:t>BSC – Balanced Scorecard</a:t>
            </a:r>
          </a:p>
        </p:txBody>
      </p:sp>
      <p:sp>
        <p:nvSpPr>
          <p:cNvPr id="4" name="Título 1">
            <a:extLst>
              <a:ext uri="{FF2B5EF4-FFF2-40B4-BE49-F238E27FC236}">
                <a16:creationId xmlns:a16="http://schemas.microsoft.com/office/drawing/2014/main" id="{B74EE5F9-57CE-4B8B-9269-441B54E3A46B}"/>
              </a:ext>
            </a:extLst>
          </p:cNvPr>
          <p:cNvSpPr txBox="1">
            <a:spLocks noGrp="1"/>
          </p:cNvSpPr>
          <p:nvPr>
            <p:ph idx="1"/>
          </p:nvPr>
        </p:nvSpPr>
        <p:spPr>
          <a:xfrm>
            <a:off x="581025" y="2181225"/>
            <a:ext cx="4663328" cy="3678238"/>
          </a:xfrm>
          <a:prstGeom prst="rect">
            <a:avLst/>
          </a:prstGeom>
          <a:effectLst/>
        </p:spPr>
        <p:txBody>
          <a:bodyPr vert="horz" lIns="91440" tIns="45720" rIns="91440" bIns="45720" rtlCol="0" anchor="ctr">
            <a:normAutofit fontScale="55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b="1" dirty="0"/>
              <a:t>Missão</a:t>
            </a:r>
            <a:endParaRPr lang="pt-BR" dirty="0"/>
          </a:p>
          <a:p>
            <a:pPr algn="l"/>
            <a:r>
              <a:rPr lang="pt-BR" dirty="0"/>
              <a:t>“Prover e integrar soluções tecnológicas modernas para agilizar, sustentar, modernizar e automatizar as operações”.</a:t>
            </a:r>
          </a:p>
          <a:p>
            <a:r>
              <a:rPr lang="pt-BR" b="1" dirty="0"/>
              <a:t> </a:t>
            </a:r>
          </a:p>
          <a:p>
            <a:endParaRPr lang="pt-BR" dirty="0"/>
          </a:p>
          <a:p>
            <a:r>
              <a:rPr lang="pt-BR" b="1" dirty="0"/>
              <a:t>Visão</a:t>
            </a:r>
            <a:endParaRPr lang="pt-BR" dirty="0"/>
          </a:p>
          <a:p>
            <a:pPr algn="l"/>
            <a:r>
              <a:rPr lang="pt-BR" dirty="0"/>
              <a:t> “Ser reconhecido pela qualidade de seus serviços e soluções de Tecnologia da Informação”.</a:t>
            </a:r>
          </a:p>
          <a:p>
            <a:pPr algn="just"/>
            <a:endParaRPr lang="pt-BR" dirty="0"/>
          </a:p>
        </p:txBody>
      </p:sp>
      <p:graphicFrame>
        <p:nvGraphicFramePr>
          <p:cNvPr id="5" name="Diagrama 4">
            <a:extLst>
              <a:ext uri="{FF2B5EF4-FFF2-40B4-BE49-F238E27FC236}">
                <a16:creationId xmlns:a16="http://schemas.microsoft.com/office/drawing/2014/main" id="{00F3BAC9-52D6-4442-8084-0E000A060C2B}"/>
              </a:ext>
            </a:extLst>
          </p:cNvPr>
          <p:cNvGraphicFramePr/>
          <p:nvPr>
            <p:extLst>
              <p:ext uri="{D42A27DB-BD31-4B8C-83A1-F6EECF244321}">
                <p14:modId xmlns:p14="http://schemas.microsoft.com/office/powerpoint/2010/main" val="3333015560"/>
              </p:ext>
            </p:extLst>
          </p:nvPr>
        </p:nvGraphicFramePr>
        <p:xfrm>
          <a:off x="5244354" y="1936376"/>
          <a:ext cx="6655730" cy="4142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845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B69E61-E8EF-4B95-9D35-CF141A313F55}"/>
              </a:ext>
            </a:extLst>
          </p:cNvPr>
          <p:cNvSpPr>
            <a:spLocks noGrp="1"/>
          </p:cNvSpPr>
          <p:nvPr>
            <p:ph type="title"/>
          </p:nvPr>
        </p:nvSpPr>
        <p:spPr/>
        <p:txBody>
          <a:bodyPr/>
          <a:lstStyle/>
          <a:p>
            <a:r>
              <a:rPr lang="pt-BR" b="1" dirty="0"/>
              <a:t>Governança de Tecnologia da informação</a:t>
            </a:r>
            <a:endParaRPr lang="pt-BR" dirty="0"/>
          </a:p>
        </p:txBody>
      </p:sp>
      <p:pic>
        <p:nvPicPr>
          <p:cNvPr id="4" name="Imagem 3">
            <a:extLst>
              <a:ext uri="{FF2B5EF4-FFF2-40B4-BE49-F238E27FC236}">
                <a16:creationId xmlns:a16="http://schemas.microsoft.com/office/drawing/2014/main" id="{6BD9E610-D967-45A2-A8E9-D4804411197E}"/>
              </a:ext>
            </a:extLst>
          </p:cNvPr>
          <p:cNvPicPr>
            <a:picLocks noChangeAspect="1"/>
          </p:cNvPicPr>
          <p:nvPr/>
        </p:nvPicPr>
        <p:blipFill>
          <a:blip r:embed="rId2"/>
          <a:stretch>
            <a:fillRect/>
          </a:stretch>
        </p:blipFill>
        <p:spPr>
          <a:xfrm>
            <a:off x="821572" y="2030506"/>
            <a:ext cx="4044596" cy="4427562"/>
          </a:xfrm>
          <a:prstGeom prst="rect">
            <a:avLst/>
          </a:prstGeom>
        </p:spPr>
      </p:pic>
      <p:pic>
        <p:nvPicPr>
          <p:cNvPr id="5" name="Imagem 4">
            <a:extLst>
              <a:ext uri="{FF2B5EF4-FFF2-40B4-BE49-F238E27FC236}">
                <a16:creationId xmlns:a16="http://schemas.microsoft.com/office/drawing/2014/main" id="{7E42D144-99E9-4260-B0C4-E15A6D6660AD}"/>
              </a:ext>
            </a:extLst>
          </p:cNvPr>
          <p:cNvPicPr>
            <a:picLocks noChangeAspect="1"/>
          </p:cNvPicPr>
          <p:nvPr/>
        </p:nvPicPr>
        <p:blipFill>
          <a:blip r:embed="rId3"/>
          <a:stretch>
            <a:fillRect/>
          </a:stretch>
        </p:blipFill>
        <p:spPr>
          <a:xfrm>
            <a:off x="6869690" y="1977042"/>
            <a:ext cx="4044596" cy="4585123"/>
          </a:xfrm>
          <a:prstGeom prst="rect">
            <a:avLst/>
          </a:prstGeom>
        </p:spPr>
      </p:pic>
    </p:spTree>
    <p:extLst>
      <p:ext uri="{BB962C8B-B14F-4D97-AF65-F5344CB8AC3E}">
        <p14:creationId xmlns:p14="http://schemas.microsoft.com/office/powerpoint/2010/main" val="2809838760"/>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Tecnologia (design Dividendo)</Template>
  <TotalTime>94</TotalTime>
  <Words>951</Words>
  <Application>Microsoft Office PowerPoint</Application>
  <PresentationFormat>Widescreen</PresentationFormat>
  <Paragraphs>126</Paragraphs>
  <Slides>18</Slides>
  <Notes>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18</vt:i4>
      </vt:variant>
    </vt:vector>
  </HeadingPairs>
  <TitlesOfParts>
    <vt:vector size="23" baseType="lpstr">
      <vt:lpstr>Arial</vt:lpstr>
      <vt:lpstr>Calibri</vt:lpstr>
      <vt:lpstr>Gill Sans MT</vt:lpstr>
      <vt:lpstr>Wingdings 2</vt:lpstr>
      <vt:lpstr>Dividendo</vt:lpstr>
      <vt:lpstr>Projeto Integrador IV</vt:lpstr>
      <vt:lpstr>Introdução</vt:lpstr>
      <vt:lpstr>Objetivo</vt:lpstr>
      <vt:lpstr>Escopo</vt:lpstr>
      <vt:lpstr>Contabilidade e Custos</vt:lpstr>
      <vt:lpstr>Contabilidade e Custos</vt:lpstr>
      <vt:lpstr>Governança de Tecnologia da informação</vt:lpstr>
      <vt:lpstr>BSC – Balanced Scorecard</vt:lpstr>
      <vt:lpstr>Governança de Tecnologia da informação</vt:lpstr>
      <vt:lpstr>Gestão de Processos </vt:lpstr>
      <vt:lpstr>Gestão de Processos </vt:lpstr>
      <vt:lpstr>Ética, Cidadania e  Responsabilidade Social</vt:lpstr>
      <vt:lpstr>Projeto de Redes e Computadores</vt:lpstr>
      <vt:lpstr>Projeto de Redes e Computadores</vt:lpstr>
      <vt:lpstr>Análise de Dados</vt:lpstr>
      <vt:lpstr>Programação para Internet</vt:lpstr>
      <vt:lpstr>Programação para Internet</vt:lpstr>
      <vt:lpstr>Agradecimentos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Integrador IV</dc:title>
  <dc:creator>Guilherme Caetano</dc:creator>
  <cp:lastModifiedBy>Guilherme Caetano</cp:lastModifiedBy>
  <cp:revision>21</cp:revision>
  <dcterms:created xsi:type="dcterms:W3CDTF">2020-11-25T21:51:39Z</dcterms:created>
  <dcterms:modified xsi:type="dcterms:W3CDTF">2020-11-26T00:53:00Z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