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9CEF-AF88-4D52-BD3C-F1B710B4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03716-17E0-4811-BD0F-4531D358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41EA43-2EA2-4B74-AB67-6BDBD2A1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0FAC03-FB03-445E-B429-01E5637E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F304B9-F817-4031-9581-8F362C13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B02E0-9EEF-4744-BB9A-FB54A0AB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E8725D-F591-4D07-9E6F-DF677759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9A6529-7BAC-4597-82EF-97DB040A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397E4B-D516-41C2-A32C-E58888CB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C02C1A-DFCF-4F1C-A517-021B2638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06333-6DC5-491C-A67B-901DFF486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39B472-E1F3-4972-8BA4-A621020E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6D8D9C-CEB0-4E72-9E55-ED720F5F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1CB2A5-DE9E-4D47-9169-3DA65B39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D2A23C-C547-4AE6-A0E4-C7B09B30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A16AC-BC20-41F6-9FBB-8996DB53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2C2890-E460-46E7-9B48-8BDA132F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954EC-7AAC-44D6-86D9-95CF94C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EC63E7-0D96-4A43-846F-D46E002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2F60E4-62BB-4259-A314-47028057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4702-FD50-4CB3-A879-1274B83F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331138-878A-4BA3-A4C6-1D7E2C2E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17EAD6-9C4B-4BAA-9938-F84C864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4B3E8D-4F51-4E24-9651-820E0C87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6E1ACD-35EF-4980-91AE-42B69495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02008-654F-48B4-B8AB-F0968FB0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E36A83-798A-4A7C-AD3F-564EAF8B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FB2DFA-89CD-4377-8F91-8C3BC16E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86BA04E-0E48-4C63-9B4E-060E17A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CDBFA7-82BC-4892-9065-E431448F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FF4378-2437-4E1B-9C6C-51A44A2D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27C2-90EB-4A3A-8784-5504B669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9C8AB5-9C55-4ED7-A15C-5E09CBA6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5533D2-37A2-484A-9996-D43CDA07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EA625A-388B-404D-A34F-4437B2D5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93B7AF9-8B8C-41B5-83D2-51F0A7916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DC399C9-3F91-4771-9E73-0A8C05D5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2C25E7-F732-4A42-B307-C268D48A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0CF77C-5807-4092-A583-BE293D6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58B0-958C-498C-9964-CC4A2D1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832A68-1D53-4ED9-BB06-2B7B941F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C02F88-1A8C-4438-BF55-3E591BE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71243E-758F-4422-95D5-C0E079D7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4A2E3B8-F541-471B-8CDC-754DCFC5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01D46E0-C79F-4F98-A19C-F8D8E0A4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1E63CA-A60B-4268-9853-FD77A34C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6E43F-DAE9-4973-903C-D0324FC5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31D2AC-717F-41B7-9554-CAD056F3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E0F886-FFA7-4FBB-89E4-B28F35294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22590E-A4D5-4881-94D1-0A91E71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975A62-43E8-4324-9B86-E7410571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EFD056-A885-4F2C-8C00-7DAB54AE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6DAB-79EE-44C2-8974-4332A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215D957-E014-412B-BC02-D4CE3D9BC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101C3D-4864-402B-9764-7F15A92A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3B1E5B-DE39-4A01-9B50-C40E67A5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CF1CDE-7C13-41C8-A0C5-289C0CA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5F2751-B10C-484B-AE9E-021D54A8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9A83BA1-A8BF-4FE4-87F1-C74D6C5E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65F5E6-0A24-4945-8A01-2E9E4FB5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0BB2E9-B27C-4626-BB0E-36399DDE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3180-1EDF-4F25-B4A4-19BE9FE61E8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AD4AAF-8BFA-4F3F-88CE-2910DEFE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58C917-4737-4B92-8137-9101D7261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FCAD-96DE-427C-B54D-1D05E49C77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forms/" TargetMode="External"/><Relationship Id="rId2" Type="http://schemas.openxmlformats.org/officeDocument/2006/relationships/hyperlink" Target="https://www.w3schools.com/bootstrap4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7F-764D-4304-85DF-AD0F2E209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Bootstrap</a:t>
            </a:r>
            <a:r>
              <a:rPr lang="pt-PT" dirty="0"/>
              <a:t> 4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14978-8010-472A-96CD-CA46EC8A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F84E-CA62-4467-B548-083C8D62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GridView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9639CB-751E-4314-8F4A-C3F71021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table-responsive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038724-4698-4789-A324-40299B44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04" y="2506187"/>
            <a:ext cx="703043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FC864-0C93-4E0F-B676-FE9FBC95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4E3C8D-225A-43BF-935F-406A1714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table-responsive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EABB50-D7C9-41B4-8BBA-059C3F30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876473"/>
            <a:ext cx="820217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BCFD-6DA8-4340-9991-13236EA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Formatação para tabelas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B6FC1E-340C-46D0-8A01-922DE5AA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table</a:t>
            </a:r>
            <a:endParaRPr lang="pt-PT" dirty="0"/>
          </a:p>
          <a:p>
            <a:r>
              <a:rPr lang="en-US" dirty="0"/>
              <a:t>table-striped</a:t>
            </a:r>
          </a:p>
          <a:p>
            <a:r>
              <a:rPr lang="en-US" dirty="0"/>
              <a:t>table-bordered</a:t>
            </a:r>
          </a:p>
          <a:p>
            <a:r>
              <a:rPr lang="en-US" dirty="0"/>
              <a:t>table-hover</a:t>
            </a:r>
          </a:p>
          <a:p>
            <a:r>
              <a:rPr lang="en-US" dirty="0"/>
              <a:t>table-dark</a:t>
            </a:r>
          </a:p>
          <a:p>
            <a:r>
              <a:rPr lang="en-US" dirty="0"/>
              <a:t>table-borderless</a:t>
            </a:r>
          </a:p>
          <a:p>
            <a:r>
              <a:rPr lang="en-US" dirty="0"/>
              <a:t>table-responsive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3FC27-907E-4357-9B86-92A037CE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Formatação de botões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CF349B-0062-45ED-8EEA-ADFA4A13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btn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C79F34-1107-4821-915C-E43D2FD4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63" y="1825625"/>
            <a:ext cx="7783011" cy="5906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D0E4EE-0B5C-4F45-BF21-39E0B994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38" y="3115345"/>
            <a:ext cx="558242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60AB-BA0E-4C4D-B75F-2DD09769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Formatação de botões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AFB168D-E0C7-466A-9953-9342539C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121" y="2107911"/>
            <a:ext cx="6496957" cy="466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B05CAC-E5F2-4759-9FB5-41BEDEB4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36" y="3092774"/>
            <a:ext cx="663032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470C9-6F06-4BF1-BF05-A776FA7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Formatação de botões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4E5F78D-47EE-4C66-B697-B302216D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975" y="2030562"/>
            <a:ext cx="2400635" cy="5715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ACCF1E-1DB1-425A-B89B-6F48BD61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45" y="1990279"/>
            <a:ext cx="5820587" cy="7240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876DFA-D6F5-48BF-909D-C486D2D5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75" y="3564672"/>
            <a:ext cx="8649907" cy="4763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41AB58-1ACF-4E18-AC92-5077F12A4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96" y="4472609"/>
            <a:ext cx="706853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9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3FB3-2981-4FEB-984C-630EFC6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3A5BD5-FDED-4CE3-A05A-B4D66C20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W3schools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https://www.w3schools.com/bootstrap4/default.asp</a:t>
            </a:r>
            <a:endParaRPr lang="en-US" dirty="0"/>
          </a:p>
          <a:p>
            <a:r>
              <a:rPr lang="en-US" dirty="0"/>
              <a:t>Bootstrap 4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https://getbootstrap.com/docs/4.0/components/forms/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B519-664D-4CE9-808D-AFE50E64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Div</a:t>
            </a:r>
            <a:r>
              <a:rPr lang="pt-PT" dirty="0"/>
              <a:t> principal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B56E50-35A3-43EF-A33E-2D14A80F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7" y="2807951"/>
            <a:ext cx="5105392" cy="23866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65576E-7D41-435D-AFB8-2C190520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6" y="2733954"/>
            <a:ext cx="5745697" cy="2715358"/>
          </a:xfrm>
          <a:prstGeom prst="rect">
            <a:avLst/>
          </a:prstGeom>
        </p:spPr>
      </p:pic>
      <p:sp>
        <p:nvSpPr>
          <p:cNvPr id="6" name="Bolha de Discurso: Retângulo 5">
            <a:extLst>
              <a:ext uri="{FF2B5EF4-FFF2-40B4-BE49-F238E27FC236}">
                <a16:creationId xmlns:a16="http://schemas.microsoft.com/office/drawing/2014/main" id="{45F46212-B3C3-427F-8AC7-3D5B5619E243}"/>
              </a:ext>
            </a:extLst>
          </p:cNvPr>
          <p:cNvSpPr/>
          <p:nvPr/>
        </p:nvSpPr>
        <p:spPr>
          <a:xfrm>
            <a:off x="940526" y="1875527"/>
            <a:ext cx="1641900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container</a:t>
            </a:r>
            <a:endParaRPr lang="en-US" dirty="0"/>
          </a:p>
        </p:txBody>
      </p:sp>
      <p:sp>
        <p:nvSpPr>
          <p:cNvPr id="8" name="Bolha de Discurso: Retângulo 7">
            <a:extLst>
              <a:ext uri="{FF2B5EF4-FFF2-40B4-BE49-F238E27FC236}">
                <a16:creationId xmlns:a16="http://schemas.microsoft.com/office/drawing/2014/main" id="{9654D659-FAE1-4CC7-BE22-EDB341E44353}"/>
              </a:ext>
            </a:extLst>
          </p:cNvPr>
          <p:cNvSpPr/>
          <p:nvPr/>
        </p:nvSpPr>
        <p:spPr>
          <a:xfrm>
            <a:off x="5881396" y="1825625"/>
            <a:ext cx="1641900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Container-</a:t>
            </a:r>
            <a:r>
              <a:rPr lang="pt-PT" dirty="0" err="1"/>
              <a:t>fluid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A2F0-6DBF-49D8-850C-9809160F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Navbar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D0C5DED-1128-4779-B9F7-F54BFE33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160"/>
            <a:ext cx="100788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AF226-AC03-4D59-A037-B422596F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Navbar</a:t>
            </a:r>
            <a:r>
              <a:rPr lang="pt-PT" dirty="0"/>
              <a:t> </a:t>
            </a:r>
            <a:r>
              <a:rPr lang="pt-PT" dirty="0" err="1"/>
              <a:t>fixed</a:t>
            </a:r>
            <a:r>
              <a:rPr lang="pt-PT" dirty="0"/>
              <a:t>-top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BA3570-A991-4133-94D0-3BC74D8D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compensar a altura da </a:t>
            </a:r>
            <a:r>
              <a:rPr lang="pt-PT" dirty="0" err="1"/>
              <a:t>navbar</a:t>
            </a:r>
            <a:r>
              <a:rPr lang="pt-PT" dirty="0"/>
              <a:t> e evitar que o conteúdo da página fique sobreposto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A7404-64BD-44FB-9886-625A5792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4" y="3346338"/>
            <a:ext cx="5181386" cy="2283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A44F45-6C13-4100-972B-3E3FE957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35" y="3185489"/>
            <a:ext cx="4936808" cy="31465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BFA05C-DCFE-430D-BDE3-44A4AC003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011" y="2513883"/>
            <a:ext cx="277216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ED5B5-A7D0-4E6B-B165-DB7FE9FE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Navbar</a:t>
            </a:r>
            <a:r>
              <a:rPr lang="pt-PT" dirty="0"/>
              <a:t> links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BEDC4A1-9733-49BF-9920-CF85D6325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846" y="2630704"/>
            <a:ext cx="7424150" cy="7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4DD1A-6FF8-4091-A1F7-7A797AB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Navbar</a:t>
            </a:r>
            <a:r>
              <a:rPr lang="pt-PT" dirty="0"/>
              <a:t> </a:t>
            </a:r>
            <a:r>
              <a:rPr lang="pt-PT" dirty="0" err="1"/>
              <a:t>dropdowns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0B2B45A-29A5-44FA-A61C-B48B6F758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812" y="2512144"/>
            <a:ext cx="8840376" cy="18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2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C3D3-CB9B-4868-A3BB-0A8635B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Rodapé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D5848AA-E039-48E5-8072-06391DA4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407" y="2499225"/>
            <a:ext cx="2886478" cy="16194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4EBBD6-F8B4-43D3-AAEE-BAE7335AB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8"/>
          <a:stretch/>
        </p:blipFill>
        <p:spPr>
          <a:xfrm>
            <a:off x="1758461" y="2604015"/>
            <a:ext cx="4958231" cy="1514686"/>
          </a:xfrm>
          <a:prstGeom prst="rect">
            <a:avLst/>
          </a:prstGeom>
        </p:spPr>
      </p:pic>
      <p:sp>
        <p:nvSpPr>
          <p:cNvPr id="6" name="Bolha de Discurso: Retângulo 5">
            <a:extLst>
              <a:ext uri="{FF2B5EF4-FFF2-40B4-BE49-F238E27FC236}">
                <a16:creationId xmlns:a16="http://schemas.microsoft.com/office/drawing/2014/main" id="{ADC78033-87AC-48D6-8844-BC0E35C656B8}"/>
              </a:ext>
            </a:extLst>
          </p:cNvPr>
          <p:cNvSpPr/>
          <p:nvPr/>
        </p:nvSpPr>
        <p:spPr>
          <a:xfrm>
            <a:off x="2152357" y="1690688"/>
            <a:ext cx="914400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html</a:t>
            </a:r>
            <a:endParaRPr lang="en-US" dirty="0"/>
          </a:p>
        </p:txBody>
      </p:sp>
      <p:sp>
        <p:nvSpPr>
          <p:cNvPr id="7" name="Bolha de Discurso: Retângulo 6">
            <a:extLst>
              <a:ext uri="{FF2B5EF4-FFF2-40B4-BE49-F238E27FC236}">
                <a16:creationId xmlns:a16="http://schemas.microsoft.com/office/drawing/2014/main" id="{ECE8843C-27A6-408E-8F67-61C378FDF6DC}"/>
              </a:ext>
            </a:extLst>
          </p:cNvPr>
          <p:cNvSpPr/>
          <p:nvPr/>
        </p:nvSpPr>
        <p:spPr>
          <a:xfrm>
            <a:off x="7795512" y="1690688"/>
            <a:ext cx="914400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A0A8-B63E-42FC-A031-3620EC25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9F1ECE7-41BC-482D-A6BE-37993547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68" y="2806095"/>
            <a:ext cx="5012281" cy="20794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1A4EC6-4227-4355-9FC8-61DE2F32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52" y="2688530"/>
            <a:ext cx="5530683" cy="2418042"/>
          </a:xfrm>
          <a:prstGeom prst="rect">
            <a:avLst/>
          </a:prstGeom>
        </p:spPr>
      </p:pic>
      <p:sp>
        <p:nvSpPr>
          <p:cNvPr id="6" name="Bolha de Discurso: Retângulo 5">
            <a:extLst>
              <a:ext uri="{FF2B5EF4-FFF2-40B4-BE49-F238E27FC236}">
                <a16:creationId xmlns:a16="http://schemas.microsoft.com/office/drawing/2014/main" id="{5142ADA6-FBEF-4835-A94D-109332E291E4}"/>
              </a:ext>
            </a:extLst>
          </p:cNvPr>
          <p:cNvSpPr/>
          <p:nvPr/>
        </p:nvSpPr>
        <p:spPr>
          <a:xfrm>
            <a:off x="6557554" y="1883285"/>
            <a:ext cx="1848897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Width:100%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5B2A7-1D7D-449E-AD72-30498A79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FormView</a:t>
            </a:r>
            <a:r>
              <a:rPr lang="pt-PT" dirty="0"/>
              <a:t> - controlos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EDFCE-0553-484A-8D76-DD0E63D4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form-control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form</a:t>
            </a:r>
            <a:r>
              <a:rPr lang="pt-PT" dirty="0"/>
              <a:t>-</a:t>
            </a:r>
            <a:r>
              <a:rPr lang="pt-PT" dirty="0" err="1"/>
              <a:t>control</a:t>
            </a:r>
            <a:r>
              <a:rPr lang="pt-PT" dirty="0"/>
              <a:t>-file</a:t>
            </a:r>
          </a:p>
          <a:p>
            <a:endParaRPr lang="pt-PT" dirty="0"/>
          </a:p>
          <a:p>
            <a:r>
              <a:rPr lang="pt-PT" dirty="0" err="1"/>
              <a:t>btn</a:t>
            </a:r>
            <a:r>
              <a:rPr lang="pt-PT" dirty="0"/>
              <a:t> </a:t>
            </a:r>
            <a:r>
              <a:rPr lang="pt-PT" dirty="0" err="1"/>
              <a:t>btn-danger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btn</a:t>
            </a:r>
            <a:r>
              <a:rPr lang="pt-PT" dirty="0"/>
              <a:t> </a:t>
            </a:r>
            <a:r>
              <a:rPr lang="pt-PT" dirty="0" err="1"/>
              <a:t>btn-info</a:t>
            </a:r>
            <a:endParaRPr lang="pt-PT" dirty="0"/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2FD7F6-FEC5-443E-BBA9-86843911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73" y="1417315"/>
            <a:ext cx="6106377" cy="714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9DEA37-64B7-4EE3-BDDD-DC77E7F03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" t="11618" r="51893" b="6964"/>
          <a:stretch/>
        </p:blipFill>
        <p:spPr>
          <a:xfrm>
            <a:off x="4145793" y="3685060"/>
            <a:ext cx="1227908" cy="71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5C8632-8528-4376-BCC0-B39DF2399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1" t="12047" b="5297"/>
          <a:stretch/>
        </p:blipFill>
        <p:spPr>
          <a:xfrm>
            <a:off x="4163723" y="4763466"/>
            <a:ext cx="1411623" cy="7112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C702F1-C0E6-4732-A14C-603CD8AE8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47" y="2908395"/>
            <a:ext cx="5934903" cy="4191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FA0CD9E-0B37-486E-BDA8-5156701FB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793" y="2069454"/>
            <a:ext cx="569674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3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103</Words>
  <Application>Microsoft Office PowerPoint</Application>
  <PresentationFormat>Ecrã Panorâmico</PresentationFormat>
  <Paragraphs>44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Bootstrap 4</vt:lpstr>
      <vt:lpstr>Div principal</vt:lpstr>
      <vt:lpstr>Navbar</vt:lpstr>
      <vt:lpstr>Navbar fixed-top</vt:lpstr>
      <vt:lpstr>Navbar links</vt:lpstr>
      <vt:lpstr>Navbar dropdowns</vt:lpstr>
      <vt:lpstr>Rodapé</vt:lpstr>
      <vt:lpstr>FormView</vt:lpstr>
      <vt:lpstr>FormView - controlos</vt:lpstr>
      <vt:lpstr>GridView</vt:lpstr>
      <vt:lpstr>ListView</vt:lpstr>
      <vt:lpstr>Formatação para tabelas</vt:lpstr>
      <vt:lpstr>Formatação de botões</vt:lpstr>
      <vt:lpstr>Formatação de botões</vt:lpstr>
      <vt:lpstr>Formatação de botões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Paulo Ferreira</dc:creator>
  <cp:lastModifiedBy>Paulo Ferreira</cp:lastModifiedBy>
  <cp:revision>12</cp:revision>
  <dcterms:created xsi:type="dcterms:W3CDTF">2019-02-12T11:21:42Z</dcterms:created>
  <dcterms:modified xsi:type="dcterms:W3CDTF">2019-02-12T13:16:04Z</dcterms:modified>
</cp:coreProperties>
</file>