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0" d="100"/>
          <a:sy n="30" d="100"/>
        </p:scale>
        <p:origin x="7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2A1D5-E51C-4C20-A052-24329B2F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32C81D-A761-4FE2-AFCE-081F97EC2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DDD40DC-8758-45D0-B23A-F28EBB80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C31D-8321-4EC1-A682-145EBFF98DC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349400-7464-42C9-A371-8994407A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85AFB2-7545-431D-9397-9B604F78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4630-BBCD-471B-8190-7A414D2FF3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8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FB0F3-D72B-40C1-AEC5-BE8E9353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BAC6C9A-51A1-4F34-A92E-56C4FFF59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12CADE4-093E-4087-B064-3AC806BF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C31D-8321-4EC1-A682-145EBFF98DC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2CA487B-E546-4F37-9F32-189AD33E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296A4BB-CF30-4F54-BF2F-675B47AB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4630-BBCD-471B-8190-7A414D2FF3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4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959F2A-9DB8-42D8-990B-E5BD2B5E0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B99F31B-328B-486F-9B87-F5E1A8563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5A66A7-CAF1-4E9B-A439-06E2F2AE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C31D-8321-4EC1-A682-145EBFF98DC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8D24BF-DE26-409A-B04E-4DD78DF9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011653F-F22F-473E-840F-2639E83C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4630-BBCD-471B-8190-7A414D2FF3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8EF28-FEA6-4E49-8A65-281CFAC0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3A14BA-9D46-42A7-ABF6-DCDC4CE5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A7DAA42-0AC4-48D7-9047-F812C668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C31D-8321-4EC1-A682-145EBFF98DC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07F083-BA07-4FC1-9A9D-90519B3E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23CA21-E90C-440A-9FF9-5978D62D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4630-BBCD-471B-8190-7A414D2FF3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F5DDB-BABF-4733-B51F-22F5E57F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DEBED41-1CD9-49D1-8284-65CCFBD75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7B35C3A-FEFA-4094-B929-420A7584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C31D-8321-4EC1-A682-145EBFF98DC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AADAD15-70EB-4C69-A2B9-444A21FE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56AC91-0996-42A0-9076-77584D53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4630-BBCD-471B-8190-7A414D2FF3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7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206FA-330D-489F-BC4C-F49B2879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41560F-B2EE-44D6-ABD5-21753DD20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F161C10-5AB0-4F89-877A-AEC0E345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53C391-B0DB-43AF-99FB-364A9DF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C31D-8321-4EC1-A682-145EBFF98DC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2E9D7B1-E2B5-478E-BFF8-5830A7A4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691A4D9-F602-46C7-B5CF-D9F03D7D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4630-BBCD-471B-8190-7A414D2FF3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B99D2-5B23-438E-B591-E6902F5C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A749038-92E1-463F-A48B-E086EF01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B776CC0-E429-4430-B50F-65C29BC55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6231D20-EEF5-4D0F-ADB7-CC4D123F8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7337507-0E57-40E2-8DC7-CC2A3190C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83F2049-E50B-4C19-AFA5-FA6B18B0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C31D-8321-4EC1-A682-145EBFF98DC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79BB17C-6107-4378-B38E-65D94527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2B0F9D4-3927-47B7-881D-34D66B56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4630-BBCD-471B-8190-7A414D2FF3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7CB11-AE31-4751-97FB-D97239F2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6B45F1C-26AB-44E3-B260-7F133B7A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C31D-8321-4EC1-A682-145EBFF98DC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F42FC9F-AADD-441F-B2F4-02A843FE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C5649AD-2892-4EB2-BA7E-B88A48F3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4630-BBCD-471B-8190-7A414D2FF3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4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0AD2B66-0153-41B2-869D-9950E5A2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C31D-8321-4EC1-A682-145EBFF98DC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BE25C54-A97A-4337-AA86-8716C746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4E0B8B9-2D59-4909-94D3-5664569C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4630-BBCD-471B-8190-7A414D2FF3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4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354C8-6752-4A5B-A6C5-D850B717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B3A2C8-4129-4238-99B9-8BE17E04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3148FB3-5159-469D-A13D-AC310C6FC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0968521-039A-4B31-8F56-D3147BC7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C31D-8321-4EC1-A682-145EBFF98DC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B7FE488-234E-4128-8139-AE77CDA2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D70CCFF-74C1-4FB4-9795-DC8E8D2D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4630-BBCD-471B-8190-7A414D2FF3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217DD-67C8-4DA9-858A-0A969D41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131B881-5FC0-43FB-AC13-A4496FF55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0029A72-9A12-49BF-9AAB-D691CF6F7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AD48B8D-0BA1-48FE-8973-34A82529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C31D-8321-4EC1-A682-145EBFF98DC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5B73D05-D535-488D-945C-1DF1A690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A1BC4D6-08FE-4D37-8828-1DA3B1C4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4630-BBCD-471B-8190-7A414D2FF3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8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78CDF6F-8714-4825-B9C9-DF44AAAB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4562E48-8873-4C31-B2AA-211E23AA9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5541E4-FF37-4F38-8E90-E74335225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DC31D-8321-4EC1-A682-145EBFF98DC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9306333-158B-4C21-9854-E383E4635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E90BF8-373A-4DC6-9435-8D0DD85D6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4630-BBCD-471B-8190-7A414D2FF3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86FF2-481D-4AA1-B82D-04951B534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DetailsView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B05B11-9A5F-4027-A2F0-6FC77407A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0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8A2C2-2218-49B2-AB33-B8C6E21E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DetailsView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C2CBAD-C10E-4472-B697-D27E5BBF3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Controlo que permite listar um ou vários registos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0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7ECB6-17AB-4116-BDF6-03D34922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DetailsView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A2FD09-064A-45C9-ADF7-2C5A931DC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Definir a data </a:t>
            </a:r>
            <a:r>
              <a:rPr lang="pt-PT" dirty="0" err="1"/>
              <a:t>source</a:t>
            </a:r>
            <a:endParaRPr lang="pt-PT" dirty="0"/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840561-B573-4057-BDEB-5FADE5561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13" y="2619262"/>
            <a:ext cx="3029373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5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73BB4-0483-4578-8C64-F0E22528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DetailsView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78CE7A-0379-4CD3-ACD1-34C5E9378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Configurar a consulta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388A03-010A-422C-BB86-08EC85BFE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975" y="2486120"/>
            <a:ext cx="6839905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2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1F292-FDE4-4513-A59C-6708A91C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DetailsView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461267-CB9E-43A6-BF98-60F3271EC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Definir o critério de seleção (se existir)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C27C75-F9AF-4394-A849-D78C8AB3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16" y="2572239"/>
            <a:ext cx="6573167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0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A80C2-9C45-4FAD-80B0-EE60CA81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DetailsView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800920-A83F-4A0F-9D15-268CEFA2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Ativar paginação para permitir percorrer os registos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7C546C-A6F6-4FD8-81C5-950E4A76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77" y="2839082"/>
            <a:ext cx="3019846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4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9681F-13C5-4631-AF07-20C006A4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DetailsView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0D912A-7A97-4BA1-84D3-724B6135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Resultado final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23027E-FD2A-4CA0-9D3D-4DA5636BD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76" y="2595063"/>
            <a:ext cx="3924848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61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</Words>
  <Application>Microsoft Office PowerPoint</Application>
  <PresentationFormat>Ecrã Panorâmico</PresentationFormat>
  <Paragraphs>13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DetailsView</vt:lpstr>
      <vt:lpstr>DetailsView</vt:lpstr>
      <vt:lpstr>DetailsView</vt:lpstr>
      <vt:lpstr>DetailsView</vt:lpstr>
      <vt:lpstr>DetailsView</vt:lpstr>
      <vt:lpstr>DetailsView</vt:lpstr>
      <vt:lpstr>DetailsView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DetailsView</dc:title>
  <dc:creator>Paulo Ferreira</dc:creator>
  <cp:lastModifiedBy>Paulo Ferreira</cp:lastModifiedBy>
  <cp:revision>2</cp:revision>
  <dcterms:created xsi:type="dcterms:W3CDTF">2019-01-29T13:02:54Z</dcterms:created>
  <dcterms:modified xsi:type="dcterms:W3CDTF">2019-01-29T13:07:51Z</dcterms:modified>
</cp:coreProperties>
</file>