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2FDA4-7373-4054-A1C0-136CD2080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751A8-E89A-47C1-90CE-A0423CC45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C96136-61D1-4097-9580-F87D1D25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2FFB09-47C6-41FF-A668-2F89A25B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063210-F405-4694-A49C-F7184DE6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5AAE8-A46F-4AA9-85FE-20197FF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690F948-47F0-46B3-8E94-824E5ECF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096E4F-C9C1-47A8-B781-7CB042B4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816980-B553-4556-9359-A8CD1782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EFCD92-3EE8-490E-95FE-642C14ED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280A8-AB96-4E1F-BC45-49F642D22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AF87076-3766-413E-B390-7B2DFA96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4A7258-F2A8-41BE-A28F-83E13C2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CCC6C9-F21C-4986-999D-BC6B48F4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80EC3F-5BF3-47EA-97B0-F4BCCA0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CD3D2-33AE-46CD-938C-39DD68A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4F5D47-32AD-4F69-938C-0A08D425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F79044-1BF9-4640-8535-D287A9F6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CCD011-E9C5-4798-9701-6B5500C8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94C7DE-2A8F-4B4B-9900-BD1114F9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5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F1364-6823-4D95-AC80-87B1EE9A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0391E8-BB51-425A-B67F-13EBDFA3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B9E0F6-91FF-4261-A3AA-F9B2669A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D3A9C5-66EA-4D59-B464-5E35335C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1255DC-D8AE-46E3-B76A-CE889D45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0EC1D-AE68-48F6-9AC2-50239E59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D54F18-8361-4415-8F18-A98FBAD1F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34B744-69CD-4B3E-A798-4C5A620B4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729168B-F078-4228-8BBA-F3CF1516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AF96F9-0A46-40EA-B9E1-F9395E75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AF056D-0225-409E-856F-67AD5978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5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0002C-7823-43D4-8978-C1F85078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93F26A-D2F8-4960-B787-6373499D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CE0AAAD-E186-4233-B891-F4278C471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79E3748-9D04-4E57-A0D8-8CB25775B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96A26B8-E86B-4645-A1CE-149EDFD1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13BCE22-BEDA-44F0-BC95-FFF4F470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F748E3-8437-4FE9-8F5A-EC35802D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0772CC6-B987-433A-BD6D-CA12BC9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78CDC-6841-442D-A875-7EB01A6E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6F5330C-F65C-4A1E-A0ED-3A7153D1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6F182FD-11D7-471D-BB82-A6BF3B05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777A9BD-D1AC-443D-838E-D2792C69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170CAB9-477C-4CF8-B077-7402AA1F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1388081-E6CE-41CA-830B-C9FD9695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BA9C78-B677-4F83-B22B-7FB4B209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F3B2F-D95C-43D8-B859-BBBE44C9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16CF63-B4EA-4B2D-9A1A-1867FC26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F88350C-A05D-4D49-A6A3-98F9CD19D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5668D75-7544-47F4-9CB4-E265FFFE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36FFA1-7088-4CFF-8465-BCA5EE78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98ECDF-BAB1-4A59-829C-969D1488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8304F-BFF1-4966-8541-E5DF4570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D68AC8E-C191-4595-A92D-71B732899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41496F-7165-446A-A41C-839C00A6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CEF1C3-4229-4B94-8F5B-3129B56E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42F4749-C381-41FF-AF0B-8D1865C0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EBC08DB-F76C-4BA6-BA5E-C80C5B22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085F967-507A-4701-A02C-96818FC5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241EE5-359B-424D-BB35-0D9D6165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4D36E9-FA40-4B89-A181-1B2A71F5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FC80-72E8-401A-800E-1D352B5D5B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976262-567F-4DEE-BCEF-E42F3263A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2FF9CC-3DCF-4FEC-87BE-74062B2F4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8F17-9255-48EA-B727-75C8C13FE2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6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BEDFA-F3FD-4F03-84A0-E9771EA48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Eval</a:t>
            </a:r>
            <a:r>
              <a:rPr lang="pt-PT" dirty="0"/>
              <a:t> e </a:t>
            </a:r>
            <a:r>
              <a:rPr lang="pt-PT" dirty="0" err="1"/>
              <a:t>Bind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8897B-CAB9-4D8E-86F0-9A960A2AF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10BC2-BFF4-4FFF-9684-55538E51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Eval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15FEFB-46F3-4621-B59E-AB8843F7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função permite avaliar o valor de um campo em tempo de execução</a:t>
            </a:r>
          </a:p>
          <a:p>
            <a:r>
              <a:rPr lang="pt-PT" dirty="0"/>
              <a:t>Por exemplo: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9302EE-5F98-4C47-84E7-E662F9B5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40" y="3610368"/>
            <a:ext cx="552527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AB896-9248-40CA-9E8E-A1EEFCDD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Eval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2743C4-F4C4-4A59-A039-EBF7FCA6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função só serve para mostrar os valores da base de dados na página, não permite alterar os dados da base de dados a partir da página (só para leitura</a:t>
            </a:r>
            <a:r>
              <a:rPr lang="pt-PT"/>
              <a:t>/mostrar)</a:t>
            </a:r>
            <a:endParaRPr lang="pt-PT" dirty="0"/>
          </a:p>
          <a:p>
            <a:r>
              <a:rPr lang="pt-PT" dirty="0"/>
              <a:t>Formatar o output: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7B0E1B-132D-47C4-9555-55BECD26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94" y="4146437"/>
            <a:ext cx="10197122" cy="4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B171-17F0-4EE4-955F-0A7CDBFD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Bind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DD65E3-D11F-4701-952C-42933F5E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Ao contrário da função </a:t>
            </a:r>
            <a:r>
              <a:rPr lang="pt-PT" dirty="0" err="1"/>
              <a:t>Eval</a:t>
            </a:r>
            <a:r>
              <a:rPr lang="pt-PT" dirty="0"/>
              <a:t> a função </a:t>
            </a:r>
            <a:r>
              <a:rPr lang="pt-PT" dirty="0" err="1"/>
              <a:t>Bind</a:t>
            </a:r>
            <a:r>
              <a:rPr lang="pt-PT" dirty="0"/>
              <a:t> permite uma ligação de dois sentidos, da base de dados para a página e da página para a base de dados</a:t>
            </a:r>
          </a:p>
          <a:p>
            <a:r>
              <a:rPr lang="pt-PT" dirty="0"/>
              <a:t>Por exemplo: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127357-2B17-452A-B797-BB6021DA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81" y="4001294"/>
            <a:ext cx="8622593" cy="5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87013-0841-46F7-AB5D-AAD571D9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Bind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62A065-1E05-4D0F-A8B5-35524031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dirty="0"/>
              <a:t>Formatar o output: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ECE8DD-017F-4153-BF70-F5A54364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81" y="3187618"/>
            <a:ext cx="10963838" cy="2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6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</Words>
  <Application>Microsoft Office PowerPoint</Application>
  <PresentationFormat>Ecrã Panorâmico</PresentationFormat>
  <Paragraphs>12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Eval e Bind</vt:lpstr>
      <vt:lpstr>Eval</vt:lpstr>
      <vt:lpstr>Eval</vt:lpstr>
      <vt:lpstr>Bind</vt:lpstr>
      <vt:lpstr>Bind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 e Bind</dc:title>
  <dc:creator>Paulo Ferreira</dc:creator>
  <cp:lastModifiedBy>Paulo Ferreira</cp:lastModifiedBy>
  <cp:revision>3</cp:revision>
  <dcterms:created xsi:type="dcterms:W3CDTF">2019-01-21T23:19:19Z</dcterms:created>
  <dcterms:modified xsi:type="dcterms:W3CDTF">2019-01-21T23:25:45Z</dcterms:modified>
</cp:coreProperties>
</file>