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8BE70-0D64-4DF2-8A5F-DA4D5E131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0D187-8981-4DFE-B98E-4EAEE3623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1027AC-3D7E-4A62-84D9-755AF810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4CEF06-41FB-4AA3-B3AB-45060E2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087707-033F-4884-BF67-E25063B4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8D41E-A40A-420E-BDD5-2C8FB7A7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33A047-09EE-4469-84CF-09F5572A5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2AFC19-8E4D-4F1C-B062-D158E136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45457C-9530-48C9-A7A1-A233575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684F4C-7715-4FCE-8A4A-66724239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C184A-0F56-4129-829A-E38D64E57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3CDBEB-A028-4E0A-9AC7-970A0CBA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FE155F-8C39-4785-B78E-DDDD41B1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DDAEBC-465B-4E60-847E-3BEA6FFC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3F6BCA-D28D-4678-8F03-63E17584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6695-B78D-44B5-9FD7-9B0666D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D96B7E-73CB-475D-98E7-953BCC75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3CF0C1-65EA-4E92-8A53-A8677D20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B2A050-FBBF-4AD8-B3C7-64DC6AB2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850458-36A5-4072-8D97-7A2544E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EFD0-CF02-4D72-BA98-3297F7AB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646DC4-84F0-47EA-8C43-865CA5C2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D0873-6683-4916-91E6-C1204AB8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56C3D0-5AEA-4254-AB24-0342B3E1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D501B4-04ED-43DB-AF59-9C8AB120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250EE-76C6-4A7A-BDE3-E40C36B5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2DECC-AD59-4C3D-ACA6-A1DB234AB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FC4A52-4796-4D4D-A1CE-C3F090CA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42102E-F509-4F29-B7C6-736D4522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C0DC3F-FA0C-4C68-A3B5-26D77A6B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9D777D-C095-40DA-9220-359A292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114A9-300E-4017-9578-B15E7849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D2C43E-8810-4191-81CA-489B31EF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783F077-BFDB-4903-9A4B-8A891044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E4E1603-687D-4542-A323-76A00A2DD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767C73D-014D-49B5-AE9E-578C685AD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034C8CD-3662-436F-88E6-9FB27C6E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A6C8CAE-92F3-431C-A969-4F0CA950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38CFB4-1D82-4E11-9C02-0E8B1CD8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4BA04-31CD-4CAD-991A-F9CBD1ED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7CDC375-3076-4B59-9AC7-383A6DB2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30A9C0-E400-4A6D-B322-7C7807D7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89388-D3F9-44DE-84E0-8F6151CF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8EC5FD-776E-4A96-A07A-139860BA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50ADCF2-E616-41C2-AA39-CC38EB43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7FDF3E-BCF7-4887-AC80-0BDEE624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F78BF-B825-4B51-AB73-AC863605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C75CB-1BB3-4568-AFD7-15669F6C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C3DBB1-5148-4CA9-9B8B-CADD094A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ADA620-F107-4B03-8147-33FE8184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357565-DD0C-4A5B-A29F-B20A3FE8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1DBC76-886C-4223-ACB1-3E35A3F5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41D2-C962-460D-9E5E-B93D2D37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040181-5A8B-479E-9331-034FD3FC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B8EEA66-541C-4010-B08F-53EAC7FD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4E7E32-EB45-4FDB-ABDD-36683969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62F278-76CF-4459-929B-B8BB7921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02E3C-520B-493F-B1BC-B9801B49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87A250C-3D23-4363-9744-B8A12E0C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84993C-A13A-4608-8122-C7210B9C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18D2C1-3C84-4DC4-8BB2-0AC82217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5834-2D2F-4314-8479-37A3341C38E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71E61D-2487-40DA-903D-587434DF0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49FAC7-2B62-4B77-9454-9E29FECE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928A-6DD7-47A1-B77E-3D4982B489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1DF17-4C9A-408A-A796-DEF29AB5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WebForms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FA16A-2866-4540-B152-F9E9C2FA5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5D295-FD3C-44CA-A364-6F08FC5E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F97B994-74B6-42EA-9956-7BA7172B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91" y="1549853"/>
            <a:ext cx="9988809" cy="469129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49C91CC-999A-4844-9038-CD349F20B722}"/>
              </a:ext>
            </a:extLst>
          </p:cNvPr>
          <p:cNvSpPr/>
          <p:nvPr/>
        </p:nvSpPr>
        <p:spPr>
          <a:xfrm>
            <a:off x="6513689" y="1072444"/>
            <a:ext cx="327378" cy="477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ED73B-6B68-436C-9B8A-76552AA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99BFFDD-4BF9-4CAE-A430-39B8ABF00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23" y="3064249"/>
            <a:ext cx="10515600" cy="10161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12BF5-4D97-43FF-8CAF-1FD029988C4A}"/>
              </a:ext>
            </a:extLst>
          </p:cNvPr>
          <p:cNvSpPr txBox="1"/>
          <p:nvPr/>
        </p:nvSpPr>
        <p:spPr>
          <a:xfrm>
            <a:off x="917223" y="2201333"/>
            <a:ext cx="480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CssClass</a:t>
            </a:r>
            <a:r>
              <a:rPr lang="pt-PT" dirty="0"/>
              <a:t> – propriedade para aplicar classes de </a:t>
            </a:r>
            <a:r>
              <a:rPr lang="pt-PT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8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9C77-4BF3-4A03-8BB4-42F7312D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9A24B5-7B3A-489C-9D00-3FC0D751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Tarefas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33BC95-F9D2-40D5-AF1B-12CA79DF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29" y="1484897"/>
            <a:ext cx="2619741" cy="30007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275B85-014D-4292-A9D9-27CEFA79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04687"/>
            <a:ext cx="10755226" cy="1171739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FDA22004-C635-451C-BD79-08A9BF5FC228}"/>
              </a:ext>
            </a:extLst>
          </p:cNvPr>
          <p:cNvCxnSpPr>
            <a:cxnSpLocks/>
          </p:cNvCxnSpPr>
          <p:nvPr/>
        </p:nvCxnSpPr>
        <p:spPr>
          <a:xfrm>
            <a:off x="5847644" y="3680178"/>
            <a:ext cx="4167213" cy="1424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7655AED-D600-439B-B41D-DE0C07291F38}"/>
              </a:ext>
            </a:extLst>
          </p:cNvPr>
          <p:cNvSpPr/>
          <p:nvPr/>
        </p:nvSpPr>
        <p:spPr>
          <a:xfrm>
            <a:off x="2957689" y="5104687"/>
            <a:ext cx="7811911" cy="584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xão: Ângulo Reto 14">
            <a:extLst>
              <a:ext uri="{FF2B5EF4-FFF2-40B4-BE49-F238E27FC236}">
                <a16:creationId xmlns:a16="http://schemas.microsoft.com/office/drawing/2014/main" id="{3D6DBF72-B613-482E-AF40-AF61E1B25C31}"/>
              </a:ext>
            </a:extLst>
          </p:cNvPr>
          <p:cNvCxnSpPr/>
          <p:nvPr/>
        </p:nvCxnSpPr>
        <p:spPr>
          <a:xfrm flipV="1">
            <a:off x="1230489" y="3860800"/>
            <a:ext cx="3443111" cy="1828800"/>
          </a:xfrm>
          <a:prstGeom prst="bentConnector3">
            <a:avLst>
              <a:gd name="adj1" fmla="val -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Ângulo Reto 17">
            <a:extLst>
              <a:ext uri="{FF2B5EF4-FFF2-40B4-BE49-F238E27FC236}">
                <a16:creationId xmlns:a16="http://schemas.microsoft.com/office/drawing/2014/main" id="{581DCF31-1C0E-40F3-B95B-2E3B3A555EE6}"/>
              </a:ext>
            </a:extLst>
          </p:cNvPr>
          <p:cNvCxnSpPr>
            <a:cxnSpLocks/>
          </p:cNvCxnSpPr>
          <p:nvPr/>
        </p:nvCxnSpPr>
        <p:spPr>
          <a:xfrm flipV="1">
            <a:off x="1761067" y="4109159"/>
            <a:ext cx="2912533" cy="1580441"/>
          </a:xfrm>
          <a:prstGeom prst="bentConnector3">
            <a:avLst>
              <a:gd name="adj1" fmla="val -2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: Ângulo Reto 29">
            <a:extLst>
              <a:ext uri="{FF2B5EF4-FFF2-40B4-BE49-F238E27FC236}">
                <a16:creationId xmlns:a16="http://schemas.microsoft.com/office/drawing/2014/main" id="{CA81CC49-5AFD-49A3-9B10-F7671FFD085F}"/>
              </a:ext>
            </a:extLst>
          </p:cNvPr>
          <p:cNvCxnSpPr/>
          <p:nvPr/>
        </p:nvCxnSpPr>
        <p:spPr>
          <a:xfrm flipV="1">
            <a:off x="2314222" y="4392432"/>
            <a:ext cx="2359378" cy="1297168"/>
          </a:xfrm>
          <a:prstGeom prst="bentConnector3">
            <a:avLst>
              <a:gd name="adj1" fmla="val -1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24138-E4D4-4AB0-B930-78496357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8704C2-5EA6-4FC4-8E86-17885612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Editar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Definir parâmetros tal como no </a:t>
            </a:r>
            <a:r>
              <a:rPr lang="pt-PT" dirty="0" err="1"/>
              <a:t>FormView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26AFD9-E73E-4836-803F-F943F080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709762"/>
            <a:ext cx="707806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16CD7-7ADC-46F8-84A1-C36C55D5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C6055D-9384-43CD-84D9-B1387A33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Remover não confirma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0F27C-3FAA-4749-824A-F7764CC6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50649C-927A-49D1-B645-AD7CB622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Formatação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4FEE66-3FA4-4764-A809-1C7CEFB4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26" y="2417756"/>
            <a:ext cx="1629002" cy="8097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688EE9-3602-42B9-A9B8-D6AC2BF9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25" y="4540664"/>
            <a:ext cx="1810003" cy="10669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4B414F-5AE6-45A6-AF3E-070665FF7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49" y="3743414"/>
            <a:ext cx="9383434" cy="152421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9FA4E56E-581B-4DB7-BAFB-027F45C6E1EC}"/>
              </a:ext>
            </a:extLst>
          </p:cNvPr>
          <p:cNvSpPr/>
          <p:nvPr/>
        </p:nvSpPr>
        <p:spPr>
          <a:xfrm>
            <a:off x="5215467" y="3227494"/>
            <a:ext cx="383822" cy="403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848CE528-BBCF-479A-9CE4-3406499C8D30}"/>
              </a:ext>
            </a:extLst>
          </p:cNvPr>
          <p:cNvSpPr/>
          <p:nvPr/>
        </p:nvSpPr>
        <p:spPr>
          <a:xfrm>
            <a:off x="5209015" y="3965044"/>
            <a:ext cx="390274" cy="47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32400-A031-466D-9F42-981FD5D7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9B75FB0-DF89-4596-94A5-3A8AD0C6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101" y="1960562"/>
            <a:ext cx="8447232" cy="4351338"/>
          </a:xfrm>
          <a:prstGeom prst="rect">
            <a:avLst/>
          </a:prstGeom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F66683C4-229D-4570-AF11-02E66E361D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Colunas</a:t>
            </a:r>
            <a:endParaRPr lang="en-US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4A50516-D2DB-46CE-B20C-4480CEA05A24}"/>
              </a:ext>
            </a:extLst>
          </p:cNvPr>
          <p:cNvSpPr/>
          <p:nvPr/>
        </p:nvSpPr>
        <p:spPr>
          <a:xfrm>
            <a:off x="4301067" y="3285067"/>
            <a:ext cx="1625600" cy="316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468A8823-50B4-49E7-A4EE-32281479F125}"/>
              </a:ext>
            </a:extLst>
          </p:cNvPr>
          <p:cNvCxnSpPr/>
          <p:nvPr/>
        </p:nvCxnSpPr>
        <p:spPr>
          <a:xfrm flipH="1">
            <a:off x="8240889" y="1960562"/>
            <a:ext cx="643467" cy="1809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418EAD-A8BF-47E5-AB66-A4C1738556C2}"/>
              </a:ext>
            </a:extLst>
          </p:cNvPr>
          <p:cNvSpPr txBox="1"/>
          <p:nvPr/>
        </p:nvSpPr>
        <p:spPr>
          <a:xfrm>
            <a:off x="7507111" y="134337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Adicionar novas colunas</a:t>
            </a:r>
            <a:endParaRPr lang="en-US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C77A8D3-A84F-4300-8817-1998AA3ACE0A}"/>
              </a:ext>
            </a:extLst>
          </p:cNvPr>
          <p:cNvCxnSpPr>
            <a:cxnSpLocks/>
          </p:cNvCxnSpPr>
          <p:nvPr/>
        </p:nvCxnSpPr>
        <p:spPr>
          <a:xfrm flipV="1">
            <a:off x="8240889" y="5057422"/>
            <a:ext cx="0" cy="903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AA3944-0E6A-48C0-A1BC-2CB85496BE18}"/>
              </a:ext>
            </a:extLst>
          </p:cNvPr>
          <p:cNvSpPr txBox="1"/>
          <p:nvPr/>
        </p:nvSpPr>
        <p:spPr>
          <a:xfrm>
            <a:off x="7345259" y="5928912"/>
            <a:ext cx="179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Remover colunas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4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4E99-1C01-4585-BF33-C9D156A9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00D997-EC04-479C-A115-AD77EEBF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dirty="0"/>
              <a:t>Selecionar um registo para editar num </a:t>
            </a:r>
            <a:r>
              <a:rPr lang="pt-PT" dirty="0" err="1"/>
              <a:t>FormView</a:t>
            </a:r>
            <a:endParaRPr lang="pt-PT" dirty="0"/>
          </a:p>
          <a:p>
            <a:r>
              <a:rPr lang="pt-PT" dirty="0"/>
              <a:t>Criar um </a:t>
            </a:r>
            <a:r>
              <a:rPr lang="pt-PT" dirty="0" err="1"/>
              <a:t>formview</a:t>
            </a:r>
            <a:r>
              <a:rPr lang="pt-PT" dirty="0"/>
              <a:t> e adicionar uma fonte de dados</a:t>
            </a:r>
          </a:p>
          <a:p>
            <a:r>
              <a:rPr lang="pt-PT" dirty="0"/>
              <a:t>Configurar os comandos </a:t>
            </a:r>
            <a:r>
              <a:rPr lang="pt-PT" dirty="0" err="1"/>
              <a:t>select</a:t>
            </a:r>
            <a:r>
              <a:rPr lang="pt-PT" dirty="0"/>
              <a:t> e </a:t>
            </a:r>
            <a:r>
              <a:rPr lang="pt-PT" dirty="0" err="1"/>
              <a:t>update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FBDE6D-8C07-46F7-9108-1113C239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6" y="4001294"/>
            <a:ext cx="3295650" cy="1057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94E85B-8AC6-4566-BEB9-58CE84D6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0" y="3877468"/>
            <a:ext cx="6067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EF544-A92F-46DA-9D73-6DEDB7D2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9BCF9-A3DF-400A-A4E1-0E44F062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Definir como </a:t>
            </a:r>
          </a:p>
          <a:p>
            <a:pPr marL="0" indent="0">
              <a:buNone/>
            </a:pPr>
            <a:r>
              <a:rPr lang="pt-PT" dirty="0"/>
              <a:t>o parâmetro </a:t>
            </a:r>
          </a:p>
          <a:p>
            <a:pPr marL="0" indent="0">
              <a:buNone/>
            </a:pPr>
            <a:r>
              <a:rPr lang="pt-PT" dirty="0"/>
              <a:t>é preenchido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C9B8B-E709-4175-97C9-06C7D876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41" y="1027906"/>
            <a:ext cx="6962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BB9F-42A9-420F-9F9A-5E5E08E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9B470A-78CF-4523-AC73-0CCE2D2F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selecionar um registo na </a:t>
            </a:r>
            <a:r>
              <a:rPr lang="pt-PT" dirty="0" err="1"/>
              <a:t>GridView</a:t>
            </a:r>
            <a:r>
              <a:rPr lang="pt-PT" dirty="0"/>
              <a:t> este é apresentado no </a:t>
            </a:r>
            <a:r>
              <a:rPr lang="pt-PT" dirty="0" err="1"/>
              <a:t>FormView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FAE253-AF85-4652-9A9B-5D0B1154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0813"/>
            <a:ext cx="10753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5E910-13E1-4015-ADED-DACFC09A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1ED53F-C22A-449E-A428-AEF1830A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objeto </a:t>
            </a:r>
            <a:r>
              <a:rPr lang="pt-PT" dirty="0" err="1"/>
              <a:t>GridView</a:t>
            </a:r>
            <a:r>
              <a:rPr lang="pt-PT" dirty="0"/>
              <a:t> permite apresentar uma lista de registos de uma ou mais tabelas</a:t>
            </a:r>
          </a:p>
          <a:p>
            <a:r>
              <a:rPr lang="pt-PT" dirty="0"/>
              <a:t>É possível utilizar a </a:t>
            </a:r>
            <a:r>
              <a:rPr lang="pt-PT" dirty="0" err="1"/>
              <a:t>GridView</a:t>
            </a:r>
            <a:r>
              <a:rPr lang="pt-PT" dirty="0"/>
              <a:t> para editar, apagar e selecionar registos</a:t>
            </a:r>
          </a:p>
          <a:p>
            <a:r>
              <a:rPr lang="pt-PT" dirty="0"/>
              <a:t>A </a:t>
            </a:r>
            <a:r>
              <a:rPr lang="pt-PT" dirty="0" err="1"/>
              <a:t>GridView</a:t>
            </a:r>
            <a:r>
              <a:rPr lang="pt-PT" dirty="0"/>
              <a:t> corresponde a uma </a:t>
            </a:r>
            <a:r>
              <a:rPr lang="pt-PT" dirty="0" err="1"/>
              <a:t>tag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em </a:t>
            </a:r>
            <a:r>
              <a:rPr lang="pt-PT" dirty="0" err="1"/>
              <a:t>html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asp:GridView</a:t>
            </a:r>
            <a:r>
              <a:rPr lang="en-US" dirty="0"/>
              <a:t> </a:t>
            </a:r>
            <a:r>
              <a:rPr lang="en-US" dirty="0" err="1"/>
              <a:t>runat</a:t>
            </a:r>
            <a:r>
              <a:rPr lang="en-US" dirty="0"/>
              <a:t>="server" ID="</a:t>
            </a:r>
            <a:r>
              <a:rPr lang="en-US" dirty="0" err="1"/>
              <a:t>gvAlunos</a:t>
            </a:r>
            <a:r>
              <a:rPr lang="en-US" dirty="0"/>
              <a:t>" /&gt;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52821A-773E-4814-8C82-AA6FCA27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209" y="832794"/>
            <a:ext cx="1706247" cy="3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7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B9358-23B6-457A-AC8A-708BBFC7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152A3C-F22D-42E9-A7D3-CB6912FB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Coluna para mostrar uma imagem com nome baseado no valor de um campo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655E54-DA74-4451-BB49-A3650E91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5" y="2752985"/>
            <a:ext cx="6030167" cy="3858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49A5AC-5E54-4DA2-B37B-861F4E4D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75" y="2752985"/>
            <a:ext cx="319132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14A29-FE52-418E-80DF-0BDB5F89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2495D8-D836-421E-A9E2-086233CA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Resultado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A1C9B9-7987-426F-AA22-3DD7D318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56" y="2912535"/>
            <a:ext cx="8865088" cy="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8E55-1508-49BD-9CB5-366A1091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4E5CDA-8F7C-409E-A87F-FF7880EE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Coluna com link para outra página</a:t>
            </a: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D654DE-10FE-44B1-B381-D185A9CE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28" y="2490036"/>
            <a:ext cx="813548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65624-70C5-4E95-AF3E-8D71A823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88AE1B-924F-4BB2-881E-55D1BE6C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Depois de inserir a </a:t>
            </a:r>
            <a:r>
              <a:rPr lang="pt-PT" dirty="0" err="1"/>
              <a:t>gridview</a:t>
            </a:r>
            <a:r>
              <a:rPr lang="pt-PT" dirty="0"/>
              <a:t> na página basta configurar a fonte de dados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553E4-ED64-4DDB-B0A3-1C61D041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2" y="2566867"/>
            <a:ext cx="408679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6B7B1-A3EA-4CD0-8C0B-5A64283E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BBC6CD-8BAE-49D3-A5E7-234F054B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escolher criar uma nova fonte de dados devemos definir um nome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B4BB04-7665-46C6-BCAA-1FB48444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2482850"/>
            <a:ext cx="4838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199D5-CCCB-4AAE-A4CD-93B7F829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DFD059-6F84-4E9D-9933-ACE9A71D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Definir a base de dados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E09F9-F1E0-41BE-A191-C017486E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7" y="2631622"/>
            <a:ext cx="6896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BC1A4-A294-49DA-8C86-BB595406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2F7E06-281F-4EE2-829B-CF7CE41F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Inserir os comandos SQL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4C8E1C-8FCE-4369-B16F-003CBA55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65" y="1148604"/>
            <a:ext cx="692564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12ED1-0C9E-4A10-8B03-1C57BBA9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3B3955-F50B-4210-95F8-E77CBE95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Select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F1E864-40BC-444A-8E7B-4E087680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662580"/>
            <a:ext cx="559195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AA42-E18B-4DB0-8AFB-B0674AFF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5F98DF-4FF6-49BE-9756-4A35292C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Update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6CBAC4-F986-45B0-90A3-82BC1DBC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1" y="1366241"/>
            <a:ext cx="9107625" cy="53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5E72-F1E1-4E43-B764-E3E822B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159D2B-13B5-4B51-BDE0-004ED630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Delete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F90CDC-B968-4F4B-B983-7B7ABC73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92" y="1490392"/>
            <a:ext cx="351521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70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192</Words>
  <Application>Microsoft Office PowerPoint</Application>
  <PresentationFormat>Ecrã Panorâmico</PresentationFormat>
  <Paragraphs>57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WebForms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  <vt:lpstr>GridView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GridView</dc:title>
  <dc:creator>Paulo Ferreira</dc:creator>
  <cp:lastModifiedBy>Paulo Ferreira</cp:lastModifiedBy>
  <cp:revision>20</cp:revision>
  <dcterms:created xsi:type="dcterms:W3CDTF">2019-01-18T18:11:43Z</dcterms:created>
  <dcterms:modified xsi:type="dcterms:W3CDTF">2019-01-21T23:36:58Z</dcterms:modified>
</cp:coreProperties>
</file>